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5" r:id="rId5"/>
    <p:sldId id="270" r:id="rId6"/>
    <p:sldId id="273" r:id="rId7"/>
    <p:sldId id="258" r:id="rId8"/>
    <p:sldId id="261" r:id="rId9"/>
    <p:sldId id="267" r:id="rId10"/>
    <p:sldId id="276" r:id="rId11"/>
    <p:sldId id="274" r:id="rId12"/>
    <p:sldId id="262" r:id="rId13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A2"/>
    <a:srgbClr val="003FBC"/>
    <a:srgbClr val="004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17" autoAdjust="0"/>
  </p:normalViewPr>
  <p:slideViewPr>
    <p:cSldViewPr>
      <p:cViewPr varScale="1">
        <p:scale>
          <a:sx n="75" d="100"/>
          <a:sy n="75" d="100"/>
        </p:scale>
        <p:origin x="72" y="3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00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ru-RU" noProof="0" dirty="0" smtClean="0"/>
            <a:t>Подготовка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ru-RU" noProof="0" dirty="0" smtClean="0"/>
            <a:t>Установка необходимых библиотек: </a:t>
          </a:r>
          <a:r>
            <a:rPr lang="en-US" noProof="0" dirty="0" err="1" smtClean="0"/>
            <a:t>Tkinter</a:t>
          </a:r>
          <a:r>
            <a:rPr lang="en-US" noProof="0" dirty="0" smtClean="0"/>
            <a:t>, </a:t>
          </a:r>
          <a:r>
            <a:rPr lang="en-US" noProof="0" dirty="0" err="1" smtClean="0"/>
            <a:t>datetime</a:t>
          </a:r>
          <a:r>
            <a:rPr lang="en-US" noProof="0" dirty="0" smtClean="0"/>
            <a:t>, </a:t>
          </a:r>
          <a:r>
            <a:rPr lang="en-US" noProof="0" dirty="0" err="1" smtClean="0"/>
            <a:t>matplotlib.pyplot</a:t>
          </a:r>
          <a:r>
            <a:rPr lang="ru-RU" noProof="0" dirty="0" smtClean="0"/>
            <a:t> </a:t>
          </a:r>
          <a:endParaRPr lang="ru-RU" noProof="0" dirty="0"/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ru-RU" noProof="0" dirty="0" smtClean="0"/>
            <a:t>Разработка Приложения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ru-RU" noProof="0" dirty="0" smtClean="0"/>
            <a:t>Написание кода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ru-RU" noProof="0" dirty="0" smtClean="0"/>
            <a:t>Визуализация и проверка работоспособности</a:t>
          </a:r>
          <a:endParaRPr lang="ru-RU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ru-RU" noProof="0" dirty="0" smtClean="0"/>
            <a:t>Описание и разработка документации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ru-RU" noProof="0" dirty="0" smtClean="0"/>
            <a:t>Разработка инструкции по установке и запуску Приложения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71D67D5D-013C-4885-A61E-A3F99D7C7108}">
      <dgm:prSet phldrT="[Text]"/>
      <dgm:spPr/>
      <dgm:t>
        <a:bodyPr rtlCol="0"/>
        <a:lstStyle/>
        <a:p>
          <a:pPr rtl="0"/>
          <a:r>
            <a:rPr lang="ru-RU" noProof="0" dirty="0" smtClean="0"/>
            <a:t>Выбор среды разработки - </a:t>
          </a:r>
          <a:r>
            <a:rPr lang="en-US" b="1" i="0" dirty="0" err="1" smtClean="0"/>
            <a:t>PyCharm</a:t>
          </a:r>
          <a:endParaRPr lang="ru-RU" noProof="0" dirty="0"/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13FD8B77-EC9C-4F7D-85F3-A7191A755A86}" type="parTrans" cxnId="{7CDF5A89-87DF-4CC1-8943-7A0E14869583}">
      <dgm:prSet/>
      <dgm:spPr/>
      <dgm:t>
        <a:bodyPr rtlCol="0"/>
        <a:lstStyle/>
        <a:p>
          <a:pPr rtl="0"/>
          <a:endParaRPr lang="en-US"/>
        </a:p>
      </dgm:t>
    </dgm:pt>
    <dgm:pt modelId="{BC16BF20-A847-48B0-889B-BA6389A79929}" type="sibTrans" cxnId="{7CDF5A89-87DF-4CC1-8943-7A0E14869583}">
      <dgm:prSet/>
      <dgm:spPr/>
      <dgm:t>
        <a:bodyPr rtlCol="0"/>
        <a:lstStyle/>
        <a:p>
          <a:pPr rtl="0"/>
          <a:endParaRPr lang="en-US"/>
        </a:p>
      </dgm:t>
    </dgm:pt>
    <dgm:pt modelId="{1DE38F54-13B9-49B9-8D1C-BE40A0B41642}">
      <dgm:prSet phldrT="[Text]"/>
      <dgm:spPr/>
      <dgm:t>
        <a:bodyPr rtlCol="0"/>
        <a:lstStyle/>
        <a:p>
          <a:pPr rtl="0"/>
          <a:r>
            <a:rPr lang="ru-RU" noProof="0" dirty="0" smtClean="0"/>
            <a:t>Подготовка Презентации</a:t>
          </a:r>
          <a:endParaRPr lang="ru-RU" noProof="0" dirty="0"/>
        </a:p>
      </dgm:t>
    </dgm:pt>
    <dgm:pt modelId="{241FC70F-0CFE-4A9B-A53B-CB579CB35D65}" type="parTrans" cxnId="{E2BA7653-A0BC-4906-B811-36202FCAECA9}">
      <dgm:prSet/>
      <dgm:spPr/>
      <dgm:t>
        <a:bodyPr rtlCol="0"/>
        <a:lstStyle/>
        <a:p>
          <a:pPr rtl="0"/>
          <a:endParaRPr lang="en-US"/>
        </a:p>
      </dgm:t>
    </dgm:pt>
    <dgm:pt modelId="{5D6C750F-882D-4057-8E46-BA0F88DBA2EC}" type="sibTrans" cxnId="{E2BA7653-A0BC-4906-B811-36202FCAECA9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47A942F6-847D-4AE7-9CA0-5319E5F60B4F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EA3914A-CB7F-4A5E-9543-C3A39D9197C9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1198B798-FD3F-417E-8919-BBF7F44A1F6A}" type="presOf" srcId="{90119837-5B71-4D44-BB01-DB0B084933C8}" destId="{ED5DCCC5-BCA8-4491-AA37-BAF153ECA184}" srcOrd="0" destOrd="0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85A4AB16-4D0E-4AA6-89C3-87C107E042CB}" type="presOf" srcId="{1DE38F54-13B9-49B9-8D1C-BE40A0B41642}" destId="{08B7B17B-8600-44B0-B235-389E5D71D804}" srcOrd="0" destOrd="1" presId="urn:microsoft.com/office/officeart/2005/8/layout/vList2"/>
    <dgm:cxn modelId="{C37B6112-2040-4348-B215-46F4F5D2EE62}" type="presOf" srcId="{3C67E77D-62FA-499D-B5E6-E79A091C5267}" destId="{81203336-F3DE-4B3A-BCF4-0F68C23AC2BB}" srcOrd="0" destOrd="0" presId="urn:microsoft.com/office/officeart/2005/8/layout/vList2"/>
    <dgm:cxn modelId="{FAC3D40F-8E66-452D-9CA4-C2871F2D10EF}" srcId="{C111C18A-FD96-4E63-821A-54D70D8DC65F}" destId="{33EAD35F-38F2-4CB7-9A6D-B04FFD8A51FD}" srcOrd="1" destOrd="0" parTransId="{81FE7DB1-4BFC-4407-80A9-E5514E94C61D}" sibTransId="{4B66B839-1910-459B-92B2-14846EBA7A70}"/>
    <dgm:cxn modelId="{BD7C427A-5FC8-4F89-8F55-4370E70C9A5A}" type="presOf" srcId="{709ED9DC-E391-4C6C-B788-93F1C2EFB6FD}" destId="{782956A5-ADC8-4959-B856-589B9D9B9635}" srcOrd="0" destOrd="1" presId="urn:microsoft.com/office/officeart/2005/8/layout/vList2"/>
    <dgm:cxn modelId="{5AA98BCA-1539-4DF4-ABB3-8AB98C08E64C}" type="presOf" srcId="{C111C18A-FD96-4E63-821A-54D70D8DC65F}" destId="{47A942F6-847D-4AE7-9CA0-5319E5F60B4F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68DAE8B9-15FE-4552-91F9-C4AFCEB9594B}" type="presOf" srcId="{71D67D5D-013C-4885-A61E-A3F99D7C7108}" destId="{6EA3914A-CB7F-4A5E-9543-C3A39D9197C9}" srcOrd="0" destOrd="0" presId="urn:microsoft.com/office/officeart/2005/8/layout/vList2"/>
    <dgm:cxn modelId="{EE896344-E4D4-4152-8316-FFF14EFE4CC2}" type="presOf" srcId="{CC6B7442-0B72-4EF2-9F13-1325B51AFF9F}" destId="{D64CB5D5-837D-47FC-9E42-A26D800BC695}" srcOrd="0" destOrd="0" presId="urn:microsoft.com/office/officeart/2005/8/layout/vList2"/>
    <dgm:cxn modelId="{BBFCABA5-2E0E-4CC8-BF18-B78716329FDB}" type="presOf" srcId="{33EAD35F-38F2-4CB7-9A6D-B04FFD8A51FD}" destId="{6EA3914A-CB7F-4A5E-9543-C3A39D9197C9}" srcOrd="0" destOrd="1" presId="urn:microsoft.com/office/officeart/2005/8/layout/vList2"/>
    <dgm:cxn modelId="{3383924B-E3C1-4E0D-93DC-3D353B87B99D}" type="presOf" srcId="{D6510970-8F9C-4B45-A0F3-6ACB9AA76D40}" destId="{782956A5-ADC8-4959-B856-589B9D9B9635}" srcOrd="0" destOrd="0" presId="urn:microsoft.com/office/officeart/2005/8/layout/vList2"/>
    <dgm:cxn modelId="{7CDF5A89-87DF-4CC1-8943-7A0E14869583}" srcId="{C111C18A-FD96-4E63-821A-54D70D8DC65F}" destId="{71D67D5D-013C-4885-A61E-A3F99D7C7108}" srcOrd="0" destOrd="0" parTransId="{13FD8B77-EC9C-4F7D-85F3-A7191A755A86}" sibTransId="{BC16BF20-A847-48B0-889B-BA6389A79929}"/>
    <dgm:cxn modelId="{D770275A-B0DF-44CF-A384-EACC135C5342}" type="presOf" srcId="{FE0A3CAE-D039-42F2-AF12-1E6F6793A633}" destId="{08B7B17B-8600-44B0-B235-389E5D71D804}" srcOrd="0" destOrd="0" presId="urn:microsoft.com/office/officeart/2005/8/layout/vList2"/>
    <dgm:cxn modelId="{E2BA7653-A0BC-4906-B811-36202FCAECA9}" srcId="{CC6B7442-0B72-4EF2-9F13-1325B51AFF9F}" destId="{1DE38F54-13B9-49B9-8D1C-BE40A0B41642}" srcOrd="1" destOrd="0" parTransId="{241FC70F-0CFE-4A9B-A53B-CB579CB35D65}" sibTransId="{5D6C750F-882D-4057-8E46-BA0F88DBA2EC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23BC3725-9E25-4B83-8F30-3577C7EDEACD}" type="presParOf" srcId="{ED5DCCC5-BCA8-4491-AA37-BAF153ECA184}" destId="{47A942F6-847D-4AE7-9CA0-5319E5F60B4F}" srcOrd="0" destOrd="0" presId="urn:microsoft.com/office/officeart/2005/8/layout/vList2"/>
    <dgm:cxn modelId="{35B0010D-5A50-4E3A-AB5E-4FDE822FA34F}" type="presParOf" srcId="{ED5DCCC5-BCA8-4491-AA37-BAF153ECA184}" destId="{6EA3914A-CB7F-4A5E-9543-C3A39D9197C9}" srcOrd="1" destOrd="0" presId="urn:microsoft.com/office/officeart/2005/8/layout/vList2"/>
    <dgm:cxn modelId="{011AEFB0-29A6-47C9-8097-E09A7ABEC44A}" type="presParOf" srcId="{ED5DCCC5-BCA8-4491-AA37-BAF153ECA184}" destId="{81203336-F3DE-4B3A-BCF4-0F68C23AC2BB}" srcOrd="2" destOrd="0" presId="urn:microsoft.com/office/officeart/2005/8/layout/vList2"/>
    <dgm:cxn modelId="{29E6835C-59D1-4D0E-B1D8-60041EEEBE9D}" type="presParOf" srcId="{ED5DCCC5-BCA8-4491-AA37-BAF153ECA184}" destId="{782956A5-ADC8-4959-B856-589B9D9B9635}" srcOrd="3" destOrd="0" presId="urn:microsoft.com/office/officeart/2005/8/layout/vList2"/>
    <dgm:cxn modelId="{4BA81705-493D-436D-8F5C-8A0A23209AB6}" type="presParOf" srcId="{ED5DCCC5-BCA8-4491-AA37-BAF153ECA184}" destId="{D64CB5D5-837D-47FC-9E42-A26D800BC695}" srcOrd="4" destOrd="0" presId="urn:microsoft.com/office/officeart/2005/8/layout/vList2"/>
    <dgm:cxn modelId="{B77E010D-C406-4330-9F1F-348370565A84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AAF10-3620-46CD-8B28-AB6D13E265F2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3446CDC-8F58-437C-8C79-6228177A494B}">
      <dgm:prSet/>
      <dgm:spPr>
        <a:noFill/>
      </dgm:spPr>
      <dgm:t>
        <a:bodyPr/>
        <a:lstStyle/>
        <a:p>
          <a:r>
            <a:rPr lang="ru-RU" dirty="0" smtClean="0">
              <a:solidFill>
                <a:srgbClr val="0036A2"/>
              </a:solidFill>
            </a:rPr>
            <a:t>Для создания окна написан код с использованием библиотеки </a:t>
          </a:r>
          <a:r>
            <a:rPr lang="en-US" dirty="0" err="1" smtClean="0">
              <a:solidFill>
                <a:srgbClr val="0036A2"/>
              </a:solidFill>
            </a:rPr>
            <a:t>tkinter</a:t>
          </a:r>
          <a:endParaRPr lang="en-US" dirty="0" smtClean="0">
            <a:solidFill>
              <a:srgbClr val="0036A2"/>
            </a:solidFill>
          </a:endParaRPr>
        </a:p>
      </dgm:t>
    </dgm:pt>
    <dgm:pt modelId="{BF51E598-7237-4FC0-8C36-572690546A85}" type="parTrans" cxnId="{7097228A-2031-4756-BB6D-BAF55666AA45}">
      <dgm:prSet/>
      <dgm:spPr/>
      <dgm:t>
        <a:bodyPr/>
        <a:lstStyle/>
        <a:p>
          <a:endParaRPr lang="ru-RU"/>
        </a:p>
      </dgm:t>
    </dgm:pt>
    <dgm:pt modelId="{99AE29F2-98F3-42C4-A1C9-AF0E14106CD0}" type="sibTrans" cxnId="{7097228A-2031-4756-BB6D-BAF55666AA45}">
      <dgm:prSet/>
      <dgm:spPr/>
      <dgm:t>
        <a:bodyPr/>
        <a:lstStyle/>
        <a:p>
          <a:endParaRPr lang="ru-RU"/>
        </a:p>
      </dgm:t>
    </dgm:pt>
    <dgm:pt modelId="{42758901-BF70-4436-9CE0-6CE557671FE1}">
      <dgm:prSet/>
      <dgm:spPr>
        <a:noFill/>
      </dgm:spPr>
      <dgm:t>
        <a:bodyPr/>
        <a:lstStyle/>
        <a:p>
          <a:r>
            <a:rPr lang="ru-RU" dirty="0" smtClean="0">
              <a:solidFill>
                <a:srgbClr val="0036A2"/>
              </a:solidFill>
            </a:rPr>
            <a:t>Возможность делать отметки реализована с помощью</a:t>
          </a:r>
          <a:r>
            <a:rPr lang="en-US" dirty="0" smtClean="0">
              <a:solidFill>
                <a:srgbClr val="0036A2"/>
              </a:solidFill>
            </a:rPr>
            <a:t> </a:t>
          </a:r>
          <a:r>
            <a:rPr lang="ru-RU" dirty="0" err="1" smtClean="0">
              <a:solidFill>
                <a:srgbClr val="0036A2"/>
              </a:solidFill>
            </a:rPr>
            <a:t>виджета</a:t>
          </a:r>
          <a:r>
            <a:rPr lang="ru-RU" dirty="0" smtClean="0">
              <a:solidFill>
                <a:srgbClr val="0036A2"/>
              </a:solidFill>
            </a:rPr>
            <a:t> </a:t>
          </a:r>
          <a:r>
            <a:rPr lang="en-US" dirty="0" err="1" smtClean="0">
              <a:solidFill>
                <a:srgbClr val="0036A2"/>
              </a:solidFill>
            </a:rPr>
            <a:t>RadioButton</a:t>
          </a:r>
          <a:r>
            <a:rPr lang="en-US" dirty="0" smtClean="0">
              <a:solidFill>
                <a:srgbClr val="0036A2"/>
              </a:solidFill>
            </a:rPr>
            <a:t>()</a:t>
          </a:r>
          <a:endParaRPr lang="ru-RU" dirty="0">
            <a:solidFill>
              <a:srgbClr val="0036A2"/>
            </a:solidFill>
          </a:endParaRPr>
        </a:p>
      </dgm:t>
    </dgm:pt>
    <dgm:pt modelId="{1BE05D35-E9DF-4287-AF62-19F776570FC3}" type="parTrans" cxnId="{501C19E9-32D0-48B7-8150-C0A94B8E7CB5}">
      <dgm:prSet/>
      <dgm:spPr/>
      <dgm:t>
        <a:bodyPr/>
        <a:lstStyle/>
        <a:p>
          <a:endParaRPr lang="ru-RU"/>
        </a:p>
      </dgm:t>
    </dgm:pt>
    <dgm:pt modelId="{39D4EE00-9A87-4FF2-BE4B-C95013B3E697}" type="sibTrans" cxnId="{501C19E9-32D0-48B7-8150-C0A94B8E7CB5}">
      <dgm:prSet/>
      <dgm:spPr/>
      <dgm:t>
        <a:bodyPr/>
        <a:lstStyle/>
        <a:p>
          <a:endParaRPr lang="ru-RU"/>
        </a:p>
      </dgm:t>
    </dgm:pt>
    <dgm:pt modelId="{1E60D58C-81F2-4EDC-A9E3-3DFC70C9A54F}">
      <dgm:prSet/>
      <dgm:spPr>
        <a:noFill/>
      </dgm:spPr>
      <dgm:t>
        <a:bodyPr/>
        <a:lstStyle/>
        <a:p>
          <a:r>
            <a:rPr lang="ru-RU" dirty="0" smtClean="0">
              <a:solidFill>
                <a:srgbClr val="0036A2"/>
              </a:solidFill>
            </a:rPr>
            <a:t>Программа позволяет просмотреть историю отметок предыдущих дней</a:t>
          </a:r>
          <a:endParaRPr lang="ru-RU" dirty="0">
            <a:solidFill>
              <a:srgbClr val="0036A2"/>
            </a:solidFill>
          </a:endParaRPr>
        </a:p>
      </dgm:t>
    </dgm:pt>
    <dgm:pt modelId="{92DBDF1B-75CB-4952-BB71-1240D18A95DF}" type="parTrans" cxnId="{B88DD63E-FE5E-4E7C-BAF3-C7461D78A449}">
      <dgm:prSet/>
      <dgm:spPr/>
      <dgm:t>
        <a:bodyPr/>
        <a:lstStyle/>
        <a:p>
          <a:endParaRPr lang="ru-RU"/>
        </a:p>
      </dgm:t>
    </dgm:pt>
    <dgm:pt modelId="{F5C808C4-C586-4326-9E30-B305CCF0C42F}" type="sibTrans" cxnId="{B88DD63E-FE5E-4E7C-BAF3-C7461D78A449}">
      <dgm:prSet/>
      <dgm:spPr/>
      <dgm:t>
        <a:bodyPr/>
        <a:lstStyle/>
        <a:p>
          <a:endParaRPr lang="ru-RU"/>
        </a:p>
      </dgm:t>
    </dgm:pt>
    <dgm:pt modelId="{6BFDD7B7-9A43-4162-8B4C-EE960EB2E3D0}">
      <dgm:prSet/>
      <dgm:spPr>
        <a:noFill/>
        <a:ln>
          <a:solidFill>
            <a:srgbClr val="0036A2"/>
          </a:solidFill>
        </a:ln>
      </dgm:spPr>
      <dgm:t>
        <a:bodyPr/>
        <a:lstStyle/>
        <a:p>
          <a:r>
            <a:rPr lang="ru-RU" smtClean="0">
              <a:solidFill>
                <a:srgbClr val="0036A2"/>
              </a:solidFill>
            </a:rPr>
            <a:t>Кнопка статистики позволяет визуализировать историю отметок</a:t>
          </a:r>
          <a:endParaRPr lang="ru-RU" dirty="0">
            <a:solidFill>
              <a:srgbClr val="0036A2"/>
            </a:solidFill>
          </a:endParaRPr>
        </a:p>
      </dgm:t>
    </dgm:pt>
    <dgm:pt modelId="{174EB5AC-FB3A-4476-84A5-915E95124BB8}" type="parTrans" cxnId="{F89C0F60-61D0-4995-AC54-592E65C0EE27}">
      <dgm:prSet/>
      <dgm:spPr/>
      <dgm:t>
        <a:bodyPr/>
        <a:lstStyle/>
        <a:p>
          <a:endParaRPr lang="ru-RU"/>
        </a:p>
      </dgm:t>
    </dgm:pt>
    <dgm:pt modelId="{DDFE8ADA-A750-4532-8A8C-DA8454C69938}" type="sibTrans" cxnId="{F89C0F60-61D0-4995-AC54-592E65C0EE27}">
      <dgm:prSet/>
      <dgm:spPr/>
      <dgm:t>
        <a:bodyPr/>
        <a:lstStyle/>
        <a:p>
          <a:endParaRPr lang="ru-RU"/>
        </a:p>
      </dgm:t>
    </dgm:pt>
    <dgm:pt modelId="{C0478F6E-0BD7-4A42-B7CB-C15F6B381C74}" type="pres">
      <dgm:prSet presAssocID="{396AAF10-3620-46CD-8B28-AB6D13E265F2}" presName="linear" presStyleCnt="0">
        <dgm:presLayoutVars>
          <dgm:animLvl val="lvl"/>
          <dgm:resizeHandles val="exact"/>
        </dgm:presLayoutVars>
      </dgm:prSet>
      <dgm:spPr/>
    </dgm:pt>
    <dgm:pt modelId="{8ECD2125-7179-4DEC-83E0-41E3C87F9B19}" type="pres">
      <dgm:prSet presAssocID="{83446CDC-8F58-437C-8C79-6228177A494B}" presName="parentText" presStyleLbl="node1" presStyleIdx="0" presStyleCnt="4" custLinFactNeighborX="23284" custLinFactNeighborY="-44001">
        <dgm:presLayoutVars>
          <dgm:chMax val="0"/>
          <dgm:bulletEnabled val="1"/>
        </dgm:presLayoutVars>
      </dgm:prSet>
      <dgm:spPr/>
    </dgm:pt>
    <dgm:pt modelId="{AD914D9C-898B-46B3-AD63-70E0D53F2E80}" type="pres">
      <dgm:prSet presAssocID="{99AE29F2-98F3-42C4-A1C9-AF0E14106CD0}" presName="spacer" presStyleCnt="0"/>
      <dgm:spPr/>
    </dgm:pt>
    <dgm:pt modelId="{ADE19E46-C8EA-4C36-B379-96F81A169BA8}" type="pres">
      <dgm:prSet presAssocID="{42758901-BF70-4436-9CE0-6CE557671F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2DC5C6-79DD-4C8C-8D82-09C7F531D6BC}" type="pres">
      <dgm:prSet presAssocID="{39D4EE00-9A87-4FF2-BE4B-C95013B3E697}" presName="spacer" presStyleCnt="0"/>
      <dgm:spPr/>
    </dgm:pt>
    <dgm:pt modelId="{7E8F6625-E047-4FE5-AB64-500628112351}" type="pres">
      <dgm:prSet presAssocID="{1E60D58C-81F2-4EDC-A9E3-3DFC70C9A5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03C080-5C3E-4783-B919-A99650FB3AB2}" type="pres">
      <dgm:prSet presAssocID="{F5C808C4-C586-4326-9E30-B305CCF0C42F}" presName="spacer" presStyleCnt="0"/>
      <dgm:spPr/>
    </dgm:pt>
    <dgm:pt modelId="{F6DF9E6B-7184-4A33-90B1-858A6776C835}" type="pres">
      <dgm:prSet presAssocID="{6BFDD7B7-9A43-4162-8B4C-EE960EB2E3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9C0F60-61D0-4995-AC54-592E65C0EE27}" srcId="{396AAF10-3620-46CD-8B28-AB6D13E265F2}" destId="{6BFDD7B7-9A43-4162-8B4C-EE960EB2E3D0}" srcOrd="3" destOrd="0" parTransId="{174EB5AC-FB3A-4476-84A5-915E95124BB8}" sibTransId="{DDFE8ADA-A750-4532-8A8C-DA8454C69938}"/>
    <dgm:cxn modelId="{261AEF03-EE1A-450B-8FB3-20852D99FD4A}" type="presOf" srcId="{1E60D58C-81F2-4EDC-A9E3-3DFC70C9A54F}" destId="{7E8F6625-E047-4FE5-AB64-500628112351}" srcOrd="0" destOrd="0" presId="urn:microsoft.com/office/officeart/2005/8/layout/vList2"/>
    <dgm:cxn modelId="{501C19E9-32D0-48B7-8150-C0A94B8E7CB5}" srcId="{396AAF10-3620-46CD-8B28-AB6D13E265F2}" destId="{42758901-BF70-4436-9CE0-6CE557671FE1}" srcOrd="1" destOrd="0" parTransId="{1BE05D35-E9DF-4287-AF62-19F776570FC3}" sibTransId="{39D4EE00-9A87-4FF2-BE4B-C95013B3E697}"/>
    <dgm:cxn modelId="{38BABC71-1D99-492F-AA33-E08C5C184B23}" type="presOf" srcId="{396AAF10-3620-46CD-8B28-AB6D13E265F2}" destId="{C0478F6E-0BD7-4A42-B7CB-C15F6B381C74}" srcOrd="0" destOrd="0" presId="urn:microsoft.com/office/officeart/2005/8/layout/vList2"/>
    <dgm:cxn modelId="{F3ABA8E4-A49D-424E-981B-6E7BC392488C}" type="presOf" srcId="{6BFDD7B7-9A43-4162-8B4C-EE960EB2E3D0}" destId="{F6DF9E6B-7184-4A33-90B1-858A6776C835}" srcOrd="0" destOrd="0" presId="urn:microsoft.com/office/officeart/2005/8/layout/vList2"/>
    <dgm:cxn modelId="{B88DD63E-FE5E-4E7C-BAF3-C7461D78A449}" srcId="{396AAF10-3620-46CD-8B28-AB6D13E265F2}" destId="{1E60D58C-81F2-4EDC-A9E3-3DFC70C9A54F}" srcOrd="2" destOrd="0" parTransId="{92DBDF1B-75CB-4952-BB71-1240D18A95DF}" sibTransId="{F5C808C4-C586-4326-9E30-B305CCF0C42F}"/>
    <dgm:cxn modelId="{B5626D2F-0092-4F43-9163-1F7E11FA64DD}" type="presOf" srcId="{42758901-BF70-4436-9CE0-6CE557671FE1}" destId="{ADE19E46-C8EA-4C36-B379-96F81A169BA8}" srcOrd="0" destOrd="0" presId="urn:microsoft.com/office/officeart/2005/8/layout/vList2"/>
    <dgm:cxn modelId="{7097228A-2031-4756-BB6D-BAF55666AA45}" srcId="{396AAF10-3620-46CD-8B28-AB6D13E265F2}" destId="{83446CDC-8F58-437C-8C79-6228177A494B}" srcOrd="0" destOrd="0" parTransId="{BF51E598-7237-4FC0-8C36-572690546A85}" sibTransId="{99AE29F2-98F3-42C4-A1C9-AF0E14106CD0}"/>
    <dgm:cxn modelId="{5D5884DC-175F-4A26-81F3-FD2E109222E0}" type="presOf" srcId="{83446CDC-8F58-437C-8C79-6228177A494B}" destId="{8ECD2125-7179-4DEC-83E0-41E3C87F9B19}" srcOrd="0" destOrd="0" presId="urn:microsoft.com/office/officeart/2005/8/layout/vList2"/>
    <dgm:cxn modelId="{C0DDFCD7-39E5-4A56-A2E3-17416B434410}" type="presParOf" srcId="{C0478F6E-0BD7-4A42-B7CB-C15F6B381C74}" destId="{8ECD2125-7179-4DEC-83E0-41E3C87F9B19}" srcOrd="0" destOrd="0" presId="urn:microsoft.com/office/officeart/2005/8/layout/vList2"/>
    <dgm:cxn modelId="{271047DD-96C9-4269-B849-4B0C8089BD44}" type="presParOf" srcId="{C0478F6E-0BD7-4A42-B7CB-C15F6B381C74}" destId="{AD914D9C-898B-46B3-AD63-70E0D53F2E80}" srcOrd="1" destOrd="0" presId="urn:microsoft.com/office/officeart/2005/8/layout/vList2"/>
    <dgm:cxn modelId="{08056E09-18B3-40A8-B60C-188B93CEAE1C}" type="presParOf" srcId="{C0478F6E-0BD7-4A42-B7CB-C15F6B381C74}" destId="{ADE19E46-C8EA-4C36-B379-96F81A169BA8}" srcOrd="2" destOrd="0" presId="urn:microsoft.com/office/officeart/2005/8/layout/vList2"/>
    <dgm:cxn modelId="{71C6B92A-85D6-4E69-B355-9EC6BD3122B3}" type="presParOf" srcId="{C0478F6E-0BD7-4A42-B7CB-C15F6B381C74}" destId="{C02DC5C6-79DD-4C8C-8D82-09C7F531D6BC}" srcOrd="3" destOrd="0" presId="urn:microsoft.com/office/officeart/2005/8/layout/vList2"/>
    <dgm:cxn modelId="{144556EC-A478-4B13-8D77-57F240912219}" type="presParOf" srcId="{C0478F6E-0BD7-4A42-B7CB-C15F6B381C74}" destId="{7E8F6625-E047-4FE5-AB64-500628112351}" srcOrd="4" destOrd="0" presId="urn:microsoft.com/office/officeart/2005/8/layout/vList2"/>
    <dgm:cxn modelId="{39D40711-9A71-49E6-9976-A113D235A761}" type="presParOf" srcId="{C0478F6E-0BD7-4A42-B7CB-C15F6B381C74}" destId="{5D03C080-5C3E-4783-B919-A99650FB3AB2}" srcOrd="5" destOrd="0" presId="urn:microsoft.com/office/officeart/2005/8/layout/vList2"/>
    <dgm:cxn modelId="{87A28BAC-BE24-4B8F-AEEF-7832B36C9566}" type="presParOf" srcId="{C0478F6E-0BD7-4A42-B7CB-C15F6B381C74}" destId="{F6DF9E6B-7184-4A33-90B1-858A6776C835}" srcOrd="6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C103B0-A8BE-4EBD-9C12-39DE11A8E1D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21074887-8C80-4F2E-B80D-17D6B5C5250C}">
      <dgm:prSet phldrT="[Текст]"/>
      <dgm:spPr/>
      <dgm:t>
        <a:bodyPr/>
        <a:lstStyle/>
        <a:p>
          <a:r>
            <a:rPr lang="ru-RU" dirty="0" smtClean="0"/>
            <a:t>Кнопка «История»</a:t>
          </a:r>
          <a:endParaRPr lang="ru-RU" dirty="0"/>
        </a:p>
      </dgm:t>
    </dgm:pt>
    <dgm:pt modelId="{806C3B87-7185-4FAB-A90A-CBF9A4919C1D}" type="parTrans" cxnId="{E6322EC5-F5E1-4EB7-9214-21E181AEC231}">
      <dgm:prSet/>
      <dgm:spPr/>
      <dgm:t>
        <a:bodyPr/>
        <a:lstStyle/>
        <a:p>
          <a:endParaRPr lang="ru-RU"/>
        </a:p>
      </dgm:t>
    </dgm:pt>
    <dgm:pt modelId="{90252AFC-F3A6-4A8C-A6B8-8D06E9CF2E12}" type="sibTrans" cxnId="{E6322EC5-F5E1-4EB7-9214-21E181AEC231}">
      <dgm:prSet/>
      <dgm:spPr/>
      <dgm:t>
        <a:bodyPr/>
        <a:lstStyle/>
        <a:p>
          <a:endParaRPr lang="ru-RU"/>
        </a:p>
      </dgm:t>
    </dgm:pt>
    <dgm:pt modelId="{B1664098-8EB0-49D8-BD33-1624CB3E9371}">
      <dgm:prSet phldrT="[Текст]"/>
      <dgm:spPr/>
      <dgm:t>
        <a:bodyPr/>
        <a:lstStyle/>
        <a:p>
          <a:r>
            <a:rPr lang="ru-RU" dirty="0" smtClean="0"/>
            <a:t>Сохранение данных</a:t>
          </a:r>
          <a:endParaRPr lang="ru-RU" dirty="0"/>
        </a:p>
      </dgm:t>
    </dgm:pt>
    <dgm:pt modelId="{01128653-05FE-403E-BF7C-972E3640E43C}" type="parTrans" cxnId="{92535154-7DE0-4970-A772-D64A19F7C2CC}">
      <dgm:prSet/>
      <dgm:spPr/>
      <dgm:t>
        <a:bodyPr/>
        <a:lstStyle/>
        <a:p>
          <a:endParaRPr lang="ru-RU"/>
        </a:p>
      </dgm:t>
    </dgm:pt>
    <dgm:pt modelId="{26CD39E9-5A7E-4099-903C-D409913A2A58}" type="sibTrans" cxnId="{92535154-7DE0-4970-A772-D64A19F7C2CC}">
      <dgm:prSet/>
      <dgm:spPr/>
      <dgm:t>
        <a:bodyPr/>
        <a:lstStyle/>
        <a:p>
          <a:endParaRPr lang="ru-RU"/>
        </a:p>
      </dgm:t>
    </dgm:pt>
    <dgm:pt modelId="{74B2E016-99B5-4F2F-AC73-FE39954BCB91}">
      <dgm:prSet custT="1"/>
      <dgm:spPr/>
      <dgm:t>
        <a:bodyPr/>
        <a:lstStyle/>
        <a:p>
          <a:r>
            <a:rPr lang="ru-RU" sz="1700" dirty="0" smtClean="0">
              <a:solidFill>
                <a:srgbClr val="002060"/>
              </a:solidFill>
            </a:rPr>
            <a:t>Чтобы продемонстрировать работу  кнопки  </a:t>
          </a:r>
          <a:r>
            <a:rPr lang="en-US" sz="1700" dirty="0" smtClean="0">
              <a:solidFill>
                <a:srgbClr val="002060"/>
              </a:solidFill>
            </a:rPr>
            <a:t>“</a:t>
          </a:r>
          <a:r>
            <a:rPr lang="ru-RU" sz="1700" dirty="0" smtClean="0">
              <a:solidFill>
                <a:srgbClr val="002060"/>
              </a:solidFill>
            </a:rPr>
            <a:t>История</a:t>
          </a:r>
          <a:r>
            <a:rPr lang="en-US" sz="1700" dirty="0" smtClean="0">
              <a:solidFill>
                <a:srgbClr val="002060"/>
              </a:solidFill>
            </a:rPr>
            <a:t>”</a:t>
          </a:r>
          <a:r>
            <a:rPr lang="ru-RU" sz="1700" dirty="0" smtClean="0">
              <a:solidFill>
                <a:srgbClr val="002060"/>
              </a:solidFill>
            </a:rPr>
            <a:t>  в код  были принудительно добавлены данные отметок за предыдущие дни</a:t>
          </a:r>
          <a:endParaRPr lang="ru-RU" sz="1700" dirty="0"/>
        </a:p>
      </dgm:t>
    </dgm:pt>
    <dgm:pt modelId="{510F9380-A52A-4A2C-8722-15D8430BBD5A}" type="parTrans" cxnId="{97C6B620-CD8A-4EBA-8EC3-896CD1306136}">
      <dgm:prSet/>
      <dgm:spPr/>
      <dgm:t>
        <a:bodyPr/>
        <a:lstStyle/>
        <a:p>
          <a:endParaRPr lang="ru-RU"/>
        </a:p>
      </dgm:t>
    </dgm:pt>
    <dgm:pt modelId="{983415A9-8BC7-416C-BBDF-6A4FAD75E15F}" type="sibTrans" cxnId="{97C6B620-CD8A-4EBA-8EC3-896CD1306136}">
      <dgm:prSet/>
      <dgm:spPr/>
      <dgm:t>
        <a:bodyPr/>
        <a:lstStyle/>
        <a:p>
          <a:endParaRPr lang="ru-RU"/>
        </a:p>
      </dgm:t>
    </dgm:pt>
    <dgm:pt modelId="{EE3331E9-2A93-4215-A7A8-889565325BA8}">
      <dgm:prSet custT="1"/>
      <dgm:spPr/>
      <dgm:t>
        <a:bodyPr/>
        <a:lstStyle/>
        <a:p>
          <a:r>
            <a:rPr lang="ru-RU" sz="1700" dirty="0" smtClean="0">
              <a:solidFill>
                <a:srgbClr val="002060"/>
              </a:solidFill>
            </a:rPr>
            <a:t>Для визуализации истории отметок настроения создана кнопка статистика, которая позволяет вывести на экран диаграмму настроения</a:t>
          </a:r>
          <a:endParaRPr lang="ru-RU" sz="1700" dirty="0"/>
        </a:p>
      </dgm:t>
    </dgm:pt>
    <dgm:pt modelId="{D044E757-5E09-4D3C-B573-16D320E1B06A}" type="parTrans" cxnId="{34CC7560-7762-4780-97A0-3871D71B0D78}">
      <dgm:prSet/>
      <dgm:spPr/>
      <dgm:t>
        <a:bodyPr/>
        <a:lstStyle/>
        <a:p>
          <a:endParaRPr lang="ru-RU"/>
        </a:p>
      </dgm:t>
    </dgm:pt>
    <dgm:pt modelId="{135F4D9A-D723-474C-BF54-F34F7EFEB90E}" type="sibTrans" cxnId="{34CC7560-7762-4780-97A0-3871D71B0D78}">
      <dgm:prSet/>
      <dgm:spPr/>
      <dgm:t>
        <a:bodyPr/>
        <a:lstStyle/>
        <a:p>
          <a:endParaRPr lang="ru-RU"/>
        </a:p>
      </dgm:t>
    </dgm:pt>
    <dgm:pt modelId="{9486B77C-F151-4269-8147-8F8D5F21157A}">
      <dgm:prSet/>
      <dgm:spPr/>
      <dgm:t>
        <a:bodyPr/>
        <a:lstStyle/>
        <a:p>
          <a:r>
            <a:rPr lang="ru-RU" dirty="0" smtClean="0">
              <a:solidFill>
                <a:srgbClr val="002060"/>
              </a:solidFill>
            </a:rPr>
            <a:t>Для того, чтобы данные между запусками программы сохранялись, осуществляется запись результатов ответов в файл </a:t>
          </a:r>
          <a:r>
            <a:rPr lang="en-US" dirty="0" smtClean="0">
              <a:solidFill>
                <a:srgbClr val="002060"/>
              </a:solidFill>
            </a:rPr>
            <a:t>txt</a:t>
          </a:r>
          <a:endParaRPr lang="ru-RU" dirty="0"/>
        </a:p>
      </dgm:t>
    </dgm:pt>
    <dgm:pt modelId="{0715A585-177B-42CB-B853-EA7CAC135B2C}" type="parTrans" cxnId="{DF6BA496-C4CE-40F6-BEAB-06E59F011D91}">
      <dgm:prSet/>
      <dgm:spPr/>
      <dgm:t>
        <a:bodyPr/>
        <a:lstStyle/>
        <a:p>
          <a:endParaRPr lang="ru-RU"/>
        </a:p>
      </dgm:t>
    </dgm:pt>
    <dgm:pt modelId="{6496A9AC-6A2A-4453-A574-BD34D7ECABD8}" type="sibTrans" cxnId="{DF6BA496-C4CE-40F6-BEAB-06E59F011D91}">
      <dgm:prSet/>
      <dgm:spPr/>
      <dgm:t>
        <a:bodyPr/>
        <a:lstStyle/>
        <a:p>
          <a:endParaRPr lang="ru-RU"/>
        </a:p>
      </dgm:t>
    </dgm:pt>
    <dgm:pt modelId="{D3CDE924-3948-4059-8530-9375BD1A51CC}">
      <dgm:prSet phldrT="[Текст]"/>
      <dgm:spPr/>
      <dgm:t>
        <a:bodyPr/>
        <a:lstStyle/>
        <a:p>
          <a:r>
            <a:rPr lang="ru-RU" dirty="0" smtClean="0"/>
            <a:t>Кнопка «Статистика»</a:t>
          </a:r>
          <a:endParaRPr lang="ru-RU" dirty="0"/>
        </a:p>
      </dgm:t>
    </dgm:pt>
    <dgm:pt modelId="{B676FD2B-8B93-46AD-87EE-ED1D2838FC74}" type="sibTrans" cxnId="{A78F5B7E-E698-4880-B9D7-F71E70F8461C}">
      <dgm:prSet/>
      <dgm:spPr/>
      <dgm:t>
        <a:bodyPr/>
        <a:lstStyle/>
        <a:p>
          <a:endParaRPr lang="ru-RU"/>
        </a:p>
      </dgm:t>
    </dgm:pt>
    <dgm:pt modelId="{63606ED1-0DE5-4CC7-90E3-A1AEA73D47C2}" type="parTrans" cxnId="{A78F5B7E-E698-4880-B9D7-F71E70F8461C}">
      <dgm:prSet/>
      <dgm:spPr/>
      <dgm:t>
        <a:bodyPr/>
        <a:lstStyle/>
        <a:p>
          <a:endParaRPr lang="ru-RU"/>
        </a:p>
      </dgm:t>
    </dgm:pt>
    <dgm:pt modelId="{68D998B6-4049-4970-9C14-70D264EF3013}" type="pres">
      <dgm:prSet presAssocID="{53C103B0-A8BE-4EBD-9C12-39DE11A8E1D6}" presName="diagram" presStyleCnt="0">
        <dgm:presLayoutVars>
          <dgm:dir/>
          <dgm:animLvl val="lvl"/>
          <dgm:resizeHandles val="exact"/>
        </dgm:presLayoutVars>
      </dgm:prSet>
      <dgm:spPr/>
    </dgm:pt>
    <dgm:pt modelId="{529E3290-6D86-4F36-962D-DC18F216B54B}" type="pres">
      <dgm:prSet presAssocID="{21074887-8C80-4F2E-B80D-17D6B5C5250C}" presName="compNode" presStyleCnt="0"/>
      <dgm:spPr/>
    </dgm:pt>
    <dgm:pt modelId="{E2E92379-05CC-4AAF-9D94-77822470583B}" type="pres">
      <dgm:prSet presAssocID="{21074887-8C80-4F2E-B80D-17D6B5C5250C}" presName="childRect" presStyleLbl="bgAcc1" presStyleIdx="0" presStyleCnt="3" custScaleX="1967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5DADE7-CFCB-4863-B2D2-521DCF3BD44E}" type="pres">
      <dgm:prSet presAssocID="{21074887-8C80-4F2E-B80D-17D6B5C5250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39D2E2-D3EB-4AA2-9C76-E386C18B9A56}" type="pres">
      <dgm:prSet presAssocID="{21074887-8C80-4F2E-B80D-17D6B5C5250C}" presName="parentRect" presStyleLbl="alignNode1" presStyleIdx="0" presStyleCnt="3"/>
      <dgm:spPr/>
      <dgm:t>
        <a:bodyPr/>
        <a:lstStyle/>
        <a:p>
          <a:endParaRPr lang="ru-RU"/>
        </a:p>
      </dgm:t>
    </dgm:pt>
    <dgm:pt modelId="{90862D66-F80D-48EF-AC3D-5A65DB1EAEE1}" type="pres">
      <dgm:prSet presAssocID="{21074887-8C80-4F2E-B80D-17D6B5C5250C}" presName="adorn" presStyleLbl="fgAccFollowNode1" presStyleIdx="0" presStyleCnt="3" custScaleX="35988" custScaleY="7113"/>
      <dgm:spPr/>
    </dgm:pt>
    <dgm:pt modelId="{5EDB6F58-2121-4ADC-9072-AA6F2D2728B6}" type="pres">
      <dgm:prSet presAssocID="{90252AFC-F3A6-4A8C-A6B8-8D06E9CF2E12}" presName="sibTrans" presStyleLbl="sibTrans2D1" presStyleIdx="0" presStyleCnt="0"/>
      <dgm:spPr/>
    </dgm:pt>
    <dgm:pt modelId="{19CC0666-DE0D-409F-894F-9D11488D5FB8}" type="pres">
      <dgm:prSet presAssocID="{D3CDE924-3948-4059-8530-9375BD1A51CC}" presName="compNode" presStyleCnt="0"/>
      <dgm:spPr/>
    </dgm:pt>
    <dgm:pt modelId="{F9BD9CD4-ACD9-4F63-9F85-992039C0B8F2}" type="pres">
      <dgm:prSet presAssocID="{D3CDE924-3948-4059-8530-9375BD1A51CC}" presName="childRect" presStyleLbl="bgAcc1" presStyleIdx="1" presStyleCnt="3" custScaleX="181337" custLinFactNeighborX="504" custLinFactNeighborY="1731">
        <dgm:presLayoutVars>
          <dgm:bulletEnabled val="1"/>
        </dgm:presLayoutVars>
      </dgm:prSet>
      <dgm:spPr/>
    </dgm:pt>
    <dgm:pt modelId="{D0C12525-13C9-4A22-856E-70504792D3A9}" type="pres">
      <dgm:prSet presAssocID="{D3CDE924-3948-4059-8530-9375BD1A51C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958C0-DFEE-4F94-BA9F-591A2DB56C78}" type="pres">
      <dgm:prSet presAssocID="{D3CDE924-3948-4059-8530-9375BD1A51CC}" presName="parentRect" presStyleLbl="alignNode1" presStyleIdx="1" presStyleCnt="3"/>
      <dgm:spPr/>
      <dgm:t>
        <a:bodyPr/>
        <a:lstStyle/>
        <a:p>
          <a:endParaRPr lang="ru-RU"/>
        </a:p>
      </dgm:t>
    </dgm:pt>
    <dgm:pt modelId="{D5863F84-4AFE-4AAE-920C-08FDFFF5D186}" type="pres">
      <dgm:prSet presAssocID="{D3CDE924-3948-4059-8530-9375BD1A51CC}" presName="adorn" presStyleLbl="fgAccFollowNode1" presStyleIdx="1" presStyleCnt="3" custFlipVert="1" custScaleX="7271" custScaleY="7271"/>
      <dgm:spPr/>
    </dgm:pt>
    <dgm:pt modelId="{1D801EE4-5791-4CBD-B432-141F9FC8BCCD}" type="pres">
      <dgm:prSet presAssocID="{B676FD2B-8B93-46AD-87EE-ED1D2838FC74}" presName="sibTrans" presStyleLbl="sibTrans2D1" presStyleIdx="0" presStyleCnt="0"/>
      <dgm:spPr/>
    </dgm:pt>
    <dgm:pt modelId="{389B985F-7738-4368-A292-4BDCB32D985C}" type="pres">
      <dgm:prSet presAssocID="{B1664098-8EB0-49D8-BD33-1624CB3E9371}" presName="compNode" presStyleCnt="0"/>
      <dgm:spPr/>
    </dgm:pt>
    <dgm:pt modelId="{61941EA8-3A7C-4197-9D4C-5917FC7FC6A3}" type="pres">
      <dgm:prSet presAssocID="{B1664098-8EB0-49D8-BD33-1624CB3E9371}" presName="childRect" presStyleLbl="bgAcc1" presStyleIdx="2" presStyleCnt="3" custScaleX="188525">
        <dgm:presLayoutVars>
          <dgm:bulletEnabled val="1"/>
        </dgm:presLayoutVars>
      </dgm:prSet>
      <dgm:spPr/>
    </dgm:pt>
    <dgm:pt modelId="{553692EE-FF5F-4C29-AC97-897BEA821F32}" type="pres">
      <dgm:prSet presAssocID="{B1664098-8EB0-49D8-BD33-1624CB3E937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FF7133B-6C7E-4FE7-8356-BEF187472C8E}" type="pres">
      <dgm:prSet presAssocID="{B1664098-8EB0-49D8-BD33-1624CB3E9371}" presName="parentRect" presStyleLbl="alignNode1" presStyleIdx="2" presStyleCnt="3"/>
      <dgm:spPr/>
    </dgm:pt>
    <dgm:pt modelId="{19F6367E-2B07-4ABB-811F-708153F260DB}" type="pres">
      <dgm:prSet presAssocID="{B1664098-8EB0-49D8-BD33-1624CB3E9371}" presName="adorn" presStyleLbl="fgAccFollowNode1" presStyleIdx="2" presStyleCnt="3" custScaleX="13281" custScaleY="7999"/>
      <dgm:spPr/>
    </dgm:pt>
  </dgm:ptLst>
  <dgm:cxnLst>
    <dgm:cxn modelId="{92535154-7DE0-4970-A772-D64A19F7C2CC}" srcId="{53C103B0-A8BE-4EBD-9C12-39DE11A8E1D6}" destId="{B1664098-8EB0-49D8-BD33-1624CB3E9371}" srcOrd="2" destOrd="0" parTransId="{01128653-05FE-403E-BF7C-972E3640E43C}" sibTransId="{26CD39E9-5A7E-4099-903C-D409913A2A58}"/>
    <dgm:cxn modelId="{845B7E91-ED9A-4B9F-BE8A-5C38DC27DA3A}" type="presOf" srcId="{B676FD2B-8B93-46AD-87EE-ED1D2838FC74}" destId="{1D801EE4-5791-4CBD-B432-141F9FC8BCCD}" srcOrd="0" destOrd="0" presId="urn:microsoft.com/office/officeart/2005/8/layout/bList2"/>
    <dgm:cxn modelId="{683EA40E-69FA-4954-9EF9-8B96F73CB55A}" type="presOf" srcId="{21074887-8C80-4F2E-B80D-17D6B5C5250C}" destId="{C35DADE7-CFCB-4863-B2D2-521DCF3BD44E}" srcOrd="0" destOrd="0" presId="urn:microsoft.com/office/officeart/2005/8/layout/bList2"/>
    <dgm:cxn modelId="{DF6BA496-C4CE-40F6-BEAB-06E59F011D91}" srcId="{B1664098-8EB0-49D8-BD33-1624CB3E9371}" destId="{9486B77C-F151-4269-8147-8F8D5F21157A}" srcOrd="0" destOrd="0" parTransId="{0715A585-177B-42CB-B853-EA7CAC135B2C}" sibTransId="{6496A9AC-6A2A-4453-A574-BD34D7ECABD8}"/>
    <dgm:cxn modelId="{E494A579-7737-40FC-9E2B-75C10FFB2697}" type="presOf" srcId="{D3CDE924-3948-4059-8530-9375BD1A51CC}" destId="{D0C12525-13C9-4A22-856E-70504792D3A9}" srcOrd="0" destOrd="0" presId="urn:microsoft.com/office/officeart/2005/8/layout/bList2"/>
    <dgm:cxn modelId="{34CC7560-7762-4780-97A0-3871D71B0D78}" srcId="{D3CDE924-3948-4059-8530-9375BD1A51CC}" destId="{EE3331E9-2A93-4215-A7A8-889565325BA8}" srcOrd="0" destOrd="0" parTransId="{D044E757-5E09-4D3C-B573-16D320E1B06A}" sibTransId="{135F4D9A-D723-474C-BF54-F34F7EFEB90E}"/>
    <dgm:cxn modelId="{A78F5B7E-E698-4880-B9D7-F71E70F8461C}" srcId="{53C103B0-A8BE-4EBD-9C12-39DE11A8E1D6}" destId="{D3CDE924-3948-4059-8530-9375BD1A51CC}" srcOrd="1" destOrd="0" parTransId="{63606ED1-0DE5-4CC7-90E3-A1AEA73D47C2}" sibTransId="{B676FD2B-8B93-46AD-87EE-ED1D2838FC74}"/>
    <dgm:cxn modelId="{60D7F9DA-78F3-4A29-B012-7BFED6C69AD1}" type="presOf" srcId="{53C103B0-A8BE-4EBD-9C12-39DE11A8E1D6}" destId="{68D998B6-4049-4970-9C14-70D264EF3013}" srcOrd="0" destOrd="0" presId="urn:microsoft.com/office/officeart/2005/8/layout/bList2"/>
    <dgm:cxn modelId="{8BAABD0E-62AF-4581-8079-658AC120B182}" type="presOf" srcId="{90252AFC-F3A6-4A8C-A6B8-8D06E9CF2E12}" destId="{5EDB6F58-2121-4ADC-9072-AA6F2D2728B6}" srcOrd="0" destOrd="0" presId="urn:microsoft.com/office/officeart/2005/8/layout/bList2"/>
    <dgm:cxn modelId="{97C6B620-CD8A-4EBA-8EC3-896CD1306136}" srcId="{21074887-8C80-4F2E-B80D-17D6B5C5250C}" destId="{74B2E016-99B5-4F2F-AC73-FE39954BCB91}" srcOrd="0" destOrd="0" parTransId="{510F9380-A52A-4A2C-8722-15D8430BBD5A}" sibTransId="{983415A9-8BC7-416C-BBDF-6A4FAD75E15F}"/>
    <dgm:cxn modelId="{5D852F1E-4658-4E71-B9FE-5156103F6CBE}" type="presOf" srcId="{EE3331E9-2A93-4215-A7A8-889565325BA8}" destId="{F9BD9CD4-ACD9-4F63-9F85-992039C0B8F2}" srcOrd="0" destOrd="0" presId="urn:microsoft.com/office/officeart/2005/8/layout/bList2"/>
    <dgm:cxn modelId="{BF6FA6A1-04D0-4B27-8488-59493A23223A}" type="presOf" srcId="{9486B77C-F151-4269-8147-8F8D5F21157A}" destId="{61941EA8-3A7C-4197-9D4C-5917FC7FC6A3}" srcOrd="0" destOrd="0" presId="urn:microsoft.com/office/officeart/2005/8/layout/bList2"/>
    <dgm:cxn modelId="{921E030F-4E99-4E31-8ACF-808517DFB2F7}" type="presOf" srcId="{74B2E016-99B5-4F2F-AC73-FE39954BCB91}" destId="{E2E92379-05CC-4AAF-9D94-77822470583B}" srcOrd="0" destOrd="0" presId="urn:microsoft.com/office/officeart/2005/8/layout/bList2"/>
    <dgm:cxn modelId="{E6322EC5-F5E1-4EB7-9214-21E181AEC231}" srcId="{53C103B0-A8BE-4EBD-9C12-39DE11A8E1D6}" destId="{21074887-8C80-4F2E-B80D-17D6B5C5250C}" srcOrd="0" destOrd="0" parTransId="{806C3B87-7185-4FAB-A90A-CBF9A4919C1D}" sibTransId="{90252AFC-F3A6-4A8C-A6B8-8D06E9CF2E12}"/>
    <dgm:cxn modelId="{E06CD35F-4F74-4431-BB16-008D5A931B86}" type="presOf" srcId="{21074887-8C80-4F2E-B80D-17D6B5C5250C}" destId="{3939D2E2-D3EB-4AA2-9C76-E386C18B9A56}" srcOrd="1" destOrd="0" presId="urn:microsoft.com/office/officeart/2005/8/layout/bList2"/>
    <dgm:cxn modelId="{30067AEF-DBFB-4B3A-949E-DA9799783ABD}" type="presOf" srcId="{B1664098-8EB0-49D8-BD33-1624CB3E9371}" destId="{553692EE-FF5F-4C29-AC97-897BEA821F32}" srcOrd="0" destOrd="0" presId="urn:microsoft.com/office/officeart/2005/8/layout/bList2"/>
    <dgm:cxn modelId="{7299C586-C2C7-430C-BFC6-5CCF02D89B09}" type="presOf" srcId="{D3CDE924-3948-4059-8530-9375BD1A51CC}" destId="{339958C0-DFEE-4F94-BA9F-591A2DB56C78}" srcOrd="1" destOrd="0" presId="urn:microsoft.com/office/officeart/2005/8/layout/bList2"/>
    <dgm:cxn modelId="{A18ABE1E-7518-46CA-93F2-DA89DD074121}" type="presOf" srcId="{B1664098-8EB0-49D8-BD33-1624CB3E9371}" destId="{BFF7133B-6C7E-4FE7-8356-BEF187472C8E}" srcOrd="1" destOrd="0" presId="urn:microsoft.com/office/officeart/2005/8/layout/bList2"/>
    <dgm:cxn modelId="{397D4F65-37D6-4EB5-B472-7CD5D2613FD9}" type="presParOf" srcId="{68D998B6-4049-4970-9C14-70D264EF3013}" destId="{529E3290-6D86-4F36-962D-DC18F216B54B}" srcOrd="0" destOrd="0" presId="urn:microsoft.com/office/officeart/2005/8/layout/bList2"/>
    <dgm:cxn modelId="{086D89B6-78FA-4EE5-94A3-7EC4A3D8C62E}" type="presParOf" srcId="{529E3290-6D86-4F36-962D-DC18F216B54B}" destId="{E2E92379-05CC-4AAF-9D94-77822470583B}" srcOrd="0" destOrd="0" presId="urn:microsoft.com/office/officeart/2005/8/layout/bList2"/>
    <dgm:cxn modelId="{1E937EB1-6987-4A4A-8816-8EF894329293}" type="presParOf" srcId="{529E3290-6D86-4F36-962D-DC18F216B54B}" destId="{C35DADE7-CFCB-4863-B2D2-521DCF3BD44E}" srcOrd="1" destOrd="0" presId="urn:microsoft.com/office/officeart/2005/8/layout/bList2"/>
    <dgm:cxn modelId="{53C9E134-3085-4374-AD24-1566058DE8CC}" type="presParOf" srcId="{529E3290-6D86-4F36-962D-DC18F216B54B}" destId="{3939D2E2-D3EB-4AA2-9C76-E386C18B9A56}" srcOrd="2" destOrd="0" presId="urn:microsoft.com/office/officeart/2005/8/layout/bList2"/>
    <dgm:cxn modelId="{DA00FEA8-053A-43D5-B36C-EE0B8CD59382}" type="presParOf" srcId="{529E3290-6D86-4F36-962D-DC18F216B54B}" destId="{90862D66-F80D-48EF-AC3D-5A65DB1EAEE1}" srcOrd="3" destOrd="0" presId="urn:microsoft.com/office/officeart/2005/8/layout/bList2"/>
    <dgm:cxn modelId="{840F3C5D-30E1-4BA6-89A7-A76A77486E51}" type="presParOf" srcId="{68D998B6-4049-4970-9C14-70D264EF3013}" destId="{5EDB6F58-2121-4ADC-9072-AA6F2D2728B6}" srcOrd="1" destOrd="0" presId="urn:microsoft.com/office/officeart/2005/8/layout/bList2"/>
    <dgm:cxn modelId="{16B52908-6507-43AC-9EAB-3197F39F0B00}" type="presParOf" srcId="{68D998B6-4049-4970-9C14-70D264EF3013}" destId="{19CC0666-DE0D-409F-894F-9D11488D5FB8}" srcOrd="2" destOrd="0" presId="urn:microsoft.com/office/officeart/2005/8/layout/bList2"/>
    <dgm:cxn modelId="{E997D052-B8CE-4946-8C37-470398A2A2B7}" type="presParOf" srcId="{19CC0666-DE0D-409F-894F-9D11488D5FB8}" destId="{F9BD9CD4-ACD9-4F63-9F85-992039C0B8F2}" srcOrd="0" destOrd="0" presId="urn:microsoft.com/office/officeart/2005/8/layout/bList2"/>
    <dgm:cxn modelId="{41A286E2-6390-42E7-B7A7-C28B1B8BC653}" type="presParOf" srcId="{19CC0666-DE0D-409F-894F-9D11488D5FB8}" destId="{D0C12525-13C9-4A22-856E-70504792D3A9}" srcOrd="1" destOrd="0" presId="urn:microsoft.com/office/officeart/2005/8/layout/bList2"/>
    <dgm:cxn modelId="{F9EFB91B-E54C-4C7E-8339-BCC2AA6CAF33}" type="presParOf" srcId="{19CC0666-DE0D-409F-894F-9D11488D5FB8}" destId="{339958C0-DFEE-4F94-BA9F-591A2DB56C78}" srcOrd="2" destOrd="0" presId="urn:microsoft.com/office/officeart/2005/8/layout/bList2"/>
    <dgm:cxn modelId="{03EC052E-3A3A-46B9-8575-B49AE350C688}" type="presParOf" srcId="{19CC0666-DE0D-409F-894F-9D11488D5FB8}" destId="{D5863F84-4AFE-4AAE-920C-08FDFFF5D186}" srcOrd="3" destOrd="0" presId="urn:microsoft.com/office/officeart/2005/8/layout/bList2"/>
    <dgm:cxn modelId="{80B972C8-CEB5-4EFC-866C-BB87CF1A0BE6}" type="presParOf" srcId="{68D998B6-4049-4970-9C14-70D264EF3013}" destId="{1D801EE4-5791-4CBD-B432-141F9FC8BCCD}" srcOrd="3" destOrd="0" presId="urn:microsoft.com/office/officeart/2005/8/layout/bList2"/>
    <dgm:cxn modelId="{2D333415-4C0C-4E09-B679-3288CDFDF215}" type="presParOf" srcId="{68D998B6-4049-4970-9C14-70D264EF3013}" destId="{389B985F-7738-4368-A292-4BDCB32D985C}" srcOrd="4" destOrd="0" presId="urn:microsoft.com/office/officeart/2005/8/layout/bList2"/>
    <dgm:cxn modelId="{37868E95-E934-4753-B461-143E171777FC}" type="presParOf" srcId="{389B985F-7738-4368-A292-4BDCB32D985C}" destId="{61941EA8-3A7C-4197-9D4C-5917FC7FC6A3}" srcOrd="0" destOrd="0" presId="urn:microsoft.com/office/officeart/2005/8/layout/bList2"/>
    <dgm:cxn modelId="{BE5E31E2-EEF9-4441-AF3E-D0185EB4CDC8}" type="presParOf" srcId="{389B985F-7738-4368-A292-4BDCB32D985C}" destId="{553692EE-FF5F-4C29-AC97-897BEA821F32}" srcOrd="1" destOrd="0" presId="urn:microsoft.com/office/officeart/2005/8/layout/bList2"/>
    <dgm:cxn modelId="{BB410EEF-C5B6-4018-9342-DE106CA00232}" type="presParOf" srcId="{389B985F-7738-4368-A292-4BDCB32D985C}" destId="{BFF7133B-6C7E-4FE7-8356-BEF187472C8E}" srcOrd="2" destOrd="0" presId="urn:microsoft.com/office/officeart/2005/8/layout/bList2"/>
    <dgm:cxn modelId="{D0183DA3-3A6B-44B5-BF07-3B50D4467334}" type="presParOf" srcId="{389B985F-7738-4368-A292-4BDCB32D985C}" destId="{19F6367E-2B07-4ABB-811F-708153F260D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37121F-8F26-46A6-8429-8430FF266C9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6F2DD79-55BB-40A9-ACD5-8F3594C47C3B}">
      <dgm:prSet phldrT="[Текст]"/>
      <dgm:spPr/>
      <dgm:t>
        <a:bodyPr/>
        <a:lstStyle/>
        <a:p>
          <a:r>
            <a:rPr lang="ru-RU" dirty="0" smtClean="0"/>
            <a:t>Запуск окна приложения</a:t>
          </a:r>
          <a:endParaRPr lang="ru-RU" dirty="0"/>
        </a:p>
      </dgm:t>
    </dgm:pt>
    <dgm:pt modelId="{8A5AD4BD-A8CC-47F0-8F01-676D5805C7BD}" type="parTrans" cxnId="{AC6200B2-7C49-458B-B081-AEB208958DCA}">
      <dgm:prSet/>
      <dgm:spPr/>
      <dgm:t>
        <a:bodyPr/>
        <a:lstStyle/>
        <a:p>
          <a:endParaRPr lang="ru-RU"/>
        </a:p>
      </dgm:t>
    </dgm:pt>
    <dgm:pt modelId="{E4F2BE5B-648C-4F08-AD55-D71006B9A3EF}" type="sibTrans" cxnId="{AC6200B2-7C49-458B-B081-AEB208958DCA}">
      <dgm:prSet/>
      <dgm:spPr/>
      <dgm:t>
        <a:bodyPr/>
        <a:lstStyle/>
        <a:p>
          <a:endParaRPr lang="ru-RU"/>
        </a:p>
      </dgm:t>
    </dgm:pt>
    <dgm:pt modelId="{9E942BF5-5EA7-4FF9-BA5F-52591BCC84EC}">
      <dgm:prSet phldrT="[Текст]" custT="1"/>
      <dgm:spPr/>
      <dgm:t>
        <a:bodyPr/>
        <a:lstStyle/>
        <a:p>
          <a:r>
            <a:rPr lang="ru-RU" sz="2300" dirty="0" smtClean="0"/>
            <a:t>Открывается окно Приложения</a:t>
          </a:r>
          <a:endParaRPr lang="ru-RU" sz="2300" dirty="0"/>
        </a:p>
      </dgm:t>
    </dgm:pt>
    <dgm:pt modelId="{03DB1686-0646-4A58-9CBB-F5CE75EA9DE2}" type="parTrans" cxnId="{7274727C-D9DF-41F7-9B98-FD662C4C0283}">
      <dgm:prSet/>
      <dgm:spPr/>
      <dgm:t>
        <a:bodyPr/>
        <a:lstStyle/>
        <a:p>
          <a:endParaRPr lang="ru-RU"/>
        </a:p>
      </dgm:t>
    </dgm:pt>
    <dgm:pt modelId="{66E15BE3-7BFB-49D7-AB48-F3C42B2E58F1}" type="sibTrans" cxnId="{7274727C-D9DF-41F7-9B98-FD662C4C0283}">
      <dgm:prSet/>
      <dgm:spPr/>
      <dgm:t>
        <a:bodyPr/>
        <a:lstStyle/>
        <a:p>
          <a:endParaRPr lang="ru-RU"/>
        </a:p>
      </dgm:t>
    </dgm:pt>
    <dgm:pt modelId="{5FD27199-2A06-43BE-A800-C520CB639BDB}">
      <dgm:prSet phldrT="[Текст]" custT="1"/>
      <dgm:spPr/>
      <dgm:t>
        <a:bodyPr/>
        <a:lstStyle/>
        <a:p>
          <a:r>
            <a:rPr lang="ru-RU" sz="2300" dirty="0" smtClean="0"/>
            <a:t>Отображается текущая дата</a:t>
          </a:r>
          <a:endParaRPr lang="ru-RU" sz="2300" dirty="0"/>
        </a:p>
      </dgm:t>
    </dgm:pt>
    <dgm:pt modelId="{3FC295C9-F478-4CD4-966E-3EC7F84F1C21}" type="parTrans" cxnId="{74990708-BD9B-4792-B46A-08BD0ED5E741}">
      <dgm:prSet/>
      <dgm:spPr/>
      <dgm:t>
        <a:bodyPr/>
        <a:lstStyle/>
        <a:p>
          <a:endParaRPr lang="ru-RU"/>
        </a:p>
      </dgm:t>
    </dgm:pt>
    <dgm:pt modelId="{971B9DF9-2784-40A6-B219-9C9067C6AA50}" type="sibTrans" cxnId="{74990708-BD9B-4792-B46A-08BD0ED5E741}">
      <dgm:prSet/>
      <dgm:spPr/>
      <dgm:t>
        <a:bodyPr/>
        <a:lstStyle/>
        <a:p>
          <a:endParaRPr lang="ru-RU"/>
        </a:p>
      </dgm:t>
    </dgm:pt>
    <dgm:pt modelId="{469E3495-1860-4F32-AE7D-4F6FA5B99949}">
      <dgm:prSet phldrT="[Текст]"/>
      <dgm:spPr/>
      <dgm:t>
        <a:bodyPr/>
        <a:lstStyle/>
        <a:p>
          <a:r>
            <a:rPr lang="ru-RU" dirty="0" smtClean="0"/>
            <a:t>Вывод истории отметок</a:t>
          </a:r>
          <a:endParaRPr lang="ru-RU" dirty="0"/>
        </a:p>
      </dgm:t>
    </dgm:pt>
    <dgm:pt modelId="{CBD6B3E7-31E8-4814-B354-5C07CB8F033A}" type="parTrans" cxnId="{CDFD8DED-91D3-4B97-B528-B30C1623728A}">
      <dgm:prSet/>
      <dgm:spPr/>
      <dgm:t>
        <a:bodyPr/>
        <a:lstStyle/>
        <a:p>
          <a:endParaRPr lang="ru-RU"/>
        </a:p>
      </dgm:t>
    </dgm:pt>
    <dgm:pt modelId="{ED3C64FE-0C6A-4090-9A41-BECCBEBA0892}" type="sibTrans" cxnId="{CDFD8DED-91D3-4B97-B528-B30C1623728A}">
      <dgm:prSet/>
      <dgm:spPr/>
      <dgm:t>
        <a:bodyPr/>
        <a:lstStyle/>
        <a:p>
          <a:endParaRPr lang="ru-RU"/>
        </a:p>
      </dgm:t>
    </dgm:pt>
    <dgm:pt modelId="{E21491E4-8AE8-4AB4-ACBA-48F00BC5E197}">
      <dgm:prSet phldrT="[Текст]" custT="1"/>
      <dgm:spPr/>
      <dgm:t>
        <a:bodyPr/>
        <a:lstStyle/>
        <a:p>
          <a:r>
            <a:rPr lang="ru-RU" sz="2300" dirty="0" smtClean="0"/>
            <a:t>Кнопка «История» вызывает открытие дополнительного окна</a:t>
          </a:r>
          <a:endParaRPr lang="ru-RU" sz="2300" dirty="0"/>
        </a:p>
      </dgm:t>
    </dgm:pt>
    <dgm:pt modelId="{1EF63A26-E788-4E62-9704-CD8312E5C6DC}" type="parTrans" cxnId="{D40B6C24-C176-4B00-BF0A-E4D7ED7BE04D}">
      <dgm:prSet/>
      <dgm:spPr/>
      <dgm:t>
        <a:bodyPr/>
        <a:lstStyle/>
        <a:p>
          <a:endParaRPr lang="ru-RU"/>
        </a:p>
      </dgm:t>
    </dgm:pt>
    <dgm:pt modelId="{0D57EDF6-BF9D-49BD-9B5B-87A1CADCECBC}" type="sibTrans" cxnId="{D40B6C24-C176-4B00-BF0A-E4D7ED7BE04D}">
      <dgm:prSet/>
      <dgm:spPr/>
      <dgm:t>
        <a:bodyPr/>
        <a:lstStyle/>
        <a:p>
          <a:endParaRPr lang="ru-RU"/>
        </a:p>
      </dgm:t>
    </dgm:pt>
    <dgm:pt modelId="{93BB3636-FCB1-4219-B544-6F72E7330B22}">
      <dgm:prSet phldrT="[Текст]" custT="1"/>
      <dgm:spPr/>
      <dgm:t>
        <a:bodyPr/>
        <a:lstStyle/>
        <a:p>
          <a:r>
            <a:rPr lang="ru-RU" sz="2300" dirty="0" smtClean="0"/>
            <a:t>Отображаются даты и проставленные отметки</a:t>
          </a:r>
          <a:endParaRPr lang="ru-RU" sz="2300" dirty="0"/>
        </a:p>
      </dgm:t>
    </dgm:pt>
    <dgm:pt modelId="{48061D59-111A-4619-A41D-344FD9A8CC83}" type="parTrans" cxnId="{C878C32E-2583-4B25-A287-38AD505761AD}">
      <dgm:prSet/>
      <dgm:spPr/>
      <dgm:t>
        <a:bodyPr/>
        <a:lstStyle/>
        <a:p>
          <a:endParaRPr lang="ru-RU"/>
        </a:p>
      </dgm:t>
    </dgm:pt>
    <dgm:pt modelId="{384F4217-CE24-4D71-9097-D85045E7F0F0}" type="sibTrans" cxnId="{C878C32E-2583-4B25-A287-38AD505761AD}">
      <dgm:prSet/>
      <dgm:spPr/>
      <dgm:t>
        <a:bodyPr/>
        <a:lstStyle/>
        <a:p>
          <a:endParaRPr lang="ru-RU"/>
        </a:p>
      </dgm:t>
    </dgm:pt>
    <dgm:pt modelId="{E76535ED-0569-4A4C-B890-1C17BE386CD0}">
      <dgm:prSet phldrT="[Текст]"/>
      <dgm:spPr/>
      <dgm:t>
        <a:bodyPr/>
        <a:lstStyle/>
        <a:p>
          <a:r>
            <a:rPr lang="ru-RU" dirty="0" smtClean="0"/>
            <a:t>Вывод диаграммы</a:t>
          </a:r>
          <a:endParaRPr lang="ru-RU" dirty="0"/>
        </a:p>
      </dgm:t>
    </dgm:pt>
    <dgm:pt modelId="{3595C719-FEBF-4691-BF8B-59951ED81181}" type="parTrans" cxnId="{6DA0890A-2190-4261-8DC0-817E5D8B7266}">
      <dgm:prSet/>
      <dgm:spPr/>
      <dgm:t>
        <a:bodyPr/>
        <a:lstStyle/>
        <a:p>
          <a:endParaRPr lang="ru-RU"/>
        </a:p>
      </dgm:t>
    </dgm:pt>
    <dgm:pt modelId="{6ECBC8D6-86DE-4F62-B02B-01991FB07647}" type="sibTrans" cxnId="{6DA0890A-2190-4261-8DC0-817E5D8B7266}">
      <dgm:prSet/>
      <dgm:spPr/>
      <dgm:t>
        <a:bodyPr/>
        <a:lstStyle/>
        <a:p>
          <a:endParaRPr lang="ru-RU"/>
        </a:p>
      </dgm:t>
    </dgm:pt>
    <dgm:pt modelId="{E4ACFC80-2857-48E7-BA73-D44C1860DF4A}">
      <dgm:prSet phldrT="[Текст]" custT="1"/>
      <dgm:spPr/>
      <dgm:t>
        <a:bodyPr/>
        <a:lstStyle/>
        <a:p>
          <a:r>
            <a:rPr lang="ru-RU" sz="2300" dirty="0" smtClean="0"/>
            <a:t>Кнопка «Статистика» вызывает открытие дополнительного окна</a:t>
          </a:r>
          <a:endParaRPr lang="ru-RU" sz="2300" dirty="0"/>
        </a:p>
      </dgm:t>
    </dgm:pt>
    <dgm:pt modelId="{6107710F-8FC6-4F17-A6B5-CEC01AE220ED}" type="parTrans" cxnId="{3AE72002-5B36-4962-8A1B-E2F0238E9C48}">
      <dgm:prSet/>
      <dgm:spPr/>
      <dgm:t>
        <a:bodyPr/>
        <a:lstStyle/>
        <a:p>
          <a:endParaRPr lang="ru-RU"/>
        </a:p>
      </dgm:t>
    </dgm:pt>
    <dgm:pt modelId="{6045BBC9-6231-4530-9459-409545CF7AC1}" type="sibTrans" cxnId="{3AE72002-5B36-4962-8A1B-E2F0238E9C48}">
      <dgm:prSet/>
      <dgm:spPr/>
      <dgm:t>
        <a:bodyPr/>
        <a:lstStyle/>
        <a:p>
          <a:endParaRPr lang="ru-RU"/>
        </a:p>
      </dgm:t>
    </dgm:pt>
    <dgm:pt modelId="{58E7A309-0018-4278-8515-CC53BF7F35B4}">
      <dgm:prSet phldrT="[Текст]" custT="1"/>
      <dgm:spPr/>
      <dgm:t>
        <a:bodyPr/>
        <a:lstStyle/>
        <a:p>
          <a:r>
            <a:rPr lang="ru-RU" sz="2300" dirty="0" smtClean="0"/>
            <a:t>Отображаются цветная круговая диаграмма по сегментам проставленных отметок</a:t>
          </a:r>
          <a:endParaRPr lang="ru-RU" sz="2300" dirty="0"/>
        </a:p>
      </dgm:t>
    </dgm:pt>
    <dgm:pt modelId="{370C1730-D7E2-4C59-84D0-E614433D59D7}" type="parTrans" cxnId="{6EF90BF7-505E-4633-A505-699C590D255B}">
      <dgm:prSet/>
      <dgm:spPr/>
      <dgm:t>
        <a:bodyPr/>
        <a:lstStyle/>
        <a:p>
          <a:endParaRPr lang="ru-RU"/>
        </a:p>
      </dgm:t>
    </dgm:pt>
    <dgm:pt modelId="{F260CFC1-2FED-462F-AF1D-F0A0D1C2277F}" type="sibTrans" cxnId="{6EF90BF7-505E-4633-A505-699C590D255B}">
      <dgm:prSet/>
      <dgm:spPr/>
      <dgm:t>
        <a:bodyPr/>
        <a:lstStyle/>
        <a:p>
          <a:endParaRPr lang="ru-RU"/>
        </a:p>
      </dgm:t>
    </dgm:pt>
    <dgm:pt modelId="{1ADA0C36-AD59-4C03-BAEC-2A8FDD167AB4}">
      <dgm:prSet phldrT="[Текст]" custT="1"/>
      <dgm:spPr/>
      <dgm:t>
        <a:bodyPr/>
        <a:lstStyle/>
        <a:p>
          <a:r>
            <a:rPr lang="ru-RU" sz="2300" dirty="0" smtClean="0"/>
            <a:t>Возможность выбора отметки настроения</a:t>
          </a:r>
          <a:endParaRPr lang="ru-RU" sz="2300" dirty="0"/>
        </a:p>
      </dgm:t>
    </dgm:pt>
    <dgm:pt modelId="{5492E4B1-C3A1-4BDD-9695-89D8018A0A1B}" type="parTrans" cxnId="{6690167F-7FDB-4C35-B981-44E2DB7916F5}">
      <dgm:prSet/>
      <dgm:spPr/>
      <dgm:t>
        <a:bodyPr/>
        <a:lstStyle/>
        <a:p>
          <a:endParaRPr lang="ru-RU"/>
        </a:p>
      </dgm:t>
    </dgm:pt>
    <dgm:pt modelId="{D27462C1-480C-4ABE-AF4F-440D5DA31C22}" type="sibTrans" cxnId="{6690167F-7FDB-4C35-B981-44E2DB7916F5}">
      <dgm:prSet/>
      <dgm:spPr/>
      <dgm:t>
        <a:bodyPr/>
        <a:lstStyle/>
        <a:p>
          <a:endParaRPr lang="ru-RU"/>
        </a:p>
      </dgm:t>
    </dgm:pt>
    <dgm:pt modelId="{64AC6B49-192A-46ED-8712-18B46BC08FCE}" type="pres">
      <dgm:prSet presAssocID="{1D37121F-8F26-46A6-8429-8430FF266C92}" presName="Name0" presStyleCnt="0">
        <dgm:presLayoutVars>
          <dgm:dir/>
          <dgm:animLvl val="lvl"/>
          <dgm:resizeHandles val="exact"/>
        </dgm:presLayoutVars>
      </dgm:prSet>
      <dgm:spPr/>
    </dgm:pt>
    <dgm:pt modelId="{ABC74084-99BD-467A-9A4B-A168094613A1}" type="pres">
      <dgm:prSet presAssocID="{86F2DD79-55BB-40A9-ACD5-8F3594C47C3B}" presName="composite" presStyleCnt="0"/>
      <dgm:spPr/>
    </dgm:pt>
    <dgm:pt modelId="{5B0BC149-7DB6-4B22-898B-D5B01F0B1EED}" type="pres">
      <dgm:prSet presAssocID="{86F2DD79-55BB-40A9-ACD5-8F3594C47C3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A5130C-C3EA-4057-B7E8-2A7904B9FC46}" type="pres">
      <dgm:prSet presAssocID="{86F2DD79-55BB-40A9-ACD5-8F3594C47C3B}" presName="desTx" presStyleLbl="alignAccFollowNode1" presStyleIdx="0" presStyleCnt="3">
        <dgm:presLayoutVars>
          <dgm:bulletEnabled val="1"/>
        </dgm:presLayoutVars>
      </dgm:prSet>
      <dgm:spPr/>
    </dgm:pt>
    <dgm:pt modelId="{10C862B0-1535-42A5-9851-EAE375215C9F}" type="pres">
      <dgm:prSet presAssocID="{E4F2BE5B-648C-4F08-AD55-D71006B9A3EF}" presName="space" presStyleCnt="0"/>
      <dgm:spPr/>
    </dgm:pt>
    <dgm:pt modelId="{E33F2FA5-6E80-4B44-A0E9-256D2DE0E9EC}" type="pres">
      <dgm:prSet presAssocID="{469E3495-1860-4F32-AE7D-4F6FA5B99949}" presName="composite" presStyleCnt="0"/>
      <dgm:spPr/>
    </dgm:pt>
    <dgm:pt modelId="{B46BB59C-DD24-4809-B8F5-F49BF1B02F67}" type="pres">
      <dgm:prSet presAssocID="{469E3495-1860-4F32-AE7D-4F6FA5B9994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732F7C1-C73E-4545-B48D-A5208DD640BA}" type="pres">
      <dgm:prSet presAssocID="{469E3495-1860-4F32-AE7D-4F6FA5B9994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6DC85E-38D5-46D9-AA58-55719B742996}" type="pres">
      <dgm:prSet presAssocID="{ED3C64FE-0C6A-4090-9A41-BECCBEBA0892}" presName="space" presStyleCnt="0"/>
      <dgm:spPr/>
    </dgm:pt>
    <dgm:pt modelId="{FA42CE9A-935E-4524-8CF1-8B45A7167433}" type="pres">
      <dgm:prSet presAssocID="{E76535ED-0569-4A4C-B890-1C17BE386CD0}" presName="composite" presStyleCnt="0"/>
      <dgm:spPr/>
    </dgm:pt>
    <dgm:pt modelId="{8BB98E95-4F8C-4DB9-A403-86991B77B57D}" type="pres">
      <dgm:prSet presAssocID="{E76535ED-0569-4A4C-B890-1C17BE386CD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8B6F5F9-5CFC-4A52-9D95-37CECA93475A}" type="pres">
      <dgm:prSet presAssocID="{E76535ED-0569-4A4C-B890-1C17BE386CD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5304C2F-6431-4D1F-8F4D-45BF1BC4AB28}" type="presOf" srcId="{E4ACFC80-2857-48E7-BA73-D44C1860DF4A}" destId="{98B6F5F9-5CFC-4A52-9D95-37CECA93475A}" srcOrd="0" destOrd="0" presId="urn:microsoft.com/office/officeart/2005/8/layout/hList1"/>
    <dgm:cxn modelId="{CA647C5D-4011-4F42-B3AF-F9E76D3BDC61}" type="presOf" srcId="{E76535ED-0569-4A4C-B890-1C17BE386CD0}" destId="{8BB98E95-4F8C-4DB9-A403-86991B77B57D}" srcOrd="0" destOrd="0" presId="urn:microsoft.com/office/officeart/2005/8/layout/hList1"/>
    <dgm:cxn modelId="{7274727C-D9DF-41F7-9B98-FD662C4C0283}" srcId="{86F2DD79-55BB-40A9-ACD5-8F3594C47C3B}" destId="{9E942BF5-5EA7-4FF9-BA5F-52591BCC84EC}" srcOrd="0" destOrd="0" parTransId="{03DB1686-0646-4A58-9CBB-F5CE75EA9DE2}" sibTransId="{66E15BE3-7BFB-49D7-AB48-F3C42B2E58F1}"/>
    <dgm:cxn modelId="{B4608D38-A6A8-42CB-BBCF-08FF7B863F33}" type="presOf" srcId="{93BB3636-FCB1-4219-B544-6F72E7330B22}" destId="{0732F7C1-C73E-4545-B48D-A5208DD640BA}" srcOrd="0" destOrd="1" presId="urn:microsoft.com/office/officeart/2005/8/layout/hList1"/>
    <dgm:cxn modelId="{AC6200B2-7C49-458B-B081-AEB208958DCA}" srcId="{1D37121F-8F26-46A6-8429-8430FF266C92}" destId="{86F2DD79-55BB-40A9-ACD5-8F3594C47C3B}" srcOrd="0" destOrd="0" parTransId="{8A5AD4BD-A8CC-47F0-8F01-676D5805C7BD}" sibTransId="{E4F2BE5B-648C-4F08-AD55-D71006B9A3EF}"/>
    <dgm:cxn modelId="{3AE72002-5B36-4962-8A1B-E2F0238E9C48}" srcId="{E76535ED-0569-4A4C-B890-1C17BE386CD0}" destId="{E4ACFC80-2857-48E7-BA73-D44C1860DF4A}" srcOrd="0" destOrd="0" parTransId="{6107710F-8FC6-4F17-A6B5-CEC01AE220ED}" sibTransId="{6045BBC9-6231-4530-9459-409545CF7AC1}"/>
    <dgm:cxn modelId="{CDFD8DED-91D3-4B97-B528-B30C1623728A}" srcId="{1D37121F-8F26-46A6-8429-8430FF266C92}" destId="{469E3495-1860-4F32-AE7D-4F6FA5B99949}" srcOrd="1" destOrd="0" parTransId="{CBD6B3E7-31E8-4814-B354-5C07CB8F033A}" sibTransId="{ED3C64FE-0C6A-4090-9A41-BECCBEBA0892}"/>
    <dgm:cxn modelId="{6690167F-7FDB-4C35-B981-44E2DB7916F5}" srcId="{86F2DD79-55BB-40A9-ACD5-8F3594C47C3B}" destId="{1ADA0C36-AD59-4C03-BAEC-2A8FDD167AB4}" srcOrd="2" destOrd="0" parTransId="{5492E4B1-C3A1-4BDD-9695-89D8018A0A1B}" sibTransId="{D27462C1-480C-4ABE-AF4F-440D5DA31C22}"/>
    <dgm:cxn modelId="{6FD38090-C7D2-4B08-8C6D-BF1512D1D184}" type="presOf" srcId="{5FD27199-2A06-43BE-A800-C520CB639BDB}" destId="{3EA5130C-C3EA-4057-B7E8-2A7904B9FC46}" srcOrd="0" destOrd="1" presId="urn:microsoft.com/office/officeart/2005/8/layout/hList1"/>
    <dgm:cxn modelId="{D40B6C24-C176-4B00-BF0A-E4D7ED7BE04D}" srcId="{469E3495-1860-4F32-AE7D-4F6FA5B99949}" destId="{E21491E4-8AE8-4AB4-ACBA-48F00BC5E197}" srcOrd="0" destOrd="0" parTransId="{1EF63A26-E788-4E62-9704-CD8312E5C6DC}" sibTransId="{0D57EDF6-BF9D-49BD-9B5B-87A1CADCECBC}"/>
    <dgm:cxn modelId="{F32C0247-1D60-4421-AC47-C1F25243A0ED}" type="presOf" srcId="{1ADA0C36-AD59-4C03-BAEC-2A8FDD167AB4}" destId="{3EA5130C-C3EA-4057-B7E8-2A7904B9FC46}" srcOrd="0" destOrd="2" presId="urn:microsoft.com/office/officeart/2005/8/layout/hList1"/>
    <dgm:cxn modelId="{6DA0890A-2190-4261-8DC0-817E5D8B7266}" srcId="{1D37121F-8F26-46A6-8429-8430FF266C92}" destId="{E76535ED-0569-4A4C-B890-1C17BE386CD0}" srcOrd="2" destOrd="0" parTransId="{3595C719-FEBF-4691-BF8B-59951ED81181}" sibTransId="{6ECBC8D6-86DE-4F62-B02B-01991FB07647}"/>
    <dgm:cxn modelId="{5FE7F023-F3B8-434F-8508-90FEBA6F580C}" type="presOf" srcId="{1D37121F-8F26-46A6-8429-8430FF266C92}" destId="{64AC6B49-192A-46ED-8712-18B46BC08FCE}" srcOrd="0" destOrd="0" presId="urn:microsoft.com/office/officeart/2005/8/layout/hList1"/>
    <dgm:cxn modelId="{74990708-BD9B-4792-B46A-08BD0ED5E741}" srcId="{86F2DD79-55BB-40A9-ACD5-8F3594C47C3B}" destId="{5FD27199-2A06-43BE-A800-C520CB639BDB}" srcOrd="1" destOrd="0" parTransId="{3FC295C9-F478-4CD4-966E-3EC7F84F1C21}" sibTransId="{971B9DF9-2784-40A6-B219-9C9067C6AA50}"/>
    <dgm:cxn modelId="{014EC723-94AD-4749-801F-62F5B850CD3B}" type="presOf" srcId="{E21491E4-8AE8-4AB4-ACBA-48F00BC5E197}" destId="{0732F7C1-C73E-4545-B48D-A5208DD640BA}" srcOrd="0" destOrd="0" presId="urn:microsoft.com/office/officeart/2005/8/layout/hList1"/>
    <dgm:cxn modelId="{838F24EA-EDDE-4FDE-9A6C-C1FCA919D15A}" type="presOf" srcId="{58E7A309-0018-4278-8515-CC53BF7F35B4}" destId="{98B6F5F9-5CFC-4A52-9D95-37CECA93475A}" srcOrd="0" destOrd="1" presId="urn:microsoft.com/office/officeart/2005/8/layout/hList1"/>
    <dgm:cxn modelId="{14619B4A-5520-4A5E-B573-F4BE47E523AA}" type="presOf" srcId="{86F2DD79-55BB-40A9-ACD5-8F3594C47C3B}" destId="{5B0BC149-7DB6-4B22-898B-D5B01F0B1EED}" srcOrd="0" destOrd="0" presId="urn:microsoft.com/office/officeart/2005/8/layout/hList1"/>
    <dgm:cxn modelId="{DAD24A0E-617B-4651-90CF-EC0028C32D88}" type="presOf" srcId="{469E3495-1860-4F32-AE7D-4F6FA5B99949}" destId="{B46BB59C-DD24-4809-B8F5-F49BF1B02F67}" srcOrd="0" destOrd="0" presId="urn:microsoft.com/office/officeart/2005/8/layout/hList1"/>
    <dgm:cxn modelId="{6EF90BF7-505E-4633-A505-699C590D255B}" srcId="{E76535ED-0569-4A4C-B890-1C17BE386CD0}" destId="{58E7A309-0018-4278-8515-CC53BF7F35B4}" srcOrd="1" destOrd="0" parTransId="{370C1730-D7E2-4C59-84D0-E614433D59D7}" sibTransId="{F260CFC1-2FED-462F-AF1D-F0A0D1C2277F}"/>
    <dgm:cxn modelId="{C878C32E-2583-4B25-A287-38AD505761AD}" srcId="{469E3495-1860-4F32-AE7D-4F6FA5B99949}" destId="{93BB3636-FCB1-4219-B544-6F72E7330B22}" srcOrd="1" destOrd="0" parTransId="{48061D59-111A-4619-A41D-344FD9A8CC83}" sibTransId="{384F4217-CE24-4D71-9097-D85045E7F0F0}"/>
    <dgm:cxn modelId="{53D0C60B-9FA2-4CF9-A547-87B1E2873524}" type="presOf" srcId="{9E942BF5-5EA7-4FF9-BA5F-52591BCC84EC}" destId="{3EA5130C-C3EA-4057-B7E8-2A7904B9FC46}" srcOrd="0" destOrd="0" presId="urn:microsoft.com/office/officeart/2005/8/layout/hList1"/>
    <dgm:cxn modelId="{89E513EC-7033-4128-BFEA-68A037C98A38}" type="presParOf" srcId="{64AC6B49-192A-46ED-8712-18B46BC08FCE}" destId="{ABC74084-99BD-467A-9A4B-A168094613A1}" srcOrd="0" destOrd="0" presId="urn:microsoft.com/office/officeart/2005/8/layout/hList1"/>
    <dgm:cxn modelId="{B56B32F4-D83A-4908-BC87-3A889CB5E411}" type="presParOf" srcId="{ABC74084-99BD-467A-9A4B-A168094613A1}" destId="{5B0BC149-7DB6-4B22-898B-D5B01F0B1EED}" srcOrd="0" destOrd="0" presId="urn:microsoft.com/office/officeart/2005/8/layout/hList1"/>
    <dgm:cxn modelId="{F7C54807-0365-4723-B169-B4003B236A39}" type="presParOf" srcId="{ABC74084-99BD-467A-9A4B-A168094613A1}" destId="{3EA5130C-C3EA-4057-B7E8-2A7904B9FC46}" srcOrd="1" destOrd="0" presId="urn:microsoft.com/office/officeart/2005/8/layout/hList1"/>
    <dgm:cxn modelId="{F4D6632A-4F4E-47CA-88A9-31FC46867E3A}" type="presParOf" srcId="{64AC6B49-192A-46ED-8712-18B46BC08FCE}" destId="{10C862B0-1535-42A5-9851-EAE375215C9F}" srcOrd="1" destOrd="0" presId="urn:microsoft.com/office/officeart/2005/8/layout/hList1"/>
    <dgm:cxn modelId="{8D967C68-126B-496C-9490-8546A1390A03}" type="presParOf" srcId="{64AC6B49-192A-46ED-8712-18B46BC08FCE}" destId="{E33F2FA5-6E80-4B44-A0E9-256D2DE0E9EC}" srcOrd="2" destOrd="0" presId="urn:microsoft.com/office/officeart/2005/8/layout/hList1"/>
    <dgm:cxn modelId="{1623DBD3-2AF4-41D6-A5D6-FB3F1D881FA9}" type="presParOf" srcId="{E33F2FA5-6E80-4B44-A0E9-256D2DE0E9EC}" destId="{B46BB59C-DD24-4809-B8F5-F49BF1B02F67}" srcOrd="0" destOrd="0" presId="urn:microsoft.com/office/officeart/2005/8/layout/hList1"/>
    <dgm:cxn modelId="{BF91C9A1-6248-42D5-BA87-F8D52F8D2AE1}" type="presParOf" srcId="{E33F2FA5-6E80-4B44-A0E9-256D2DE0E9EC}" destId="{0732F7C1-C73E-4545-B48D-A5208DD640BA}" srcOrd="1" destOrd="0" presId="urn:microsoft.com/office/officeart/2005/8/layout/hList1"/>
    <dgm:cxn modelId="{5E91A82E-586E-44FF-942F-2340A0869966}" type="presParOf" srcId="{64AC6B49-192A-46ED-8712-18B46BC08FCE}" destId="{306DC85E-38D5-46D9-AA58-55719B742996}" srcOrd="3" destOrd="0" presId="urn:microsoft.com/office/officeart/2005/8/layout/hList1"/>
    <dgm:cxn modelId="{9F6407BE-D178-46BE-9931-E35F7B7359C2}" type="presParOf" srcId="{64AC6B49-192A-46ED-8712-18B46BC08FCE}" destId="{FA42CE9A-935E-4524-8CF1-8B45A7167433}" srcOrd="4" destOrd="0" presId="urn:microsoft.com/office/officeart/2005/8/layout/hList1"/>
    <dgm:cxn modelId="{717D1864-1EF6-467C-8498-78068AA89D71}" type="presParOf" srcId="{FA42CE9A-935E-4524-8CF1-8B45A7167433}" destId="{8BB98E95-4F8C-4DB9-A403-86991B77B57D}" srcOrd="0" destOrd="0" presId="urn:microsoft.com/office/officeart/2005/8/layout/hList1"/>
    <dgm:cxn modelId="{F66643A0-F735-41F1-B97F-3C3E3C7DCC2F}" type="presParOf" srcId="{FA42CE9A-935E-4524-8CF1-8B45A7167433}" destId="{98B6F5F9-5CFC-4A52-9D95-37CECA9347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A69BE1-11A7-4150-B142-556056B919D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1226D88-0311-408F-86C4-3882A3C35D08}">
      <dgm:prSet phldrT="[Текст]"/>
      <dgm:spPr/>
      <dgm:t>
        <a:bodyPr/>
        <a:lstStyle/>
        <a:p>
          <a:r>
            <a:rPr lang="ru-RU" dirty="0" smtClean="0"/>
            <a:t>Описание приложения и Инструкция по его установке и запуску прилагаются к проекту в файле </a:t>
          </a:r>
          <a:r>
            <a:rPr lang="en-US" dirty="0" smtClean="0"/>
            <a:t>readme.txt</a:t>
          </a:r>
          <a:endParaRPr lang="ru-RU" dirty="0"/>
        </a:p>
      </dgm:t>
    </dgm:pt>
    <dgm:pt modelId="{359D73C7-7A4D-4870-A211-CDB7712A94CA}" type="parTrans" cxnId="{DF5F5F33-1BAC-4BF3-8449-140CF58A8FBB}">
      <dgm:prSet/>
      <dgm:spPr/>
      <dgm:t>
        <a:bodyPr/>
        <a:lstStyle/>
        <a:p>
          <a:endParaRPr lang="ru-RU"/>
        </a:p>
      </dgm:t>
    </dgm:pt>
    <dgm:pt modelId="{5ECF3B6A-2859-404C-A15E-6AC66C5BC2A4}" type="sibTrans" cxnId="{DF5F5F33-1BAC-4BF3-8449-140CF58A8FBB}">
      <dgm:prSet/>
      <dgm:spPr/>
      <dgm:t>
        <a:bodyPr/>
        <a:lstStyle/>
        <a:p>
          <a:endParaRPr lang="ru-RU"/>
        </a:p>
      </dgm:t>
    </dgm:pt>
    <dgm:pt modelId="{6DEBFA9C-7765-43A3-AC35-FFC9506F6B68}" type="pres">
      <dgm:prSet presAssocID="{35A69BE1-11A7-4150-B142-556056B919DA}" presName="linearFlow" presStyleCnt="0">
        <dgm:presLayoutVars>
          <dgm:dir/>
          <dgm:resizeHandles val="exact"/>
        </dgm:presLayoutVars>
      </dgm:prSet>
      <dgm:spPr/>
    </dgm:pt>
    <dgm:pt modelId="{952C186E-12B7-42D5-9B04-8B8B435749B3}" type="pres">
      <dgm:prSet presAssocID="{01226D88-0311-408F-86C4-3882A3C35D08}" presName="composite" presStyleCnt="0"/>
      <dgm:spPr/>
    </dgm:pt>
    <dgm:pt modelId="{786D474F-346B-48BA-92B3-B24645D806C6}" type="pres">
      <dgm:prSet presAssocID="{01226D88-0311-408F-86C4-3882A3C35D08}" presName="imgShp" presStyleLbl="fgImgPlace1" presStyleIdx="0" presStyleCnt="1" custScaleX="66910" custScaleY="708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199B805-9105-49A5-A2C9-C1B5976047A2}" type="pres">
      <dgm:prSet presAssocID="{01226D88-0311-408F-86C4-3882A3C35D08}" presName="txShp" presStyleLbl="node1" presStyleIdx="0" presStyleCnt="1">
        <dgm:presLayoutVars>
          <dgm:bulletEnabled val="1"/>
        </dgm:presLayoutVars>
      </dgm:prSet>
      <dgm:spPr/>
    </dgm:pt>
  </dgm:ptLst>
  <dgm:cxnLst>
    <dgm:cxn modelId="{81199B75-348E-476B-A0C8-50425F807157}" type="presOf" srcId="{01226D88-0311-408F-86C4-3882A3C35D08}" destId="{8199B805-9105-49A5-A2C9-C1B5976047A2}" srcOrd="0" destOrd="0" presId="urn:microsoft.com/office/officeart/2005/8/layout/vList3"/>
    <dgm:cxn modelId="{DF5F5F33-1BAC-4BF3-8449-140CF58A8FBB}" srcId="{35A69BE1-11A7-4150-B142-556056B919DA}" destId="{01226D88-0311-408F-86C4-3882A3C35D08}" srcOrd="0" destOrd="0" parTransId="{359D73C7-7A4D-4870-A211-CDB7712A94CA}" sibTransId="{5ECF3B6A-2859-404C-A15E-6AC66C5BC2A4}"/>
    <dgm:cxn modelId="{F5B3399E-73CC-48FF-B3F8-FCA4A6AD08A9}" type="presOf" srcId="{35A69BE1-11A7-4150-B142-556056B919DA}" destId="{6DEBFA9C-7765-43A3-AC35-FFC9506F6B68}" srcOrd="0" destOrd="0" presId="urn:microsoft.com/office/officeart/2005/8/layout/vList3"/>
    <dgm:cxn modelId="{ED002A67-7573-4456-9717-CC71827BC0A5}" type="presParOf" srcId="{6DEBFA9C-7765-43A3-AC35-FFC9506F6B68}" destId="{952C186E-12B7-42D5-9B04-8B8B435749B3}" srcOrd="0" destOrd="0" presId="urn:microsoft.com/office/officeart/2005/8/layout/vList3"/>
    <dgm:cxn modelId="{27CE0431-EA08-4D8E-91B4-DB1146ECFCE1}" type="presParOf" srcId="{952C186E-12B7-42D5-9B04-8B8B435749B3}" destId="{786D474F-346B-48BA-92B3-B24645D806C6}" srcOrd="0" destOrd="0" presId="urn:microsoft.com/office/officeart/2005/8/layout/vList3"/>
    <dgm:cxn modelId="{916FCB46-413D-49FB-B338-14BCABE1DD49}" type="presParOf" srcId="{952C186E-12B7-42D5-9B04-8B8B435749B3}" destId="{8199B805-9105-49A5-A2C9-C1B5976047A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42F6-847D-4AE7-9CA0-5319E5F60B4F}">
      <dsp:nvSpPr>
        <dsp:cNvPr id="0" name=""/>
        <dsp:cNvSpPr/>
      </dsp:nvSpPr>
      <dsp:spPr>
        <a:xfrm>
          <a:off x="0" y="230091"/>
          <a:ext cx="10625664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noProof="0" dirty="0" smtClean="0"/>
            <a:t>Подготовка</a:t>
          </a:r>
          <a:endParaRPr lang="ru-RU" sz="3200" kern="1200" noProof="0" dirty="0"/>
        </a:p>
      </dsp:txBody>
      <dsp:txXfrm>
        <a:off x="37467" y="267558"/>
        <a:ext cx="10550730" cy="692586"/>
      </dsp:txXfrm>
    </dsp:sp>
    <dsp:sp modelId="{6EA3914A-CB7F-4A5E-9543-C3A39D9197C9}">
      <dsp:nvSpPr>
        <dsp:cNvPr id="0" name=""/>
        <dsp:cNvSpPr/>
      </dsp:nvSpPr>
      <dsp:spPr>
        <a:xfrm>
          <a:off x="0" y="997611"/>
          <a:ext cx="10625664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365" tIns="40640" rIns="227584" bIns="40640" numCol="1" spcCol="1270" rtlCol="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noProof="0" dirty="0" smtClean="0"/>
            <a:t>Выбор среды разработки - </a:t>
          </a:r>
          <a:r>
            <a:rPr lang="en-US" sz="2500" b="1" i="0" kern="1200" dirty="0" err="1" smtClean="0"/>
            <a:t>PyCharm</a:t>
          </a:r>
          <a:endParaRPr lang="ru-RU" sz="2500" kern="1200" noProof="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noProof="0" dirty="0" smtClean="0"/>
            <a:t>Установка необходимых библиотек: </a:t>
          </a:r>
          <a:r>
            <a:rPr lang="en-US" sz="2500" kern="1200" noProof="0" dirty="0" err="1" smtClean="0"/>
            <a:t>Tkinter</a:t>
          </a:r>
          <a:r>
            <a:rPr lang="en-US" sz="2500" kern="1200" noProof="0" dirty="0" smtClean="0"/>
            <a:t>, </a:t>
          </a:r>
          <a:r>
            <a:rPr lang="en-US" sz="2500" kern="1200" noProof="0" dirty="0" err="1" smtClean="0"/>
            <a:t>datetime</a:t>
          </a:r>
          <a:r>
            <a:rPr lang="en-US" sz="2500" kern="1200" noProof="0" dirty="0" smtClean="0"/>
            <a:t>, </a:t>
          </a:r>
          <a:r>
            <a:rPr lang="en-US" sz="2500" kern="1200" noProof="0" dirty="0" err="1" smtClean="0"/>
            <a:t>matplotlib.pyplot</a:t>
          </a:r>
          <a:r>
            <a:rPr lang="ru-RU" sz="2500" kern="1200" noProof="0" dirty="0" smtClean="0"/>
            <a:t> </a:t>
          </a:r>
          <a:endParaRPr lang="ru-RU" sz="2500" kern="1200" noProof="0" dirty="0"/>
        </a:p>
      </dsp:txBody>
      <dsp:txXfrm>
        <a:off x="0" y="997611"/>
        <a:ext cx="10625664" cy="861120"/>
      </dsp:txXfrm>
    </dsp:sp>
    <dsp:sp modelId="{81203336-F3DE-4B3A-BCF4-0F68C23AC2BB}">
      <dsp:nvSpPr>
        <dsp:cNvPr id="0" name=""/>
        <dsp:cNvSpPr/>
      </dsp:nvSpPr>
      <dsp:spPr>
        <a:xfrm>
          <a:off x="0" y="1858732"/>
          <a:ext cx="10625664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noProof="0" dirty="0" smtClean="0"/>
            <a:t>Разработка Приложения</a:t>
          </a:r>
          <a:endParaRPr lang="ru-RU" sz="3200" kern="1200" noProof="0" dirty="0"/>
        </a:p>
      </dsp:txBody>
      <dsp:txXfrm>
        <a:off x="37467" y="1896199"/>
        <a:ext cx="10550730" cy="692586"/>
      </dsp:txXfrm>
    </dsp:sp>
    <dsp:sp modelId="{782956A5-ADC8-4959-B856-589B9D9B9635}">
      <dsp:nvSpPr>
        <dsp:cNvPr id="0" name=""/>
        <dsp:cNvSpPr/>
      </dsp:nvSpPr>
      <dsp:spPr>
        <a:xfrm>
          <a:off x="0" y="2626252"/>
          <a:ext cx="10625664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365" tIns="40640" rIns="227584" bIns="40640" numCol="1" spcCol="1270" rtlCol="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noProof="0" dirty="0" smtClean="0"/>
            <a:t>Написание кода</a:t>
          </a:r>
          <a:endParaRPr lang="ru-RU" sz="2500" kern="1200" noProof="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noProof="0" dirty="0" smtClean="0"/>
            <a:t>Визуализация и проверка работоспособности</a:t>
          </a:r>
          <a:endParaRPr lang="ru-RU" sz="2500" kern="1200" noProof="0" dirty="0"/>
        </a:p>
      </dsp:txBody>
      <dsp:txXfrm>
        <a:off x="0" y="2626252"/>
        <a:ext cx="10625664" cy="861120"/>
      </dsp:txXfrm>
    </dsp:sp>
    <dsp:sp modelId="{D64CB5D5-837D-47FC-9E42-A26D800BC695}">
      <dsp:nvSpPr>
        <dsp:cNvPr id="0" name=""/>
        <dsp:cNvSpPr/>
      </dsp:nvSpPr>
      <dsp:spPr>
        <a:xfrm>
          <a:off x="0" y="3487372"/>
          <a:ext cx="10625664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noProof="0" dirty="0" smtClean="0"/>
            <a:t>Описание и разработка документации</a:t>
          </a:r>
          <a:endParaRPr lang="ru-RU" sz="3200" kern="1200" noProof="0" dirty="0"/>
        </a:p>
      </dsp:txBody>
      <dsp:txXfrm>
        <a:off x="37467" y="3524839"/>
        <a:ext cx="10550730" cy="692586"/>
      </dsp:txXfrm>
    </dsp:sp>
    <dsp:sp modelId="{08B7B17B-8600-44B0-B235-389E5D71D804}">
      <dsp:nvSpPr>
        <dsp:cNvPr id="0" name=""/>
        <dsp:cNvSpPr/>
      </dsp:nvSpPr>
      <dsp:spPr>
        <a:xfrm>
          <a:off x="0" y="4254892"/>
          <a:ext cx="10625664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365" tIns="40640" rIns="227584" bIns="40640" numCol="1" spcCol="1270" rtlCol="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noProof="0" dirty="0" smtClean="0"/>
            <a:t>Разработка инструкции по установке и запуску Приложения</a:t>
          </a:r>
          <a:endParaRPr lang="ru-RU" sz="2500" kern="1200" noProof="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noProof="0" dirty="0" smtClean="0"/>
            <a:t>Подготовка Презентации</a:t>
          </a:r>
          <a:endParaRPr lang="ru-RU" sz="2500" kern="1200" noProof="0" dirty="0"/>
        </a:p>
      </dsp:txBody>
      <dsp:txXfrm>
        <a:off x="0" y="4254892"/>
        <a:ext cx="10625664" cy="861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D2125-7179-4DEC-83E0-41E3C87F9B19}">
      <dsp:nvSpPr>
        <dsp:cNvPr id="0" name=""/>
        <dsp:cNvSpPr/>
      </dsp:nvSpPr>
      <dsp:spPr>
        <a:xfrm>
          <a:off x="0" y="0"/>
          <a:ext cx="4464495" cy="1174753"/>
        </a:xfrm>
        <a:prstGeom prst="round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rgbClr val="0036A2"/>
              </a:solidFill>
            </a:rPr>
            <a:t>Для создания окна написан код с использованием библиотеки </a:t>
          </a:r>
          <a:r>
            <a:rPr lang="en-US" sz="2100" kern="1200" dirty="0" err="1" smtClean="0">
              <a:solidFill>
                <a:srgbClr val="0036A2"/>
              </a:solidFill>
            </a:rPr>
            <a:t>tkinter</a:t>
          </a:r>
          <a:endParaRPr lang="en-US" sz="2100" kern="1200" dirty="0" smtClean="0">
            <a:solidFill>
              <a:srgbClr val="0036A2"/>
            </a:solidFill>
          </a:endParaRPr>
        </a:p>
      </dsp:txBody>
      <dsp:txXfrm>
        <a:off x="57347" y="57347"/>
        <a:ext cx="4349801" cy="1060059"/>
      </dsp:txXfrm>
    </dsp:sp>
    <dsp:sp modelId="{ADE19E46-C8EA-4C36-B379-96F81A169BA8}">
      <dsp:nvSpPr>
        <dsp:cNvPr id="0" name=""/>
        <dsp:cNvSpPr/>
      </dsp:nvSpPr>
      <dsp:spPr>
        <a:xfrm>
          <a:off x="0" y="1243278"/>
          <a:ext cx="4464495" cy="1174753"/>
        </a:xfrm>
        <a:prstGeom prst="round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rgbClr val="0036A2"/>
              </a:solidFill>
            </a:rPr>
            <a:t>Возможность делать отметки реализована с помощью</a:t>
          </a:r>
          <a:r>
            <a:rPr lang="en-US" sz="2100" kern="1200" dirty="0" smtClean="0">
              <a:solidFill>
                <a:srgbClr val="0036A2"/>
              </a:solidFill>
            </a:rPr>
            <a:t> </a:t>
          </a:r>
          <a:r>
            <a:rPr lang="ru-RU" sz="2100" kern="1200" dirty="0" err="1" smtClean="0">
              <a:solidFill>
                <a:srgbClr val="0036A2"/>
              </a:solidFill>
            </a:rPr>
            <a:t>виджета</a:t>
          </a:r>
          <a:r>
            <a:rPr lang="ru-RU" sz="2100" kern="1200" dirty="0" smtClean="0">
              <a:solidFill>
                <a:srgbClr val="0036A2"/>
              </a:solidFill>
            </a:rPr>
            <a:t> </a:t>
          </a:r>
          <a:r>
            <a:rPr lang="en-US" sz="2100" kern="1200" dirty="0" err="1" smtClean="0">
              <a:solidFill>
                <a:srgbClr val="0036A2"/>
              </a:solidFill>
            </a:rPr>
            <a:t>RadioButton</a:t>
          </a:r>
          <a:r>
            <a:rPr lang="en-US" sz="2100" kern="1200" dirty="0" smtClean="0">
              <a:solidFill>
                <a:srgbClr val="0036A2"/>
              </a:solidFill>
            </a:rPr>
            <a:t>()</a:t>
          </a:r>
          <a:endParaRPr lang="ru-RU" sz="2100" kern="1200" dirty="0">
            <a:solidFill>
              <a:srgbClr val="0036A2"/>
            </a:solidFill>
          </a:endParaRPr>
        </a:p>
      </dsp:txBody>
      <dsp:txXfrm>
        <a:off x="57347" y="1300625"/>
        <a:ext cx="4349801" cy="1060059"/>
      </dsp:txXfrm>
    </dsp:sp>
    <dsp:sp modelId="{7E8F6625-E047-4FE5-AB64-500628112351}">
      <dsp:nvSpPr>
        <dsp:cNvPr id="0" name=""/>
        <dsp:cNvSpPr/>
      </dsp:nvSpPr>
      <dsp:spPr>
        <a:xfrm>
          <a:off x="0" y="2478511"/>
          <a:ext cx="4464495" cy="1174753"/>
        </a:xfrm>
        <a:prstGeom prst="round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rgbClr val="0036A2"/>
              </a:solidFill>
            </a:rPr>
            <a:t>Программа позволяет просмотреть историю отметок предыдущих дней</a:t>
          </a:r>
          <a:endParaRPr lang="ru-RU" sz="2100" kern="1200" dirty="0">
            <a:solidFill>
              <a:srgbClr val="0036A2"/>
            </a:solidFill>
          </a:endParaRPr>
        </a:p>
      </dsp:txBody>
      <dsp:txXfrm>
        <a:off x="57347" y="2535858"/>
        <a:ext cx="4349801" cy="1060059"/>
      </dsp:txXfrm>
    </dsp:sp>
    <dsp:sp modelId="{F6DF9E6B-7184-4A33-90B1-858A6776C835}">
      <dsp:nvSpPr>
        <dsp:cNvPr id="0" name=""/>
        <dsp:cNvSpPr/>
      </dsp:nvSpPr>
      <dsp:spPr>
        <a:xfrm>
          <a:off x="0" y="3713745"/>
          <a:ext cx="4464495" cy="1174753"/>
        </a:xfrm>
        <a:prstGeom prst="roundRect">
          <a:avLst/>
        </a:prstGeom>
        <a:noFill/>
        <a:ln>
          <a:solidFill>
            <a:srgbClr val="0036A2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smtClean="0">
              <a:solidFill>
                <a:srgbClr val="0036A2"/>
              </a:solidFill>
            </a:rPr>
            <a:t>Кнопка статистики позволяет визуализировать историю отметок</a:t>
          </a:r>
          <a:endParaRPr lang="ru-RU" sz="2100" kern="1200" dirty="0">
            <a:solidFill>
              <a:srgbClr val="0036A2"/>
            </a:solidFill>
          </a:endParaRPr>
        </a:p>
      </dsp:txBody>
      <dsp:txXfrm>
        <a:off x="57347" y="3771092"/>
        <a:ext cx="4349801" cy="1060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92379-05CC-4AAF-9D94-77822470583B}">
      <dsp:nvSpPr>
        <dsp:cNvPr id="0" name=""/>
        <dsp:cNvSpPr/>
      </dsp:nvSpPr>
      <dsp:spPr>
        <a:xfrm>
          <a:off x="168651" y="1447"/>
          <a:ext cx="3695145" cy="140215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64770" rIns="21590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>
              <a:solidFill>
                <a:srgbClr val="002060"/>
              </a:solidFill>
            </a:rPr>
            <a:t>Чтобы продемонстрировать работу  кнопки  </a:t>
          </a:r>
          <a:r>
            <a:rPr lang="en-US" sz="1700" kern="1200" dirty="0" smtClean="0">
              <a:solidFill>
                <a:srgbClr val="002060"/>
              </a:solidFill>
            </a:rPr>
            <a:t>“</a:t>
          </a:r>
          <a:r>
            <a:rPr lang="ru-RU" sz="1700" kern="1200" dirty="0" smtClean="0">
              <a:solidFill>
                <a:srgbClr val="002060"/>
              </a:solidFill>
            </a:rPr>
            <a:t>История</a:t>
          </a:r>
          <a:r>
            <a:rPr lang="en-US" sz="1700" kern="1200" dirty="0" smtClean="0">
              <a:solidFill>
                <a:srgbClr val="002060"/>
              </a:solidFill>
            </a:rPr>
            <a:t>”</a:t>
          </a:r>
          <a:r>
            <a:rPr lang="ru-RU" sz="1700" kern="1200" dirty="0" smtClean="0">
              <a:solidFill>
                <a:srgbClr val="002060"/>
              </a:solidFill>
            </a:rPr>
            <a:t>  в код  были принудительно добавлены данные отметок за предыдущие дни</a:t>
          </a:r>
          <a:endParaRPr lang="ru-RU" sz="1700" kern="1200" dirty="0"/>
        </a:p>
      </dsp:txBody>
      <dsp:txXfrm>
        <a:off x="201505" y="34301"/>
        <a:ext cx="3629437" cy="1369301"/>
      </dsp:txXfrm>
    </dsp:sp>
    <dsp:sp modelId="{3939D2E2-D3EB-4AA2-9C76-E386C18B9A56}">
      <dsp:nvSpPr>
        <dsp:cNvPr id="0" name=""/>
        <dsp:cNvSpPr/>
      </dsp:nvSpPr>
      <dsp:spPr>
        <a:xfrm>
          <a:off x="1077044" y="1403602"/>
          <a:ext cx="1878359" cy="602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Кнопка «История»</a:t>
          </a:r>
          <a:endParaRPr lang="ru-RU" sz="1600" kern="1200" dirty="0"/>
        </a:p>
      </dsp:txBody>
      <dsp:txXfrm>
        <a:off x="1077044" y="1403602"/>
        <a:ext cx="1322788" cy="602926"/>
      </dsp:txXfrm>
    </dsp:sp>
    <dsp:sp modelId="{90862D66-F80D-48EF-AC3D-5A65DB1EAEE1}">
      <dsp:nvSpPr>
        <dsp:cNvPr id="0" name=""/>
        <dsp:cNvSpPr/>
      </dsp:nvSpPr>
      <dsp:spPr>
        <a:xfrm>
          <a:off x="2663383" y="1804703"/>
          <a:ext cx="236594" cy="4676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D9CD4-ACD9-4F63-9F85-992039C0B8F2}">
      <dsp:nvSpPr>
        <dsp:cNvPr id="0" name=""/>
        <dsp:cNvSpPr/>
      </dsp:nvSpPr>
      <dsp:spPr>
        <a:xfrm>
          <a:off x="322610" y="2356410"/>
          <a:ext cx="3406160" cy="140215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64770" rIns="21590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>
              <a:solidFill>
                <a:srgbClr val="002060"/>
              </a:solidFill>
            </a:rPr>
            <a:t>Для визуализации истории отметок настроения создана кнопка статистика, которая позволяет вывести на экран диаграмму настроения</a:t>
          </a:r>
          <a:endParaRPr lang="ru-RU" sz="1700" kern="1200" dirty="0"/>
        </a:p>
      </dsp:txBody>
      <dsp:txXfrm>
        <a:off x="355464" y="2389264"/>
        <a:ext cx="3340452" cy="1369301"/>
      </dsp:txXfrm>
    </dsp:sp>
    <dsp:sp modelId="{339958C0-DFEE-4F94-BA9F-591A2DB56C78}">
      <dsp:nvSpPr>
        <dsp:cNvPr id="0" name=""/>
        <dsp:cNvSpPr/>
      </dsp:nvSpPr>
      <dsp:spPr>
        <a:xfrm>
          <a:off x="1077044" y="3734294"/>
          <a:ext cx="1878359" cy="602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Кнопка «Статистика»</a:t>
          </a:r>
          <a:endParaRPr lang="ru-RU" sz="1600" kern="1200" dirty="0"/>
        </a:p>
      </dsp:txBody>
      <dsp:txXfrm>
        <a:off x="1077044" y="3734294"/>
        <a:ext cx="1322788" cy="602926"/>
      </dsp:txXfrm>
    </dsp:sp>
    <dsp:sp modelId="{D5863F84-4AFE-4AAE-920C-08FDFFF5D186}">
      <dsp:nvSpPr>
        <dsp:cNvPr id="0" name=""/>
        <dsp:cNvSpPr/>
      </dsp:nvSpPr>
      <dsp:spPr>
        <a:xfrm flipV="1">
          <a:off x="2757780" y="4134875"/>
          <a:ext cx="47801" cy="4780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41EA8-3A7C-4197-9D4C-5917FC7FC6A3}">
      <dsp:nvSpPr>
        <dsp:cNvPr id="0" name=""/>
        <dsp:cNvSpPr/>
      </dsp:nvSpPr>
      <dsp:spPr>
        <a:xfrm>
          <a:off x="245635" y="4662830"/>
          <a:ext cx="3541176" cy="140215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solidFill>
                <a:srgbClr val="002060"/>
              </a:solidFill>
            </a:rPr>
            <a:t>Для того, чтобы данные между запусками программы сохранялись, осуществляется запись результатов ответов в файл </a:t>
          </a:r>
          <a:r>
            <a:rPr lang="en-US" sz="1800" kern="1200" dirty="0" smtClean="0">
              <a:solidFill>
                <a:srgbClr val="002060"/>
              </a:solidFill>
            </a:rPr>
            <a:t>txt</a:t>
          </a:r>
          <a:endParaRPr lang="ru-RU" sz="1800" kern="1200" dirty="0"/>
        </a:p>
      </dsp:txBody>
      <dsp:txXfrm>
        <a:off x="278489" y="4695684"/>
        <a:ext cx="3475468" cy="1369301"/>
      </dsp:txXfrm>
    </dsp:sp>
    <dsp:sp modelId="{BFF7133B-6C7E-4FE7-8356-BEF187472C8E}">
      <dsp:nvSpPr>
        <dsp:cNvPr id="0" name=""/>
        <dsp:cNvSpPr/>
      </dsp:nvSpPr>
      <dsp:spPr>
        <a:xfrm>
          <a:off x="1077044" y="6064985"/>
          <a:ext cx="1878359" cy="602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Сохранение данных</a:t>
          </a:r>
          <a:endParaRPr lang="ru-RU" sz="1600" kern="1200" dirty="0"/>
        </a:p>
      </dsp:txBody>
      <dsp:txXfrm>
        <a:off x="1077044" y="6064985"/>
        <a:ext cx="1322788" cy="602926"/>
      </dsp:txXfrm>
    </dsp:sp>
    <dsp:sp modelId="{19F6367E-2B07-4ABB-811F-708153F260DB}">
      <dsp:nvSpPr>
        <dsp:cNvPr id="0" name=""/>
        <dsp:cNvSpPr/>
      </dsp:nvSpPr>
      <dsp:spPr>
        <a:xfrm>
          <a:off x="2738024" y="6463174"/>
          <a:ext cx="87312" cy="5258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BC149-7DB6-4B22-898B-D5B01F0B1EED}">
      <dsp:nvSpPr>
        <dsp:cNvPr id="0" name=""/>
        <dsp:cNvSpPr/>
      </dsp:nvSpPr>
      <dsp:spPr>
        <a:xfrm>
          <a:off x="3154" y="176410"/>
          <a:ext cx="3075793" cy="11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Запуск окна приложения</a:t>
          </a:r>
          <a:endParaRPr lang="ru-RU" sz="3100" kern="1200" dirty="0"/>
        </a:p>
      </dsp:txBody>
      <dsp:txXfrm>
        <a:off x="3154" y="176410"/>
        <a:ext cx="3075793" cy="1124843"/>
      </dsp:txXfrm>
    </dsp:sp>
    <dsp:sp modelId="{3EA5130C-C3EA-4057-B7E8-2A7904B9FC46}">
      <dsp:nvSpPr>
        <dsp:cNvPr id="0" name=""/>
        <dsp:cNvSpPr/>
      </dsp:nvSpPr>
      <dsp:spPr>
        <a:xfrm>
          <a:off x="3154" y="1301254"/>
          <a:ext cx="3075793" cy="39395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Открывается окно Приложения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Отображается текущая дата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Возможность выбора отметки настроения</a:t>
          </a:r>
          <a:endParaRPr lang="ru-RU" sz="2300" kern="1200" dirty="0"/>
        </a:p>
      </dsp:txBody>
      <dsp:txXfrm>
        <a:off x="3154" y="1301254"/>
        <a:ext cx="3075793" cy="3939591"/>
      </dsp:txXfrm>
    </dsp:sp>
    <dsp:sp modelId="{B46BB59C-DD24-4809-B8F5-F49BF1B02F67}">
      <dsp:nvSpPr>
        <dsp:cNvPr id="0" name=""/>
        <dsp:cNvSpPr/>
      </dsp:nvSpPr>
      <dsp:spPr>
        <a:xfrm>
          <a:off x="3509559" y="176410"/>
          <a:ext cx="3075793" cy="11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Вывод истории отметок</a:t>
          </a:r>
          <a:endParaRPr lang="ru-RU" sz="3100" kern="1200" dirty="0"/>
        </a:p>
      </dsp:txBody>
      <dsp:txXfrm>
        <a:off x="3509559" y="176410"/>
        <a:ext cx="3075793" cy="1124843"/>
      </dsp:txXfrm>
    </dsp:sp>
    <dsp:sp modelId="{0732F7C1-C73E-4545-B48D-A5208DD640BA}">
      <dsp:nvSpPr>
        <dsp:cNvPr id="0" name=""/>
        <dsp:cNvSpPr/>
      </dsp:nvSpPr>
      <dsp:spPr>
        <a:xfrm>
          <a:off x="3509559" y="1301254"/>
          <a:ext cx="3075793" cy="39395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Кнопка «История» вызывает открытие дополнительного окна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Отображаются даты и проставленные отметки</a:t>
          </a:r>
          <a:endParaRPr lang="ru-RU" sz="2300" kern="1200" dirty="0"/>
        </a:p>
      </dsp:txBody>
      <dsp:txXfrm>
        <a:off x="3509559" y="1301254"/>
        <a:ext cx="3075793" cy="3939591"/>
      </dsp:txXfrm>
    </dsp:sp>
    <dsp:sp modelId="{8BB98E95-4F8C-4DB9-A403-86991B77B57D}">
      <dsp:nvSpPr>
        <dsp:cNvPr id="0" name=""/>
        <dsp:cNvSpPr/>
      </dsp:nvSpPr>
      <dsp:spPr>
        <a:xfrm>
          <a:off x="7015964" y="176410"/>
          <a:ext cx="3075793" cy="11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Вывод диаграммы</a:t>
          </a:r>
          <a:endParaRPr lang="ru-RU" sz="3100" kern="1200" dirty="0"/>
        </a:p>
      </dsp:txBody>
      <dsp:txXfrm>
        <a:off x="7015964" y="176410"/>
        <a:ext cx="3075793" cy="1124843"/>
      </dsp:txXfrm>
    </dsp:sp>
    <dsp:sp modelId="{98B6F5F9-5CFC-4A52-9D95-37CECA93475A}">
      <dsp:nvSpPr>
        <dsp:cNvPr id="0" name=""/>
        <dsp:cNvSpPr/>
      </dsp:nvSpPr>
      <dsp:spPr>
        <a:xfrm>
          <a:off x="7015964" y="1301254"/>
          <a:ext cx="3075793" cy="39395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Кнопка «Статистика» вызывает открытие дополнительного окна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Отображаются цветная круговая диаграмма по сегментам проставленных отметок</a:t>
          </a:r>
          <a:endParaRPr lang="ru-RU" sz="2300" kern="1200" dirty="0"/>
        </a:p>
      </dsp:txBody>
      <dsp:txXfrm>
        <a:off x="7015964" y="1301254"/>
        <a:ext cx="3075793" cy="39395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9B805-9105-49A5-A2C9-C1B5976047A2}">
      <dsp:nvSpPr>
        <dsp:cNvPr id="0" name=""/>
        <dsp:cNvSpPr/>
      </dsp:nvSpPr>
      <dsp:spPr>
        <a:xfrm rot="10800000">
          <a:off x="1816436" y="1347542"/>
          <a:ext cx="5403712" cy="27221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402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Описание приложения и Инструкция по его установке и запуску прилагаются к проекту в файле </a:t>
          </a:r>
          <a:r>
            <a:rPr lang="en-US" sz="2600" kern="1200" dirty="0" smtClean="0"/>
            <a:t>readme.txt</a:t>
          </a:r>
          <a:endParaRPr lang="ru-RU" sz="2600" kern="1200" dirty="0"/>
        </a:p>
      </dsp:txBody>
      <dsp:txXfrm rot="10800000">
        <a:off x="2496978" y="1347542"/>
        <a:ext cx="4723170" cy="2722170"/>
      </dsp:txXfrm>
    </dsp:sp>
    <dsp:sp modelId="{786D474F-346B-48BA-92B3-B24645D806C6}">
      <dsp:nvSpPr>
        <dsp:cNvPr id="0" name=""/>
        <dsp:cNvSpPr/>
      </dsp:nvSpPr>
      <dsp:spPr>
        <a:xfrm>
          <a:off x="905734" y="1744843"/>
          <a:ext cx="1821404" cy="192756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365C73-270C-4AFB-A124-BD2E4375252C}" type="datetime1">
              <a:rPr lang="ru-RU" smtClean="0"/>
              <a:t>24.04.2022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49F85-3216-4596-B44B-827FE6DFDEFE}" type="datetime1">
              <a:rPr lang="ru-RU" smtClean="0"/>
              <a:pPr/>
              <a:t>24.04.2022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26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25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10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580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2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28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0D00EA6-0821-4AC5-933C-321AA654534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Взгляд вверх на облака и голубое небо из двора-колодца, образованного зданиями со стеклянными фасадами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BB2B9E-2F8E-4635-AD7A-EB57B20F54A9}" type="datetime1">
              <a:rPr lang="ru-RU" noProof="0" smtClean="0"/>
              <a:t>24.04.2022</a:t>
            </a:fld>
            <a:endParaRPr lang="ru-RU" noProof="0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A66E2-1990-44F0-A7C2-CC10213F1703}" type="datetime1">
              <a:rPr lang="ru-RU" noProof="0" smtClean="0"/>
              <a:t>24.04.2022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8DE717-09BD-42BB-B75A-8F22795CF2ED}" type="datetime1">
              <a:rPr lang="ru-RU" noProof="0" smtClean="0"/>
              <a:t>24.04.2022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F8F67C-761A-45E5-AA93-3D403D994F41}" type="datetime1">
              <a:rPr lang="ru-RU" noProof="0" smtClean="0"/>
              <a:t>24.04.2022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CE04B-C4AA-4634-A469-DA31FB2126F8}" type="datetime1">
              <a:rPr lang="ru-RU" noProof="0" smtClean="0"/>
              <a:t>24.04.2022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96AAB4-9041-4283-9C58-E2992F4EDF30}" type="datetime1">
              <a:rPr lang="ru-RU" noProof="0" smtClean="0"/>
              <a:t>24.04.2022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40B2B5-3DEA-4EF6-B280-096F6A049D56}" type="datetime1">
              <a:rPr lang="ru-RU" noProof="0" smtClean="0"/>
              <a:t>24.04.2022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FA4AE7-CA45-4434-9124-305263C51D79}" type="datetime1">
              <a:rPr lang="ru-RU" noProof="0" smtClean="0"/>
              <a:t>24.04.2022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D7E9A2-4063-4261-BCB2-EAB5268EBFE5}" type="datetime1">
              <a:rPr lang="ru-RU" noProof="0" smtClean="0"/>
              <a:t>24.04.2022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0FAC69-5014-475F-82BD-1103AEFFA16E}" type="datetime1">
              <a:rPr lang="ru-RU" noProof="0" smtClean="0"/>
              <a:t>24.04.2022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23C520-1842-421A-80A4-508A564B71AF}" type="datetime1">
              <a:rPr lang="ru-RU" noProof="0" smtClean="0"/>
              <a:t>24.04.2022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1198891-7FB9-4FBF-9D7B-40E7D17D343C}" type="datetime1">
              <a:rPr lang="ru-RU" noProof="0" smtClean="0"/>
              <a:t>24.04.2022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0%BD%D1%82%D0%B5%D0%B3%D1%80%D0%B8%D1%80%D0%BE%D0%B2%D0%B0%D0%BD%D0%BD%D0%B0%D1%8F_%D1%81%D1%80%D0%B5%D0%B4%D0%B0_%D1%80%D0%B0%D0%B7%D1%80%D0%B0%D0%B1%D0%BE%D1%82%D0%BA%D0%B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u.wikipedia.org/wiki/Django" TargetMode="External"/><Relationship Id="rId4" Type="http://schemas.openxmlformats.org/officeDocument/2006/relationships/hyperlink" Target="https://ru.wikipedia.org/wiki/Pyth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68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3267" y="-1035496"/>
            <a:ext cx="4308649" cy="47243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5400" b="1" dirty="0" smtClean="0">
                <a:solidFill>
                  <a:srgbClr val="0036A2"/>
                </a:solidFill>
              </a:rPr>
              <a:t>Приложение «Календарь настроения»</a:t>
            </a:r>
            <a:endParaRPr lang="ru-RU" sz="5400" b="1" dirty="0">
              <a:solidFill>
                <a:srgbClr val="0036A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574" y="5949280"/>
            <a:ext cx="3962400" cy="762000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Разработано на языке программирования </a:t>
            </a:r>
            <a:r>
              <a:rPr lang="en-US" dirty="0" err="1" smtClean="0">
                <a:solidFill>
                  <a:srgbClr val="002060"/>
                </a:solidFill>
              </a:rPr>
              <a:t>Phython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AutoShape 4" descr="http://ideidlybis.ru/wp-content/public_images2/cc822a2e33b0834526e487c2ecc6096d-300x206.gif"/>
          <p:cNvSpPr>
            <a:spLocks noChangeAspect="1" noChangeArrowheads="1"/>
          </p:cNvSpPr>
          <p:nvPr/>
        </p:nvSpPr>
        <p:spPr bwMode="auto">
          <a:xfrm>
            <a:off x="155574" y="-144463"/>
            <a:ext cx="4210645" cy="421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http://ideidlybis.ru/wp-content/public_images2/cc822a2e33b0834526e487c2ecc6096d-300x206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08" y="-2103"/>
            <a:ext cx="7349217" cy="68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09441" y="-243408"/>
            <a:ext cx="10971372" cy="1066800"/>
          </a:xfrm>
        </p:spPr>
        <p:txBody>
          <a:bodyPr rtlCol="0">
            <a:normAutofit/>
          </a:bodyPr>
          <a:lstStyle/>
          <a:p>
            <a:pPr rtl="0"/>
            <a:r>
              <a:rPr lang="ru-RU" sz="4000" b="1" dirty="0" smtClean="0"/>
              <a:t>Цели и задачи проекта</a:t>
            </a:r>
            <a:endParaRPr lang="ru-RU" sz="4000" b="1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05780" y="1340768"/>
            <a:ext cx="10629186" cy="4983087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b="1" dirty="0" smtClean="0">
                <a:solidFill>
                  <a:srgbClr val="002060"/>
                </a:solidFill>
              </a:rPr>
              <a:t>Цель проекта </a:t>
            </a:r>
            <a:r>
              <a:rPr lang="ru-RU" dirty="0" smtClean="0">
                <a:solidFill>
                  <a:srgbClr val="002060"/>
                </a:solidFill>
              </a:rPr>
              <a:t>– </a:t>
            </a:r>
            <a:r>
              <a:rPr lang="ru-RU" dirty="0" smtClean="0">
                <a:solidFill>
                  <a:srgbClr val="002060"/>
                </a:solidFill>
              </a:rPr>
              <a:t>создание </a:t>
            </a:r>
            <a:r>
              <a:rPr lang="ru-RU" dirty="0" smtClean="0">
                <a:solidFill>
                  <a:srgbClr val="002060"/>
                </a:solidFill>
              </a:rPr>
              <a:t>приложения «Календарь настроения» с графическим интерфейсом для платформы </a:t>
            </a:r>
            <a:r>
              <a:rPr lang="en-US" dirty="0" smtClean="0">
                <a:solidFill>
                  <a:srgbClr val="002060"/>
                </a:solidFill>
              </a:rPr>
              <a:t>Windows</a:t>
            </a:r>
            <a:r>
              <a:rPr lang="ru-RU" dirty="0" smtClean="0">
                <a:solidFill>
                  <a:srgbClr val="002060"/>
                </a:solidFill>
              </a:rPr>
              <a:t>.</a:t>
            </a:r>
          </a:p>
          <a:p>
            <a:pPr marL="0" indent="0" rtl="0">
              <a:buNone/>
            </a:pPr>
            <a:r>
              <a:rPr lang="ru-RU" b="1" dirty="0" smtClean="0">
                <a:solidFill>
                  <a:srgbClr val="002060"/>
                </a:solidFill>
              </a:rPr>
              <a:t>Основные требования к функционалу Приложения</a:t>
            </a:r>
            <a:r>
              <a:rPr lang="ru-RU" dirty="0" smtClean="0">
                <a:solidFill>
                  <a:srgbClr val="002060"/>
                </a:solidFill>
              </a:rPr>
              <a:t>:</a:t>
            </a:r>
          </a:p>
          <a:p>
            <a:pPr rtl="0">
              <a:buFontTx/>
              <a:buChar char="-"/>
            </a:pPr>
            <a:r>
              <a:rPr lang="ru-RU" dirty="0" smtClean="0">
                <a:solidFill>
                  <a:srgbClr val="002060"/>
                </a:solidFill>
              </a:rPr>
              <a:t>Настроение отмечается один раз в день на сегодняшнюю дату;</a:t>
            </a:r>
          </a:p>
          <a:p>
            <a:pPr rtl="0">
              <a:buFontTx/>
              <a:buChar char="-"/>
            </a:pPr>
            <a:r>
              <a:rPr lang="ru-RU" dirty="0" smtClean="0">
                <a:solidFill>
                  <a:srgbClr val="002060"/>
                </a:solidFill>
              </a:rPr>
              <a:t>Возможность просматривать историю отметок;</a:t>
            </a:r>
          </a:p>
          <a:p>
            <a:pPr rtl="0">
              <a:buFontTx/>
              <a:buChar char="-"/>
            </a:pPr>
            <a:r>
              <a:rPr lang="ru-RU" dirty="0" smtClean="0">
                <a:solidFill>
                  <a:srgbClr val="002060"/>
                </a:solidFill>
              </a:rPr>
              <a:t>Отметки настроения сохраняются между запусками программы.</a:t>
            </a:r>
          </a:p>
          <a:p>
            <a:pPr marL="0" indent="0" rtl="0">
              <a:buNone/>
            </a:pPr>
            <a:endParaRPr lang="ru-RU" dirty="0" smtClean="0">
              <a:solidFill>
                <a:srgbClr val="002060"/>
              </a:solidFill>
            </a:endParaRPr>
          </a:p>
          <a:p>
            <a:pPr marL="0" indent="0" rtl="0">
              <a:buNone/>
            </a:pPr>
            <a:r>
              <a:rPr lang="ru-RU" b="1" dirty="0" smtClean="0">
                <a:solidFill>
                  <a:srgbClr val="002060"/>
                </a:solidFill>
              </a:rPr>
              <a:t>Реализация проекта </a:t>
            </a:r>
            <a:r>
              <a:rPr lang="ru-RU" dirty="0" smtClean="0">
                <a:solidFill>
                  <a:srgbClr val="002060"/>
                </a:solidFill>
              </a:rPr>
              <a:t>осуществлена на я</a:t>
            </a:r>
            <a:r>
              <a:rPr lang="ru-RU" dirty="0" smtClean="0">
                <a:solidFill>
                  <a:srgbClr val="002060"/>
                </a:solidFill>
              </a:rPr>
              <a:t>зыке программирования  </a:t>
            </a:r>
            <a:r>
              <a:rPr lang="en-US" dirty="0" err="1" smtClean="0">
                <a:solidFill>
                  <a:srgbClr val="002060"/>
                </a:solidFill>
              </a:rPr>
              <a:t>Phython</a:t>
            </a:r>
            <a:r>
              <a:rPr lang="ru-RU" dirty="0" smtClean="0">
                <a:solidFill>
                  <a:srgbClr val="002060"/>
                </a:solidFill>
              </a:rPr>
              <a:t>.</a:t>
            </a:r>
            <a:endParaRPr lang="ru-RU" dirty="0">
              <a:solidFill>
                <a:srgbClr val="002060"/>
              </a:solidFill>
            </a:endParaRPr>
          </a:p>
          <a:p>
            <a:pPr marL="0" indent="0" rtl="0">
              <a:buNone/>
            </a:pPr>
            <a:endParaRPr lang="ru-RU" dirty="0" smtClean="0">
              <a:solidFill>
                <a:srgbClr val="002060"/>
              </a:solidFill>
            </a:endParaRPr>
          </a:p>
          <a:p>
            <a:pPr marL="0" indent="0" rtl="0">
              <a:buNone/>
            </a:pP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descr="Вертикальный маркированный список, в котором 3 группы расположены одна под другой, при этом под каждой группой есть отдельно выделенные пункты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1174533"/>
              </p:ext>
            </p:extLst>
          </p:nvPr>
        </p:nvGraphicFramePr>
        <p:xfrm>
          <a:off x="581316" y="1179240"/>
          <a:ext cx="10625664" cy="534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Заголовок 12"/>
          <p:cNvSpPr txBox="1">
            <a:spLocks/>
          </p:cNvSpPr>
          <p:nvPr/>
        </p:nvSpPr>
        <p:spPr>
          <a:xfrm>
            <a:off x="609441" y="-243408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/>
              <a:t>Этапы разработки проекта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6425" y="1052736"/>
            <a:ext cx="11392643" cy="5616624"/>
          </a:xfrm>
        </p:spPr>
        <p:txBody>
          <a:bodyPr rtlCol="0">
            <a:normAutofit/>
          </a:bodyPr>
          <a:lstStyle/>
          <a:p>
            <a:r>
              <a:rPr lang="ru-RU" b="1" dirty="0" err="1"/>
              <a:t>PyCharm</a:t>
            </a:r>
            <a:r>
              <a:rPr lang="ru-RU" dirty="0"/>
              <a:t> — </a:t>
            </a:r>
            <a:r>
              <a:rPr lang="ru-RU" dirty="0" smtClean="0">
                <a:solidFill>
                  <a:srgbClr val="002060"/>
                </a:solidFill>
                <a:hlinkClick r:id="rId3" tooltip="Интегрированная среда разработки"/>
              </a:rPr>
              <a:t>интегрированная </a:t>
            </a:r>
            <a:r>
              <a:rPr lang="ru-RU" dirty="0">
                <a:solidFill>
                  <a:srgbClr val="002060"/>
                </a:solidFill>
                <a:hlinkClick r:id="rId3" tooltip="Интегрированная среда разработки"/>
              </a:rPr>
              <a:t>среда разработки</a:t>
            </a:r>
            <a:r>
              <a:rPr lang="ru-RU" dirty="0"/>
              <a:t> для </a:t>
            </a:r>
            <a:r>
              <a:rPr lang="ru-RU" dirty="0" smtClean="0"/>
              <a:t>языка программирования</a:t>
            </a:r>
            <a:r>
              <a:rPr lang="ru-RU" dirty="0"/>
              <a:t> </a:t>
            </a:r>
            <a:r>
              <a:rPr lang="ru-RU" dirty="0" err="1">
                <a:hlinkClick r:id="rId4" tooltip="Python"/>
              </a:rPr>
              <a:t>Python</a:t>
            </a:r>
            <a:r>
              <a:rPr lang="ru-RU" dirty="0"/>
              <a:t>. Предоставляет средства для анализа кода, графический отладчик, инструмент для запуска юнит-тестов и поддерживает веб-разработку на </a:t>
            </a:r>
            <a:r>
              <a:rPr lang="ru-RU" dirty="0" err="1">
                <a:hlinkClick r:id="rId5" tooltip="Django"/>
              </a:rPr>
              <a:t>Django</a:t>
            </a:r>
            <a:r>
              <a:rPr lang="ru-RU" dirty="0"/>
              <a:t>. </a:t>
            </a:r>
            <a:endParaRPr lang="en-US" dirty="0" smtClean="0"/>
          </a:p>
          <a:p>
            <a:endParaRPr lang="ru-RU" b="1" dirty="0" smtClean="0"/>
          </a:p>
          <a:p>
            <a:pPr>
              <a:spcAft>
                <a:spcPts val="600"/>
              </a:spcAft>
            </a:pPr>
            <a:r>
              <a:rPr lang="ru-RU" b="1" dirty="0" err="1" smtClean="0"/>
              <a:t>Tkinter</a:t>
            </a:r>
            <a:r>
              <a:rPr lang="ru-RU" dirty="0"/>
              <a:t> </a:t>
            </a:r>
            <a:r>
              <a:rPr lang="ru-RU" dirty="0" smtClean="0"/>
              <a:t>-</a:t>
            </a:r>
            <a:r>
              <a:rPr lang="ru-RU" dirty="0"/>
              <a:t> это графическая библиотека, позволяющая создавать программы с оконным интерфейсом. </a:t>
            </a:r>
            <a:r>
              <a:rPr lang="ru-RU" dirty="0" smtClean="0"/>
              <a:t>Эта библиотека является кроссплатформенной библиотекой и может быть использована в большинстве распространённых операционных систем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spcAft>
                <a:spcPts val="600"/>
              </a:spcAft>
            </a:pPr>
            <a:r>
              <a:rPr lang="ru-RU" b="1" dirty="0" err="1" smtClean="0"/>
              <a:t>Datetime</a:t>
            </a:r>
            <a:r>
              <a:rPr lang="ru-RU" dirty="0" smtClean="0"/>
              <a:t> —модуль позволяет управлять датами и временем, представляя их в таком виде, в котором пользователи смогут их понимать.</a:t>
            </a:r>
          </a:p>
          <a:p>
            <a:r>
              <a:rPr lang="ru-RU" b="1" dirty="0" err="1" smtClean="0"/>
              <a:t>Matplotlib</a:t>
            </a:r>
            <a:r>
              <a:rPr lang="ru-RU" dirty="0"/>
              <a:t> — библиотека на языке программирования </a:t>
            </a:r>
            <a:r>
              <a:rPr lang="ru-RU" b="1" dirty="0" err="1"/>
              <a:t>Python</a:t>
            </a:r>
            <a:r>
              <a:rPr lang="ru-RU" dirty="0"/>
              <a:t> для визуализации данных двумерной (2D) графикой (3D графика также поддерживается). </a:t>
            </a:r>
            <a:r>
              <a:rPr lang="ru-RU" dirty="0" smtClean="0"/>
              <a:t>Получаемые изображения могут быть использованы в качестве иллюстраций в публикациях.</a:t>
            </a:r>
            <a:endParaRPr lang="ru-RU" dirty="0"/>
          </a:p>
        </p:txBody>
      </p:sp>
      <p:sp>
        <p:nvSpPr>
          <p:cNvPr id="5" name="Заголовок 12"/>
          <p:cNvSpPr txBox="1">
            <a:spLocks/>
          </p:cNvSpPr>
          <p:nvPr/>
        </p:nvSpPr>
        <p:spPr>
          <a:xfrm>
            <a:off x="609441" y="-243408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/>
              <a:t>Этап подготовки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2"/>
          <p:cNvSpPr txBox="1">
            <a:spLocks/>
          </p:cNvSpPr>
          <p:nvPr/>
        </p:nvSpPr>
        <p:spPr>
          <a:xfrm>
            <a:off x="609441" y="-243408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/>
              <a:t>Этап разработки</a:t>
            </a:r>
            <a:endParaRPr lang="ru-RU" sz="4000" b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904" y="1700808"/>
            <a:ext cx="6802458" cy="3456384"/>
          </a:xfrm>
          <a:prstGeom prst="rect">
            <a:avLst/>
          </a:prstGeom>
        </p:spPr>
      </p:pic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660951884"/>
              </p:ext>
            </p:extLst>
          </p:nvPr>
        </p:nvGraphicFramePr>
        <p:xfrm>
          <a:off x="333773" y="1052736"/>
          <a:ext cx="4464495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88640"/>
            <a:ext cx="5746458" cy="30630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20" y="3428999"/>
            <a:ext cx="5746458" cy="3079177"/>
          </a:xfrm>
          <a:prstGeom prst="rect">
            <a:avLst/>
          </a:prstGeom>
        </p:spPr>
      </p:pic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129970027"/>
              </p:ext>
            </p:extLst>
          </p:nvPr>
        </p:nvGraphicFramePr>
        <p:xfrm>
          <a:off x="1341885" y="188640"/>
          <a:ext cx="4032448" cy="66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Заголовок 12"/>
          <p:cNvSpPr txBox="1">
            <a:spLocks/>
          </p:cNvSpPr>
          <p:nvPr/>
        </p:nvSpPr>
        <p:spPr>
          <a:xfrm>
            <a:off x="28972" y="183064"/>
            <a:ext cx="720080" cy="5531296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/>
              <a:t>Этап разработки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2"/>
          <p:cNvSpPr txBox="1">
            <a:spLocks/>
          </p:cNvSpPr>
          <p:nvPr/>
        </p:nvSpPr>
        <p:spPr>
          <a:xfrm>
            <a:off x="609441" y="-243408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/>
              <a:t>Результат разработки</a:t>
            </a:r>
            <a:endParaRPr lang="ru-RU" sz="4000" b="1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472247464"/>
              </p:ext>
            </p:extLst>
          </p:nvPr>
        </p:nvGraphicFramePr>
        <p:xfrm>
          <a:off x="1485900" y="1514401"/>
          <a:ext cx="1009491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13892" y="1052736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</a:rPr>
              <a:t>РАБОТА ПРИЛОЖЕНИЯ «КАЛЕНДАРЬ НАСТРОЕНИЯ»</a:t>
            </a:r>
            <a:endParaRPr lang="ru-RU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4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2"/>
          <p:cNvSpPr txBox="1">
            <a:spLocks/>
          </p:cNvSpPr>
          <p:nvPr/>
        </p:nvSpPr>
        <p:spPr>
          <a:xfrm>
            <a:off x="609441" y="-243408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/>
              <a:t>Формирование документации</a:t>
            </a:r>
            <a:endParaRPr lang="ru-RU" sz="4000" b="1" dirty="0"/>
          </a:p>
        </p:txBody>
      </p:sp>
      <p:pic>
        <p:nvPicPr>
          <p:cNvPr id="2050" name="Picture 2" descr="https://flprog.ru/wp-content/uploads/2021/01/unnamed-768x7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60" y="1340768"/>
            <a:ext cx="525658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704728557"/>
              </p:ext>
            </p:extLst>
          </p:nvPr>
        </p:nvGraphicFramePr>
        <p:xfrm>
          <a:off x="-1034380" y="980728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41884" y="404664"/>
            <a:ext cx="33123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</a:rPr>
              <a:t>Проект разработал: Приходько Кирилл</a:t>
            </a:r>
            <a:endParaRPr lang="ru-RU" sz="2800" b="1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844824"/>
            <a:ext cx="2570188" cy="46224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158308" y="2780928"/>
            <a:ext cx="60486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</a:rPr>
              <a:t>Ссылка на проект</a:t>
            </a:r>
          </a:p>
          <a:p>
            <a:endParaRPr lang="ru-RU" sz="2800" b="1" dirty="0" smtClean="0">
              <a:solidFill>
                <a:srgbClr val="002060"/>
              </a:solidFill>
            </a:endParaRPr>
          </a:p>
          <a:p>
            <a:r>
              <a:rPr lang="en-US" sz="2800" b="1" dirty="0" err="1" smtClean="0">
                <a:solidFill>
                  <a:srgbClr val="002060"/>
                </a:solidFill>
              </a:rPr>
              <a:t>httpsgithub.comkirill-codCalendar</a:t>
            </a:r>
            <a:endParaRPr lang="ru-RU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ркетинг 16: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47_TF02801084.potx" id="{C1AE67EC-C237-4F06-A8CE-74B0880EE6A9}" vid="{EDA79D50-06F2-4F43-8B9F-E687A83B5943}"/>
    </a:ext>
  </a:extLst>
</a:theme>
</file>

<file path=ppt/theme/theme2.xml><?xml version="1.0" encoding="utf-8"?>
<a:theme xmlns:a="http://schemas.openxmlformats.org/drawingml/2006/main" name="Тема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бизнеса и маркетинга в оформлении со стеклянным небоскребом (широкоэкранный формат)</Template>
  <TotalTime>218</TotalTime>
  <Words>291</Words>
  <Application>Microsoft Office PowerPoint</Application>
  <PresentationFormat>Произвольный</PresentationFormat>
  <Paragraphs>63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Corbel</vt:lpstr>
      <vt:lpstr>Маркетинг 16:9</vt:lpstr>
      <vt:lpstr>Приложение «Календарь настроения»</vt:lpstr>
      <vt:lpstr>Цели и задачи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Виктория</dc:creator>
  <cp:lastModifiedBy>Виктория</cp:lastModifiedBy>
  <cp:revision>20</cp:revision>
  <dcterms:created xsi:type="dcterms:W3CDTF">2022-04-24T05:41:20Z</dcterms:created>
  <dcterms:modified xsi:type="dcterms:W3CDTF">2022-04-24T09:20:20Z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