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D3219-8070-4277-B1B8-32A507347723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2E7F-82C8-48D2-B8B5-543E5219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70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92E7F-82C8-48D2-B8B5-543E52198AE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94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9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3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5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0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0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4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3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3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6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Топвиев из мятно-зеленого Workspace с ноутбуком, кофе, Notebook, перо, очки и мышь">
            <a:extLst>
              <a:ext uri="{FF2B5EF4-FFF2-40B4-BE49-F238E27FC236}">
                <a16:creationId xmlns:a16="http://schemas.microsoft.com/office/drawing/2014/main" id="{AF5D007B-1B4F-3A01-1B92-BEE877A68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90" b="23389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9F13583-4994-ED36-7E4E-1FF0F12BDC32}"/>
              </a:ext>
            </a:extLst>
          </p:cNvPr>
          <p:cNvSpPr/>
          <p:nvPr/>
        </p:nvSpPr>
        <p:spPr>
          <a:xfrm>
            <a:off x="3896785" y="1803400"/>
            <a:ext cx="8295214" cy="546052"/>
          </a:xfrm>
          <a:prstGeom prst="rect">
            <a:avLst/>
          </a:prstGeom>
          <a:solidFill>
            <a:srgbClr val="2B31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1ADAB-D9E0-00A2-778C-55ECDFE05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8126488" cy="1252601"/>
          </a:xfrm>
        </p:spPr>
        <p:txBody>
          <a:bodyPr anchor="ctr"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Итоговый проект на тему: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«</a:t>
            </a:r>
            <a:r>
              <a:rPr lang="en-US" sz="2400" dirty="0">
                <a:solidFill>
                  <a:schemeClr val="bg1"/>
                </a:solidFill>
              </a:rPr>
              <a:t>Web-</a:t>
            </a:r>
            <a:r>
              <a:rPr lang="ru-RU" sz="2400" dirty="0">
                <a:solidFill>
                  <a:schemeClr val="bg1"/>
                </a:solidFill>
              </a:rPr>
              <a:t>Приложение для мебельного магазина»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56F08-C8FF-B527-7FC4-74042CC65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8126489" cy="71652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Программа профессиональной переподготовки: Fullstack-разработка на языке Java</a:t>
            </a:r>
          </a:p>
        </p:txBody>
      </p:sp>
      <p:cxnSp>
        <p:nvCxnSpPr>
          <p:cNvPr id="39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E667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1FD788-5442-B8BE-C513-782D4172DFAF}"/>
              </a:ext>
            </a:extLst>
          </p:cNvPr>
          <p:cNvSpPr txBox="1"/>
          <p:nvPr/>
        </p:nvSpPr>
        <p:spPr>
          <a:xfrm>
            <a:off x="4065509" y="1894825"/>
            <a:ext cx="800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ФГБОУ ВО «Российский экономический университет им. Г.В. Плеханова»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CB02AB9-40B0-4F56-F554-D93334F3E817}"/>
              </a:ext>
            </a:extLst>
          </p:cNvPr>
          <p:cNvSpPr/>
          <p:nvPr/>
        </p:nvSpPr>
        <p:spPr>
          <a:xfrm>
            <a:off x="9093200" y="5901267"/>
            <a:ext cx="3123895" cy="958065"/>
          </a:xfrm>
          <a:prstGeom prst="rect">
            <a:avLst/>
          </a:prstGeom>
          <a:solidFill>
            <a:srgbClr val="2B31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3E14F-5F81-884D-09F3-02C469ACF24D}"/>
              </a:ext>
            </a:extLst>
          </p:cNvPr>
          <p:cNvSpPr txBox="1"/>
          <p:nvPr/>
        </p:nvSpPr>
        <p:spPr>
          <a:xfrm>
            <a:off x="9279467" y="6057133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Шишков Кирилл Олегович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Группа: </a:t>
            </a:r>
            <a:r>
              <a:rPr lang="en-US" dirty="0">
                <a:solidFill>
                  <a:schemeClr val="bg1"/>
                </a:solidFill>
              </a:rPr>
              <a:t>FSJ-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-22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3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95B48-BC62-677F-2CC6-35493820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C3E80-7E37-787E-ECD4-9940A9D4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/>
              <a:t>	Мой проект заключается в создании интернет магазина мебели, на котором можно будет просматривать товары без регистрации. После регистрации товары можно добавлять в корзину и оформлять заказы. Администратор сможет изменять статус заказов, добавлять новые товары, а также изменять роль зарегистрированных пользователей. Кроме того были реализованы разные фильтры для удобного поиска товаров по заданным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295603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E8F25F-CA4D-6AF3-0D9E-F6E98B54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733"/>
            <a:ext cx="12192000" cy="71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7FE79-A4EB-F2D2-441F-60E97E28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A2A97-392D-46DF-A3B7-6D047045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и разметки: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JavaScript, HTML, CSS, SQL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 разработки: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IDEA, VS Code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(Boot, Security, Web)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Шаблонизатор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678439D-6E19-43F5-AD92-3601D4D6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FB347-E0F8-4BCD-9ACF-9A8CE9599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DBD76F10-08F2-4210-AA40-B3CD8B741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B7DE9D-7B07-0A38-DE78-592C43295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4" b="5609"/>
          <a:stretch/>
        </p:blipFill>
        <p:spPr>
          <a:xfrm>
            <a:off x="1363980" y="1339596"/>
            <a:ext cx="946404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1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40F466-1D9D-C977-F6B2-58F87718A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238" y="1339596"/>
            <a:ext cx="7847524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6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2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4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E678439D-6E19-43F5-AD92-3601D4D6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488FB347-E0F8-4BCD-9ACF-9A8CE9599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76F10-08F2-4210-AA40-B3CD8B741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19AA5-683D-9704-E4ED-7546A409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89"/>
          <a:stretch/>
        </p:blipFill>
        <p:spPr>
          <a:xfrm>
            <a:off x="1363980" y="1339596"/>
            <a:ext cx="946404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6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76A09-A889-592A-1CB0-7339F00B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8323347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152</Words>
  <Application>Microsoft Office PowerPoint</Application>
  <PresentationFormat>Широкоэкранный</PresentationFormat>
  <Paragraphs>15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Галерея</vt:lpstr>
      <vt:lpstr>Итоговый проект на тему:  «Web-Приложение для мебельного магазина»</vt:lpstr>
      <vt:lpstr>Предметная область</vt:lpstr>
      <vt:lpstr>Презентация PowerPoint</vt:lpstr>
      <vt:lpstr>Инструментальные средства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 «Web-Приложение для мебельного магазина»</dc:title>
  <dc:creator>Шишков Кирилл Олегович</dc:creator>
  <cp:lastModifiedBy>Шишков Кирилл Олегович</cp:lastModifiedBy>
  <cp:revision>17</cp:revision>
  <dcterms:created xsi:type="dcterms:W3CDTF">2022-12-15T13:03:12Z</dcterms:created>
  <dcterms:modified xsi:type="dcterms:W3CDTF">2022-12-15T15:18:16Z</dcterms:modified>
</cp:coreProperties>
</file>