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ПАРАЛЛЕЛИЗМ В </a:t>
            </a:r>
            <a:r>
              <a:rPr lang="en-US" cap="all" dirty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Термины: процесс </a:t>
            </a:r>
            <a:r>
              <a:rPr lang="ru-RU" dirty="0"/>
              <a:t>и </a:t>
            </a:r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Процесс</a:t>
            </a:r>
            <a:r>
              <a:rPr lang="ru-RU" sz="2000" dirty="0" smtClean="0"/>
              <a:t> — экземпляр программы, запущенной на компьютере.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У </a:t>
            </a:r>
            <a:r>
              <a:rPr lang="ru-RU" sz="2000" dirty="0"/>
              <a:t>программы может быть один или несколько процессов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dirty="0"/>
              <a:t>Поток</a:t>
            </a:r>
            <a:r>
              <a:rPr lang="ru-RU" sz="2000" dirty="0"/>
              <a:t> </a:t>
            </a:r>
            <a:r>
              <a:rPr lang="ru-RU" sz="2000" dirty="0" smtClean="0"/>
              <a:t>— единица </a:t>
            </a:r>
            <a:r>
              <a:rPr lang="ru-RU" sz="2000" dirty="0"/>
              <a:t>выполнения в процессе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>У </a:t>
            </a:r>
            <a:r>
              <a:rPr lang="ru-RU" sz="2000" dirty="0"/>
              <a:t>процесса может быть один или несколько потоков.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7" y="3672408"/>
            <a:ext cx="9207759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3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Одноядерные </a:t>
            </a:r>
            <a:r>
              <a:rPr lang="ru-RU" dirty="0" smtClean="0"/>
              <a:t>и многоядерные процессоры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Один </a:t>
            </a:r>
            <a:r>
              <a:rPr lang="ru-RU" sz="2000" dirty="0"/>
              <a:t>процессор одновременно может выполнять </a:t>
            </a:r>
            <a:r>
              <a:rPr lang="ru-RU" sz="2000" b="1" dirty="0"/>
              <a:t>только один процесс</a:t>
            </a:r>
            <a:r>
              <a:rPr lang="ru-RU" sz="2000" dirty="0"/>
              <a:t>.  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выполнения нескольких процессов как бы «одновременно» ОС </a:t>
            </a:r>
            <a:r>
              <a:rPr lang="ru-RU" sz="2000" dirty="0" smtClean="0"/>
              <a:t>использует </a:t>
            </a:r>
            <a:r>
              <a:rPr lang="ru-RU" sz="2000" dirty="0"/>
              <a:t>программный компонент — </a:t>
            </a:r>
            <a:r>
              <a:rPr lang="ru-RU" sz="2000" b="1" dirty="0" smtClean="0"/>
              <a:t>планировщик</a:t>
            </a:r>
            <a:endParaRPr lang="ru-RU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57042"/>
            <a:ext cx="7149541" cy="24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8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bound </a:t>
            </a:r>
            <a:r>
              <a:rPr lang="ru-RU" dirty="0" smtClean="0"/>
              <a:t>и </a:t>
            </a:r>
            <a:r>
              <a:rPr lang="en-US" dirty="0" smtClean="0"/>
              <a:t>CPU bound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4797152"/>
            <a:ext cx="828092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Многопоточность</a:t>
            </a:r>
            <a:r>
              <a:rPr lang="ru-RU" sz="2000" dirty="0" smtClean="0"/>
              <a:t> для </a:t>
            </a:r>
            <a:r>
              <a:rPr lang="ru-RU" sz="2000" dirty="0"/>
              <a:t>процессов, связанных с </a:t>
            </a:r>
            <a:r>
              <a:rPr lang="ru-RU" sz="2000" dirty="0" smtClean="0"/>
              <a:t>вводом/выводом. </a:t>
            </a:r>
          </a:p>
          <a:p>
            <a:pPr marL="0" indent="0">
              <a:buNone/>
            </a:pPr>
            <a:r>
              <a:rPr lang="ru-RU" sz="2000" b="1" dirty="0" smtClean="0"/>
              <a:t>Многопроцессорность</a:t>
            </a:r>
            <a:r>
              <a:rPr lang="ru-RU" sz="2000" dirty="0" smtClean="0"/>
              <a:t> для </a:t>
            </a:r>
            <a:r>
              <a:rPr lang="ru-RU" sz="2000" dirty="0"/>
              <a:t>процессов, связанных с процессором.</a:t>
            </a:r>
            <a:endParaRPr lang="ru-RU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2347"/>
              </p:ext>
            </p:extLst>
          </p:nvPr>
        </p:nvGraphicFramePr>
        <p:xfrm>
          <a:off x="683568" y="1484784"/>
          <a:ext cx="806489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Процессы, связанные с </a:t>
                      </a:r>
                      <a:r>
                        <a:rPr lang="ru-RU" sz="2000" b="1" dirty="0" smtClean="0"/>
                        <a:t>вводом/выводом</a:t>
                      </a:r>
                      <a:r>
                        <a:rPr lang="ru-RU" sz="2000" dirty="0" smtClean="0"/>
                        <a:t>, тратят больше времени на ввод/вывод, чем на вычисления. </a:t>
                      </a:r>
                    </a:p>
                    <a:p>
                      <a:endParaRPr lang="ru-RU" sz="2000" dirty="0" smtClean="0"/>
                    </a:p>
                    <a:p>
                      <a:r>
                        <a:rPr lang="ru-RU" sz="2000" dirty="0" smtClean="0"/>
                        <a:t>Примеры: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сетевые запросы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соединения с базами данных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ввод/вывод файлов</a:t>
                      </a:r>
                      <a:endParaRPr lang="ru-RU" sz="2000" dirty="0"/>
                    </a:p>
                  </a:txBody>
                  <a:tcPr marL="25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Процессы, привязанные к </a:t>
                      </a:r>
                      <a:r>
                        <a:rPr lang="ru-RU" sz="2000" b="1" dirty="0" smtClean="0"/>
                        <a:t>процессору</a:t>
                      </a:r>
                      <a:r>
                        <a:rPr lang="ru-RU" sz="2000" dirty="0" smtClean="0"/>
                        <a:t>, тратят больше времени на вычисления, чем на запросы ввода-вывода. </a:t>
                      </a:r>
                    </a:p>
                    <a:p>
                      <a:endParaRPr lang="ru-RU" sz="2000" dirty="0" smtClean="0"/>
                    </a:p>
                    <a:p>
                      <a:r>
                        <a:rPr lang="ru-RU" sz="2000" dirty="0" smtClean="0"/>
                        <a:t>Примеры: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умножение матриц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сжатие видео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потоковое видео</a:t>
                      </a:r>
                      <a:endParaRPr lang="ru-RU" sz="2000" dirty="0"/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0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.join()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7" y="1772816"/>
            <a:ext cx="81220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121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ПАРАЛЛЕЛИЗМ В PYTHON</vt:lpstr>
      <vt:lpstr>Термины: процесс и поток</vt:lpstr>
      <vt:lpstr>Одноядерные и многоядерные процессоры</vt:lpstr>
      <vt:lpstr>I/O bound и CPU bound задачи</vt:lpstr>
      <vt:lpstr>.join()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ПАРАЛЛЕЛИЗМ В PYTHON</dc:title>
  <dc:creator>Kirill Netreba</dc:creator>
  <cp:lastModifiedBy>Kirill Netreba</cp:lastModifiedBy>
  <cp:revision>8</cp:revision>
  <dcterms:created xsi:type="dcterms:W3CDTF">2022-11-19T14:28:03Z</dcterms:created>
  <dcterms:modified xsi:type="dcterms:W3CDTF">2022-11-22T14:44:32Z</dcterms:modified>
</cp:coreProperties>
</file>