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0" r:id="rId7"/>
    <p:sldId id="258" r:id="rId8"/>
    <p:sldId id="283" r:id="rId9"/>
    <p:sldId id="264" r:id="rId10"/>
    <p:sldId id="285" r:id="rId11"/>
    <p:sldId id="266" r:id="rId12"/>
    <p:sldId id="269" r:id="rId13"/>
    <p:sldId id="286" r:id="rId14"/>
    <p:sldId id="287" r:id="rId1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B7C6"/>
    <a:srgbClr val="103350"/>
    <a:srgbClr val="0C75AC"/>
    <a:srgbClr val="00243A"/>
    <a:srgbClr val="002136"/>
    <a:srgbClr val="1B6872"/>
    <a:srgbClr val="0C43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C571D3-6DF1-4548-ADDD-AB2B11A49B02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1E76E69-FD06-B94B-908E-5A89755025FA}">
      <dgm:prSet phldrT="[Text]"/>
      <dgm:spPr>
        <a:solidFill>
          <a:srgbClr val="103350"/>
        </a:solidFill>
      </dgm:spPr>
      <dgm:t>
        <a:bodyPr/>
        <a:lstStyle/>
        <a:p>
          <a:r>
            <a:rPr lang="ru-RU" dirty="0"/>
            <a:t>Формирование списка покупок всех клиентов </a:t>
          </a:r>
          <a:endParaRPr lang="en-GB" dirty="0"/>
        </a:p>
      </dgm:t>
    </dgm:pt>
    <dgm:pt modelId="{DC267397-075A-D648-A7E8-41104E942559}" type="parTrans" cxnId="{53B2D544-AECC-D745-82B4-A368D75A4BA9}">
      <dgm:prSet/>
      <dgm:spPr/>
      <dgm:t>
        <a:bodyPr/>
        <a:lstStyle/>
        <a:p>
          <a:endParaRPr lang="en-GB"/>
        </a:p>
      </dgm:t>
    </dgm:pt>
    <dgm:pt modelId="{82E2FBBC-8789-ED44-807C-E7B718ED8777}" type="sibTrans" cxnId="{53B2D544-AECC-D745-82B4-A368D75A4BA9}">
      <dgm:prSet/>
      <dgm:spPr/>
      <dgm:t>
        <a:bodyPr/>
        <a:lstStyle/>
        <a:p>
          <a:endParaRPr lang="en-GB"/>
        </a:p>
      </dgm:t>
    </dgm:pt>
    <dgm:pt modelId="{B03667EF-49F0-794C-B27E-6E9143F10637}">
      <dgm:prSet phldrT="[Text]"/>
      <dgm:spPr>
        <a:solidFill>
          <a:srgbClr val="103350"/>
        </a:solidFill>
      </dgm:spPr>
      <dgm:t>
        <a:bodyPr/>
        <a:lstStyle/>
        <a:p>
          <a:r>
            <a:rPr lang="ru-RU" dirty="0"/>
            <a:t>Формирование корпуса слов</a:t>
          </a:r>
          <a:endParaRPr lang="en-GB" dirty="0"/>
        </a:p>
      </dgm:t>
    </dgm:pt>
    <dgm:pt modelId="{24973A08-8837-5644-917C-34D3417C8BE3}" type="parTrans" cxnId="{A666952E-FB96-D547-BD50-C41F85ECC05D}">
      <dgm:prSet/>
      <dgm:spPr/>
      <dgm:t>
        <a:bodyPr/>
        <a:lstStyle/>
        <a:p>
          <a:endParaRPr lang="en-GB"/>
        </a:p>
      </dgm:t>
    </dgm:pt>
    <dgm:pt modelId="{6F783EA6-990D-4D4F-9A40-E60349F78173}" type="sibTrans" cxnId="{A666952E-FB96-D547-BD50-C41F85ECC05D}">
      <dgm:prSet/>
      <dgm:spPr/>
      <dgm:t>
        <a:bodyPr/>
        <a:lstStyle/>
        <a:p>
          <a:endParaRPr lang="en-GB"/>
        </a:p>
      </dgm:t>
    </dgm:pt>
    <dgm:pt modelId="{6B672F96-450B-1F42-80EA-2D00D19532C6}">
      <dgm:prSet phldrT="[Text]"/>
      <dgm:spPr>
        <a:solidFill>
          <a:srgbClr val="103350"/>
        </a:solidFill>
      </dgm:spPr>
      <dgm:t>
        <a:bodyPr/>
        <a:lstStyle/>
        <a:p>
          <a:r>
            <a:rPr lang="ru-RU" dirty="0"/>
            <a:t>Настройка параметров модели</a:t>
          </a:r>
          <a:endParaRPr lang="en-GB" dirty="0"/>
        </a:p>
      </dgm:t>
    </dgm:pt>
    <dgm:pt modelId="{86EDB226-2335-8C49-BD97-B9B4B1D699FD}" type="parTrans" cxnId="{67046DC6-CC45-FC46-A3E9-5E11CBB1C42F}">
      <dgm:prSet/>
      <dgm:spPr/>
      <dgm:t>
        <a:bodyPr/>
        <a:lstStyle/>
        <a:p>
          <a:endParaRPr lang="en-GB"/>
        </a:p>
      </dgm:t>
    </dgm:pt>
    <dgm:pt modelId="{3EF6E41E-1ED7-6542-83F0-3A12D9847EBC}" type="sibTrans" cxnId="{67046DC6-CC45-FC46-A3E9-5E11CBB1C42F}">
      <dgm:prSet/>
      <dgm:spPr/>
      <dgm:t>
        <a:bodyPr/>
        <a:lstStyle/>
        <a:p>
          <a:endParaRPr lang="en-GB"/>
        </a:p>
      </dgm:t>
    </dgm:pt>
    <dgm:pt modelId="{B810170E-1BB0-3245-8570-1DF7E4248C2A}">
      <dgm:prSet phldrT="[Text]"/>
      <dgm:spPr>
        <a:solidFill>
          <a:srgbClr val="103350"/>
        </a:solidFill>
      </dgm:spPr>
      <dgm:t>
        <a:bodyPr/>
        <a:lstStyle/>
        <a:p>
          <a:r>
            <a:rPr lang="ru-RU" dirty="0"/>
            <a:t>Визуальный анализ полученных векторов (</a:t>
          </a:r>
          <a:r>
            <a:rPr lang="ru-RU" dirty="0" err="1"/>
            <a:t>P</a:t>
          </a:r>
          <a:r>
            <a:rPr lang="en-US" dirty="0"/>
            <a:t>CA)</a:t>
          </a:r>
          <a:endParaRPr lang="en-GB" dirty="0"/>
        </a:p>
      </dgm:t>
    </dgm:pt>
    <dgm:pt modelId="{C79796EC-AB57-6C46-8678-36569EA46D90}" type="parTrans" cxnId="{6FB46858-C1AA-9140-80E9-24837A4EEAF2}">
      <dgm:prSet/>
      <dgm:spPr/>
      <dgm:t>
        <a:bodyPr/>
        <a:lstStyle/>
        <a:p>
          <a:endParaRPr lang="en-GB"/>
        </a:p>
      </dgm:t>
    </dgm:pt>
    <dgm:pt modelId="{FA4536BF-BA15-8C4E-A983-EE03918101EB}" type="sibTrans" cxnId="{6FB46858-C1AA-9140-80E9-24837A4EEAF2}">
      <dgm:prSet/>
      <dgm:spPr/>
      <dgm:t>
        <a:bodyPr/>
        <a:lstStyle/>
        <a:p>
          <a:endParaRPr lang="en-GB"/>
        </a:p>
      </dgm:t>
    </dgm:pt>
    <dgm:pt modelId="{EFD122B9-7397-2348-B727-C50AE003EA1F}">
      <dgm:prSet phldrT="[Text]"/>
      <dgm:spPr>
        <a:solidFill>
          <a:srgbClr val="103350"/>
        </a:solidFill>
      </dgm:spPr>
      <dgm:t>
        <a:bodyPr/>
        <a:lstStyle/>
        <a:p>
          <a:r>
            <a:rPr lang="ru-RU" dirty="0"/>
            <a:t>Разработка функции формирования рекомендаций</a:t>
          </a:r>
          <a:endParaRPr lang="en-GB" dirty="0"/>
        </a:p>
      </dgm:t>
    </dgm:pt>
    <dgm:pt modelId="{A401D287-4649-C740-9EDB-F91044B3BBCE}" type="parTrans" cxnId="{1A20A1D1-FC74-474D-8E09-F2A4EDD058A0}">
      <dgm:prSet/>
      <dgm:spPr/>
      <dgm:t>
        <a:bodyPr/>
        <a:lstStyle/>
        <a:p>
          <a:endParaRPr lang="en-GB"/>
        </a:p>
      </dgm:t>
    </dgm:pt>
    <dgm:pt modelId="{D4B1048A-F801-284F-A4CB-8D7A7726235A}" type="sibTrans" cxnId="{1A20A1D1-FC74-474D-8E09-F2A4EDD058A0}">
      <dgm:prSet/>
      <dgm:spPr/>
      <dgm:t>
        <a:bodyPr/>
        <a:lstStyle/>
        <a:p>
          <a:endParaRPr lang="en-GB"/>
        </a:p>
      </dgm:t>
    </dgm:pt>
    <dgm:pt modelId="{CD001283-4531-1C48-8F87-5FFBC8EC2A80}" type="pres">
      <dgm:prSet presAssocID="{FDC571D3-6DF1-4548-ADDD-AB2B11A49B02}" presName="Name0" presStyleCnt="0">
        <dgm:presLayoutVars>
          <dgm:dir/>
          <dgm:animLvl val="lvl"/>
          <dgm:resizeHandles val="exact"/>
        </dgm:presLayoutVars>
      </dgm:prSet>
      <dgm:spPr/>
    </dgm:pt>
    <dgm:pt modelId="{CB77EFD7-A658-6248-9135-9F77373F50B8}" type="pres">
      <dgm:prSet presAssocID="{EFD122B9-7397-2348-B727-C50AE003EA1F}" presName="boxAndChildren" presStyleCnt="0"/>
      <dgm:spPr/>
    </dgm:pt>
    <dgm:pt modelId="{9CAF55CE-28C1-8647-ADBC-3B33ED7C4164}" type="pres">
      <dgm:prSet presAssocID="{EFD122B9-7397-2348-B727-C50AE003EA1F}" presName="parentTextBox" presStyleLbl="node1" presStyleIdx="0" presStyleCnt="5"/>
      <dgm:spPr/>
    </dgm:pt>
    <dgm:pt modelId="{2369B485-7169-E24C-BB1E-661039A316B6}" type="pres">
      <dgm:prSet presAssocID="{FA4536BF-BA15-8C4E-A983-EE03918101EB}" presName="sp" presStyleCnt="0"/>
      <dgm:spPr/>
    </dgm:pt>
    <dgm:pt modelId="{4B791FD7-5E5E-5444-9401-CC691631303D}" type="pres">
      <dgm:prSet presAssocID="{B810170E-1BB0-3245-8570-1DF7E4248C2A}" presName="arrowAndChildren" presStyleCnt="0"/>
      <dgm:spPr/>
    </dgm:pt>
    <dgm:pt modelId="{ADC41D9D-83DD-A24A-A0A4-96C8B2636693}" type="pres">
      <dgm:prSet presAssocID="{B810170E-1BB0-3245-8570-1DF7E4248C2A}" presName="parentTextArrow" presStyleLbl="node1" presStyleIdx="1" presStyleCnt="5"/>
      <dgm:spPr/>
    </dgm:pt>
    <dgm:pt modelId="{11A079F4-15F9-254A-A51A-9F9223A76629}" type="pres">
      <dgm:prSet presAssocID="{3EF6E41E-1ED7-6542-83F0-3A12D9847EBC}" presName="sp" presStyleCnt="0"/>
      <dgm:spPr/>
    </dgm:pt>
    <dgm:pt modelId="{0B47F01E-601A-5247-B7F7-425B779F4EC8}" type="pres">
      <dgm:prSet presAssocID="{6B672F96-450B-1F42-80EA-2D00D19532C6}" presName="arrowAndChildren" presStyleCnt="0"/>
      <dgm:spPr/>
    </dgm:pt>
    <dgm:pt modelId="{BC90C04B-7A58-E14F-AA8C-A14065E985AF}" type="pres">
      <dgm:prSet presAssocID="{6B672F96-450B-1F42-80EA-2D00D19532C6}" presName="parentTextArrow" presStyleLbl="node1" presStyleIdx="2" presStyleCnt="5"/>
      <dgm:spPr/>
    </dgm:pt>
    <dgm:pt modelId="{140AB01A-B0DF-5646-A2FE-20010D097B70}" type="pres">
      <dgm:prSet presAssocID="{6F783EA6-990D-4D4F-9A40-E60349F78173}" presName="sp" presStyleCnt="0"/>
      <dgm:spPr/>
    </dgm:pt>
    <dgm:pt modelId="{836F7D51-B066-C343-8334-9ED5A0F7C018}" type="pres">
      <dgm:prSet presAssocID="{B03667EF-49F0-794C-B27E-6E9143F10637}" presName="arrowAndChildren" presStyleCnt="0"/>
      <dgm:spPr/>
    </dgm:pt>
    <dgm:pt modelId="{CA91A9BC-EBCC-BF46-949A-D14E80CD503A}" type="pres">
      <dgm:prSet presAssocID="{B03667EF-49F0-794C-B27E-6E9143F10637}" presName="parentTextArrow" presStyleLbl="node1" presStyleIdx="3" presStyleCnt="5"/>
      <dgm:spPr/>
    </dgm:pt>
    <dgm:pt modelId="{5A786691-C84F-A749-BA95-2D7391B3D2E9}" type="pres">
      <dgm:prSet presAssocID="{82E2FBBC-8789-ED44-807C-E7B718ED8777}" presName="sp" presStyleCnt="0"/>
      <dgm:spPr/>
    </dgm:pt>
    <dgm:pt modelId="{D08BF80A-8236-DC4C-83CB-0EC95BB886EB}" type="pres">
      <dgm:prSet presAssocID="{01E76E69-FD06-B94B-908E-5A89755025FA}" presName="arrowAndChildren" presStyleCnt="0"/>
      <dgm:spPr/>
    </dgm:pt>
    <dgm:pt modelId="{06A70540-95E9-E24E-B628-F4F144167215}" type="pres">
      <dgm:prSet presAssocID="{01E76E69-FD06-B94B-908E-5A89755025FA}" presName="parentTextArrow" presStyleLbl="node1" presStyleIdx="4" presStyleCnt="5"/>
      <dgm:spPr/>
    </dgm:pt>
  </dgm:ptLst>
  <dgm:cxnLst>
    <dgm:cxn modelId="{0990B106-412A-9B42-9790-CDC6ECD8D78E}" type="presOf" srcId="{B03667EF-49F0-794C-B27E-6E9143F10637}" destId="{CA91A9BC-EBCC-BF46-949A-D14E80CD503A}" srcOrd="0" destOrd="0" presId="urn:microsoft.com/office/officeart/2005/8/layout/process4"/>
    <dgm:cxn modelId="{EE4EEC0C-78B7-474D-B91F-4718C85EC7A5}" type="presOf" srcId="{01E76E69-FD06-B94B-908E-5A89755025FA}" destId="{06A70540-95E9-E24E-B628-F4F144167215}" srcOrd="0" destOrd="0" presId="urn:microsoft.com/office/officeart/2005/8/layout/process4"/>
    <dgm:cxn modelId="{A666952E-FB96-D547-BD50-C41F85ECC05D}" srcId="{FDC571D3-6DF1-4548-ADDD-AB2B11A49B02}" destId="{B03667EF-49F0-794C-B27E-6E9143F10637}" srcOrd="1" destOrd="0" parTransId="{24973A08-8837-5644-917C-34D3417C8BE3}" sibTransId="{6F783EA6-990D-4D4F-9A40-E60349F78173}"/>
    <dgm:cxn modelId="{13347D3A-6389-504F-93B1-30622B265D59}" type="presOf" srcId="{6B672F96-450B-1F42-80EA-2D00D19532C6}" destId="{BC90C04B-7A58-E14F-AA8C-A14065E985AF}" srcOrd="0" destOrd="0" presId="urn:microsoft.com/office/officeart/2005/8/layout/process4"/>
    <dgm:cxn modelId="{53B2D544-AECC-D745-82B4-A368D75A4BA9}" srcId="{FDC571D3-6DF1-4548-ADDD-AB2B11A49B02}" destId="{01E76E69-FD06-B94B-908E-5A89755025FA}" srcOrd="0" destOrd="0" parTransId="{DC267397-075A-D648-A7E8-41104E942559}" sibTransId="{82E2FBBC-8789-ED44-807C-E7B718ED8777}"/>
    <dgm:cxn modelId="{6FB46858-C1AA-9140-80E9-24837A4EEAF2}" srcId="{FDC571D3-6DF1-4548-ADDD-AB2B11A49B02}" destId="{B810170E-1BB0-3245-8570-1DF7E4248C2A}" srcOrd="3" destOrd="0" parTransId="{C79796EC-AB57-6C46-8678-36569EA46D90}" sibTransId="{FA4536BF-BA15-8C4E-A983-EE03918101EB}"/>
    <dgm:cxn modelId="{60A77784-0C93-1649-A337-2D94B03738B6}" type="presOf" srcId="{FDC571D3-6DF1-4548-ADDD-AB2B11A49B02}" destId="{CD001283-4531-1C48-8F87-5FFBC8EC2A80}" srcOrd="0" destOrd="0" presId="urn:microsoft.com/office/officeart/2005/8/layout/process4"/>
    <dgm:cxn modelId="{01DCA89E-5AF2-864D-A650-ABE07FB2DB3F}" type="presOf" srcId="{B810170E-1BB0-3245-8570-1DF7E4248C2A}" destId="{ADC41D9D-83DD-A24A-A0A4-96C8B2636693}" srcOrd="0" destOrd="0" presId="urn:microsoft.com/office/officeart/2005/8/layout/process4"/>
    <dgm:cxn modelId="{67046DC6-CC45-FC46-A3E9-5E11CBB1C42F}" srcId="{FDC571D3-6DF1-4548-ADDD-AB2B11A49B02}" destId="{6B672F96-450B-1F42-80EA-2D00D19532C6}" srcOrd="2" destOrd="0" parTransId="{86EDB226-2335-8C49-BD97-B9B4B1D699FD}" sibTransId="{3EF6E41E-1ED7-6542-83F0-3A12D9847EBC}"/>
    <dgm:cxn modelId="{1A20A1D1-FC74-474D-8E09-F2A4EDD058A0}" srcId="{FDC571D3-6DF1-4548-ADDD-AB2B11A49B02}" destId="{EFD122B9-7397-2348-B727-C50AE003EA1F}" srcOrd="4" destOrd="0" parTransId="{A401D287-4649-C740-9EDB-F91044B3BBCE}" sibTransId="{D4B1048A-F801-284F-A4CB-8D7A7726235A}"/>
    <dgm:cxn modelId="{C8B57EF0-044E-1B4C-B478-B84162DBB756}" type="presOf" srcId="{EFD122B9-7397-2348-B727-C50AE003EA1F}" destId="{9CAF55CE-28C1-8647-ADBC-3B33ED7C4164}" srcOrd="0" destOrd="0" presId="urn:microsoft.com/office/officeart/2005/8/layout/process4"/>
    <dgm:cxn modelId="{A7A1472A-DF72-D646-B737-FBA5534D5134}" type="presParOf" srcId="{CD001283-4531-1C48-8F87-5FFBC8EC2A80}" destId="{CB77EFD7-A658-6248-9135-9F77373F50B8}" srcOrd="0" destOrd="0" presId="urn:microsoft.com/office/officeart/2005/8/layout/process4"/>
    <dgm:cxn modelId="{69A02C1F-6769-FF49-A1B8-14C8A03C28DA}" type="presParOf" srcId="{CB77EFD7-A658-6248-9135-9F77373F50B8}" destId="{9CAF55CE-28C1-8647-ADBC-3B33ED7C4164}" srcOrd="0" destOrd="0" presId="urn:microsoft.com/office/officeart/2005/8/layout/process4"/>
    <dgm:cxn modelId="{A327570B-0D70-E64F-B220-2BB6B3849AD9}" type="presParOf" srcId="{CD001283-4531-1C48-8F87-5FFBC8EC2A80}" destId="{2369B485-7169-E24C-BB1E-661039A316B6}" srcOrd="1" destOrd="0" presId="urn:microsoft.com/office/officeart/2005/8/layout/process4"/>
    <dgm:cxn modelId="{926F6588-2529-DB41-AAB7-1754BCCEDCD6}" type="presParOf" srcId="{CD001283-4531-1C48-8F87-5FFBC8EC2A80}" destId="{4B791FD7-5E5E-5444-9401-CC691631303D}" srcOrd="2" destOrd="0" presId="urn:microsoft.com/office/officeart/2005/8/layout/process4"/>
    <dgm:cxn modelId="{FD954C01-A093-424C-AE7C-ABD7C9450EA4}" type="presParOf" srcId="{4B791FD7-5E5E-5444-9401-CC691631303D}" destId="{ADC41D9D-83DD-A24A-A0A4-96C8B2636693}" srcOrd="0" destOrd="0" presId="urn:microsoft.com/office/officeart/2005/8/layout/process4"/>
    <dgm:cxn modelId="{C15A885F-C5BC-ED44-BFC6-C1029FD58D11}" type="presParOf" srcId="{CD001283-4531-1C48-8F87-5FFBC8EC2A80}" destId="{11A079F4-15F9-254A-A51A-9F9223A76629}" srcOrd="3" destOrd="0" presId="urn:microsoft.com/office/officeart/2005/8/layout/process4"/>
    <dgm:cxn modelId="{21DFC545-002A-9241-A605-F289355F77BE}" type="presParOf" srcId="{CD001283-4531-1C48-8F87-5FFBC8EC2A80}" destId="{0B47F01E-601A-5247-B7F7-425B779F4EC8}" srcOrd="4" destOrd="0" presId="urn:microsoft.com/office/officeart/2005/8/layout/process4"/>
    <dgm:cxn modelId="{6815A44D-B27A-8C4E-914E-D2182FA1A9C6}" type="presParOf" srcId="{0B47F01E-601A-5247-B7F7-425B779F4EC8}" destId="{BC90C04B-7A58-E14F-AA8C-A14065E985AF}" srcOrd="0" destOrd="0" presId="urn:microsoft.com/office/officeart/2005/8/layout/process4"/>
    <dgm:cxn modelId="{BDBE4F0E-821A-F54D-814A-10B921EF15DD}" type="presParOf" srcId="{CD001283-4531-1C48-8F87-5FFBC8EC2A80}" destId="{140AB01A-B0DF-5646-A2FE-20010D097B70}" srcOrd="5" destOrd="0" presId="urn:microsoft.com/office/officeart/2005/8/layout/process4"/>
    <dgm:cxn modelId="{422C1E9B-149C-004D-B651-7935B3C2B514}" type="presParOf" srcId="{CD001283-4531-1C48-8F87-5FFBC8EC2A80}" destId="{836F7D51-B066-C343-8334-9ED5A0F7C018}" srcOrd="6" destOrd="0" presId="urn:microsoft.com/office/officeart/2005/8/layout/process4"/>
    <dgm:cxn modelId="{6B5FD6AB-E50D-6449-9C4C-09EB1DA38DAE}" type="presParOf" srcId="{836F7D51-B066-C343-8334-9ED5A0F7C018}" destId="{CA91A9BC-EBCC-BF46-949A-D14E80CD503A}" srcOrd="0" destOrd="0" presId="urn:microsoft.com/office/officeart/2005/8/layout/process4"/>
    <dgm:cxn modelId="{B709F505-C2F2-FE48-8DA4-34160846E30D}" type="presParOf" srcId="{CD001283-4531-1C48-8F87-5FFBC8EC2A80}" destId="{5A786691-C84F-A749-BA95-2D7391B3D2E9}" srcOrd="7" destOrd="0" presId="urn:microsoft.com/office/officeart/2005/8/layout/process4"/>
    <dgm:cxn modelId="{B63137AC-46E4-9046-8A86-44CB9BE0800F}" type="presParOf" srcId="{CD001283-4531-1C48-8F87-5FFBC8EC2A80}" destId="{D08BF80A-8236-DC4C-83CB-0EC95BB886EB}" srcOrd="8" destOrd="0" presId="urn:microsoft.com/office/officeart/2005/8/layout/process4"/>
    <dgm:cxn modelId="{3DDCC23D-8E1F-7045-8DB6-4415EDD0B5E8}" type="presParOf" srcId="{D08BF80A-8236-DC4C-83CB-0EC95BB886EB}" destId="{06A70540-95E9-E24E-B628-F4F14416721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47515B-1E34-A146-8B0F-21AB9C21332B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86FD102-51C3-9B47-BC39-E695BA99D60A}">
      <dgm:prSet phldrT="[Text]"/>
      <dgm:spPr/>
      <dgm:t>
        <a:bodyPr/>
        <a:lstStyle/>
        <a:p>
          <a:r>
            <a:rPr lang="ru-RU" dirty="0"/>
            <a:t>По товарам</a:t>
          </a:r>
          <a:endParaRPr lang="en-GB" dirty="0"/>
        </a:p>
      </dgm:t>
    </dgm:pt>
    <dgm:pt modelId="{B42A6FCA-7161-244F-8162-60E22FE9B094}" type="parTrans" cxnId="{41C5AF69-E3FC-AB4C-81B0-09A5D57932F6}">
      <dgm:prSet/>
      <dgm:spPr/>
      <dgm:t>
        <a:bodyPr/>
        <a:lstStyle/>
        <a:p>
          <a:endParaRPr lang="en-GB"/>
        </a:p>
      </dgm:t>
    </dgm:pt>
    <dgm:pt modelId="{697F9671-923C-9E4D-AE38-50AB2560CCBC}" type="sibTrans" cxnId="{41C5AF69-E3FC-AB4C-81B0-09A5D57932F6}">
      <dgm:prSet/>
      <dgm:spPr/>
      <dgm:t>
        <a:bodyPr/>
        <a:lstStyle/>
        <a:p>
          <a:endParaRPr lang="en-GB"/>
        </a:p>
      </dgm:t>
    </dgm:pt>
    <dgm:pt modelId="{0177A8F1-410D-374C-B964-B9C4E73AD073}">
      <dgm:prSet phldrT="[Text]"/>
      <dgm:spPr/>
      <dgm:t>
        <a:bodyPr/>
        <a:lstStyle/>
        <a:p>
          <a:r>
            <a:rPr lang="ru-RU" dirty="0"/>
            <a:t>По усреднению</a:t>
          </a:r>
          <a:endParaRPr lang="en-GB" dirty="0"/>
        </a:p>
      </dgm:t>
    </dgm:pt>
    <dgm:pt modelId="{9C611018-B74E-934F-9AA5-51DD74A2395D}" type="parTrans" cxnId="{2B90109A-F79F-4341-8026-B3450B6E5BBE}">
      <dgm:prSet/>
      <dgm:spPr>
        <a:ln>
          <a:solidFill>
            <a:srgbClr val="63B7C6"/>
          </a:solidFill>
        </a:ln>
      </dgm:spPr>
      <dgm:t>
        <a:bodyPr/>
        <a:lstStyle/>
        <a:p>
          <a:endParaRPr lang="en-GB"/>
        </a:p>
      </dgm:t>
    </dgm:pt>
    <dgm:pt modelId="{DDF99A7F-7090-D945-8B97-1922588A8D9A}" type="sibTrans" cxnId="{2B90109A-F79F-4341-8026-B3450B6E5BBE}">
      <dgm:prSet/>
      <dgm:spPr/>
      <dgm:t>
        <a:bodyPr/>
        <a:lstStyle/>
        <a:p>
          <a:endParaRPr lang="en-GB"/>
        </a:p>
      </dgm:t>
    </dgm:pt>
    <dgm:pt modelId="{F5A5EF48-EDDF-774F-8139-E037BBDB3977}">
      <dgm:prSet phldrT="[Text]"/>
      <dgm:spPr/>
      <dgm:t>
        <a:bodyPr/>
        <a:lstStyle/>
        <a:p>
          <a:r>
            <a:rPr lang="ru-RU" dirty="0"/>
            <a:t>По частоте</a:t>
          </a:r>
          <a:endParaRPr lang="en-GB" dirty="0"/>
        </a:p>
      </dgm:t>
    </dgm:pt>
    <dgm:pt modelId="{9D5D6486-734A-A345-9EF9-5625407F061E}" type="parTrans" cxnId="{D3FAE2A8-F204-2644-A73C-315C04ABE775}">
      <dgm:prSet/>
      <dgm:spPr>
        <a:ln>
          <a:solidFill>
            <a:srgbClr val="63B7C6"/>
          </a:solidFill>
        </a:ln>
      </dgm:spPr>
      <dgm:t>
        <a:bodyPr/>
        <a:lstStyle/>
        <a:p>
          <a:endParaRPr lang="en-GB"/>
        </a:p>
      </dgm:t>
    </dgm:pt>
    <dgm:pt modelId="{C9DF55E1-0AA4-AD4A-9093-71D912E1E03B}" type="sibTrans" cxnId="{D3FAE2A8-F204-2644-A73C-315C04ABE775}">
      <dgm:prSet/>
      <dgm:spPr/>
      <dgm:t>
        <a:bodyPr/>
        <a:lstStyle/>
        <a:p>
          <a:endParaRPr lang="en-GB"/>
        </a:p>
      </dgm:t>
    </dgm:pt>
    <dgm:pt modelId="{C0276B29-D587-174E-814F-8DE061EB5D9B}">
      <dgm:prSet phldrT="[Text]"/>
      <dgm:spPr/>
      <dgm:t>
        <a:bodyPr/>
        <a:lstStyle/>
        <a:p>
          <a:r>
            <a:rPr lang="ru-RU" dirty="0"/>
            <a:t>По истории покупок</a:t>
          </a:r>
          <a:endParaRPr lang="en-GB" dirty="0"/>
        </a:p>
      </dgm:t>
    </dgm:pt>
    <dgm:pt modelId="{7C315A39-D94E-5746-A0AA-D98993579E0B}" type="parTrans" cxnId="{092A7916-88AD-9F4C-BBFA-8ABBBD430CF0}">
      <dgm:prSet/>
      <dgm:spPr/>
      <dgm:t>
        <a:bodyPr/>
        <a:lstStyle/>
        <a:p>
          <a:endParaRPr lang="en-GB"/>
        </a:p>
      </dgm:t>
    </dgm:pt>
    <dgm:pt modelId="{8A123EAF-15BF-C441-A49C-0D22F0A0A6C4}" type="sibTrans" cxnId="{092A7916-88AD-9F4C-BBFA-8ABBBD430CF0}">
      <dgm:prSet/>
      <dgm:spPr/>
      <dgm:t>
        <a:bodyPr/>
        <a:lstStyle/>
        <a:p>
          <a:endParaRPr lang="en-GB"/>
        </a:p>
      </dgm:t>
    </dgm:pt>
    <dgm:pt modelId="{8172E0ED-3FCE-2949-B067-C89C5C59AA6D}" type="pres">
      <dgm:prSet presAssocID="{0847515B-1E34-A146-8B0F-21AB9C2133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E0ACDD-50B9-AA42-BCC3-B98C142BB5DE}" type="pres">
      <dgm:prSet presAssocID="{F86FD102-51C3-9B47-BC39-E695BA99D60A}" presName="hierRoot1" presStyleCnt="0"/>
      <dgm:spPr/>
    </dgm:pt>
    <dgm:pt modelId="{5F5884D8-08AD-674F-A5FD-E5E6B577144F}" type="pres">
      <dgm:prSet presAssocID="{F86FD102-51C3-9B47-BC39-E695BA99D60A}" presName="composite" presStyleCnt="0"/>
      <dgm:spPr/>
    </dgm:pt>
    <dgm:pt modelId="{95906FF1-90AF-C340-B90B-1AA687837D12}" type="pres">
      <dgm:prSet presAssocID="{F86FD102-51C3-9B47-BC39-E695BA99D60A}" presName="background" presStyleLbl="node0" presStyleIdx="0" presStyleCnt="2"/>
      <dgm:spPr>
        <a:solidFill>
          <a:srgbClr val="103350"/>
        </a:solidFill>
        <a:ln>
          <a:noFill/>
        </a:ln>
      </dgm:spPr>
    </dgm:pt>
    <dgm:pt modelId="{F6519EBA-27FE-6E4E-A83F-B7DB6A632511}" type="pres">
      <dgm:prSet presAssocID="{F86FD102-51C3-9B47-BC39-E695BA99D60A}" presName="text" presStyleLbl="fgAcc0" presStyleIdx="0" presStyleCnt="2">
        <dgm:presLayoutVars>
          <dgm:chPref val="3"/>
        </dgm:presLayoutVars>
      </dgm:prSet>
      <dgm:spPr/>
    </dgm:pt>
    <dgm:pt modelId="{5D2C89AF-A124-0045-903C-8687CA15BF0D}" type="pres">
      <dgm:prSet presAssocID="{F86FD102-51C3-9B47-BC39-E695BA99D60A}" presName="hierChild2" presStyleCnt="0"/>
      <dgm:spPr/>
    </dgm:pt>
    <dgm:pt modelId="{880AEFB2-B6BD-CD4F-ADF3-2BA45C172786}" type="pres">
      <dgm:prSet presAssocID="{C0276B29-D587-174E-814F-8DE061EB5D9B}" presName="hierRoot1" presStyleCnt="0"/>
      <dgm:spPr/>
    </dgm:pt>
    <dgm:pt modelId="{E11BC0F5-3687-EA40-9812-56EDB73E32B9}" type="pres">
      <dgm:prSet presAssocID="{C0276B29-D587-174E-814F-8DE061EB5D9B}" presName="composite" presStyleCnt="0"/>
      <dgm:spPr/>
    </dgm:pt>
    <dgm:pt modelId="{2018988E-1EA1-0049-A50D-8CCA30261460}" type="pres">
      <dgm:prSet presAssocID="{C0276B29-D587-174E-814F-8DE061EB5D9B}" presName="background" presStyleLbl="node0" presStyleIdx="1" presStyleCnt="2"/>
      <dgm:spPr>
        <a:solidFill>
          <a:srgbClr val="103350"/>
        </a:solidFill>
        <a:ln>
          <a:noFill/>
        </a:ln>
      </dgm:spPr>
    </dgm:pt>
    <dgm:pt modelId="{D309A897-D287-8E4A-9915-74E5C62B6877}" type="pres">
      <dgm:prSet presAssocID="{C0276B29-D587-174E-814F-8DE061EB5D9B}" presName="text" presStyleLbl="fgAcc0" presStyleIdx="1" presStyleCnt="2">
        <dgm:presLayoutVars>
          <dgm:chPref val="3"/>
        </dgm:presLayoutVars>
      </dgm:prSet>
      <dgm:spPr/>
    </dgm:pt>
    <dgm:pt modelId="{22B9DDFC-10AD-5D4C-99A4-CBAA8DEF7E13}" type="pres">
      <dgm:prSet presAssocID="{C0276B29-D587-174E-814F-8DE061EB5D9B}" presName="hierChild2" presStyleCnt="0"/>
      <dgm:spPr/>
    </dgm:pt>
    <dgm:pt modelId="{8A974A33-CB34-294B-A0F2-90E10D5CDC07}" type="pres">
      <dgm:prSet presAssocID="{9C611018-B74E-934F-9AA5-51DD74A2395D}" presName="Name10" presStyleLbl="parChTrans1D2" presStyleIdx="0" presStyleCnt="2"/>
      <dgm:spPr/>
    </dgm:pt>
    <dgm:pt modelId="{06F3CED9-5FEB-A342-8DFC-754E0248F8B4}" type="pres">
      <dgm:prSet presAssocID="{0177A8F1-410D-374C-B964-B9C4E73AD073}" presName="hierRoot2" presStyleCnt="0"/>
      <dgm:spPr/>
    </dgm:pt>
    <dgm:pt modelId="{2EE2FD10-AFE4-524D-AEC8-C0A98CEEC7E8}" type="pres">
      <dgm:prSet presAssocID="{0177A8F1-410D-374C-B964-B9C4E73AD073}" presName="composite2" presStyleCnt="0"/>
      <dgm:spPr/>
    </dgm:pt>
    <dgm:pt modelId="{E25BFE1A-4139-824B-9CEC-A03ABAF2D4B1}" type="pres">
      <dgm:prSet presAssocID="{0177A8F1-410D-374C-B964-B9C4E73AD073}" presName="background2" presStyleLbl="node2" presStyleIdx="0" presStyleCnt="2"/>
      <dgm:spPr>
        <a:solidFill>
          <a:srgbClr val="103350"/>
        </a:solidFill>
        <a:ln>
          <a:noFill/>
        </a:ln>
      </dgm:spPr>
    </dgm:pt>
    <dgm:pt modelId="{C09FD2CA-3F35-844B-809C-C6321FCC0FAD}" type="pres">
      <dgm:prSet presAssocID="{0177A8F1-410D-374C-B964-B9C4E73AD073}" presName="text2" presStyleLbl="fgAcc2" presStyleIdx="0" presStyleCnt="2">
        <dgm:presLayoutVars>
          <dgm:chPref val="3"/>
        </dgm:presLayoutVars>
      </dgm:prSet>
      <dgm:spPr/>
    </dgm:pt>
    <dgm:pt modelId="{1B149C1D-0580-C94F-89F2-A2B20BA219D1}" type="pres">
      <dgm:prSet presAssocID="{0177A8F1-410D-374C-B964-B9C4E73AD073}" presName="hierChild3" presStyleCnt="0"/>
      <dgm:spPr/>
    </dgm:pt>
    <dgm:pt modelId="{70E28901-6770-064A-B531-6CB90337F6CE}" type="pres">
      <dgm:prSet presAssocID="{9D5D6486-734A-A345-9EF9-5625407F061E}" presName="Name10" presStyleLbl="parChTrans1D2" presStyleIdx="1" presStyleCnt="2"/>
      <dgm:spPr/>
    </dgm:pt>
    <dgm:pt modelId="{7BAB5618-588F-5B46-9533-6436256687E1}" type="pres">
      <dgm:prSet presAssocID="{F5A5EF48-EDDF-774F-8139-E037BBDB3977}" presName="hierRoot2" presStyleCnt="0"/>
      <dgm:spPr/>
    </dgm:pt>
    <dgm:pt modelId="{A24B5D8F-97C2-E645-9333-C14F6CC63945}" type="pres">
      <dgm:prSet presAssocID="{F5A5EF48-EDDF-774F-8139-E037BBDB3977}" presName="composite2" presStyleCnt="0"/>
      <dgm:spPr/>
    </dgm:pt>
    <dgm:pt modelId="{B21D5498-945A-9B42-8AE4-B8E9D018CB3E}" type="pres">
      <dgm:prSet presAssocID="{F5A5EF48-EDDF-774F-8139-E037BBDB3977}" presName="background2" presStyleLbl="node2" presStyleIdx="1" presStyleCnt="2"/>
      <dgm:spPr>
        <a:solidFill>
          <a:srgbClr val="103350"/>
        </a:solidFill>
        <a:ln>
          <a:noFill/>
        </a:ln>
      </dgm:spPr>
    </dgm:pt>
    <dgm:pt modelId="{02CD4E0C-B8D2-5F4F-8C80-C560DCD50ACF}" type="pres">
      <dgm:prSet presAssocID="{F5A5EF48-EDDF-774F-8139-E037BBDB3977}" presName="text2" presStyleLbl="fgAcc2" presStyleIdx="1" presStyleCnt="2">
        <dgm:presLayoutVars>
          <dgm:chPref val="3"/>
        </dgm:presLayoutVars>
      </dgm:prSet>
      <dgm:spPr/>
    </dgm:pt>
    <dgm:pt modelId="{ED829E12-5BE5-1E49-9A79-A91AAED6AC09}" type="pres">
      <dgm:prSet presAssocID="{F5A5EF48-EDDF-774F-8139-E037BBDB3977}" presName="hierChild3" presStyleCnt="0"/>
      <dgm:spPr/>
    </dgm:pt>
  </dgm:ptLst>
  <dgm:cxnLst>
    <dgm:cxn modelId="{092A7916-88AD-9F4C-BBFA-8ABBBD430CF0}" srcId="{0847515B-1E34-A146-8B0F-21AB9C21332B}" destId="{C0276B29-D587-174E-814F-8DE061EB5D9B}" srcOrd="1" destOrd="0" parTransId="{7C315A39-D94E-5746-A0AA-D98993579E0B}" sibTransId="{8A123EAF-15BF-C441-A49C-0D22F0A0A6C4}"/>
    <dgm:cxn modelId="{41C5AF69-E3FC-AB4C-81B0-09A5D57932F6}" srcId="{0847515B-1E34-A146-8B0F-21AB9C21332B}" destId="{F86FD102-51C3-9B47-BC39-E695BA99D60A}" srcOrd="0" destOrd="0" parTransId="{B42A6FCA-7161-244F-8162-60E22FE9B094}" sibTransId="{697F9671-923C-9E4D-AE38-50AB2560CCBC}"/>
    <dgm:cxn modelId="{74DDB67F-91B7-F745-A8E5-422367B53EEE}" type="presOf" srcId="{F5A5EF48-EDDF-774F-8139-E037BBDB3977}" destId="{02CD4E0C-B8D2-5F4F-8C80-C560DCD50ACF}" srcOrd="0" destOrd="0" presId="urn:microsoft.com/office/officeart/2005/8/layout/hierarchy1"/>
    <dgm:cxn modelId="{A043D88F-D455-2741-9A6E-395253A2BF39}" type="presOf" srcId="{9D5D6486-734A-A345-9EF9-5625407F061E}" destId="{70E28901-6770-064A-B531-6CB90337F6CE}" srcOrd="0" destOrd="0" presId="urn:microsoft.com/office/officeart/2005/8/layout/hierarchy1"/>
    <dgm:cxn modelId="{0516BD93-3A8C-8046-A775-D03A77604D6C}" type="presOf" srcId="{0177A8F1-410D-374C-B964-B9C4E73AD073}" destId="{C09FD2CA-3F35-844B-809C-C6321FCC0FAD}" srcOrd="0" destOrd="0" presId="urn:microsoft.com/office/officeart/2005/8/layout/hierarchy1"/>
    <dgm:cxn modelId="{4DBB0895-5D8B-5541-BC2F-EDF0EA8DC6FE}" type="presOf" srcId="{9C611018-B74E-934F-9AA5-51DD74A2395D}" destId="{8A974A33-CB34-294B-A0F2-90E10D5CDC07}" srcOrd="0" destOrd="0" presId="urn:microsoft.com/office/officeart/2005/8/layout/hierarchy1"/>
    <dgm:cxn modelId="{2B90109A-F79F-4341-8026-B3450B6E5BBE}" srcId="{C0276B29-D587-174E-814F-8DE061EB5D9B}" destId="{0177A8F1-410D-374C-B964-B9C4E73AD073}" srcOrd="0" destOrd="0" parTransId="{9C611018-B74E-934F-9AA5-51DD74A2395D}" sibTransId="{DDF99A7F-7090-D945-8B97-1922588A8D9A}"/>
    <dgm:cxn modelId="{D3FAE2A8-F204-2644-A73C-315C04ABE775}" srcId="{C0276B29-D587-174E-814F-8DE061EB5D9B}" destId="{F5A5EF48-EDDF-774F-8139-E037BBDB3977}" srcOrd="1" destOrd="0" parTransId="{9D5D6486-734A-A345-9EF9-5625407F061E}" sibTransId="{C9DF55E1-0AA4-AD4A-9093-71D912E1E03B}"/>
    <dgm:cxn modelId="{128798C5-F7B7-A54D-ADA3-66FAF09BC515}" type="presOf" srcId="{0847515B-1E34-A146-8B0F-21AB9C21332B}" destId="{8172E0ED-3FCE-2949-B067-C89C5C59AA6D}" srcOrd="0" destOrd="0" presId="urn:microsoft.com/office/officeart/2005/8/layout/hierarchy1"/>
    <dgm:cxn modelId="{CF19D7DD-149D-5F49-A307-2182F843C00A}" type="presOf" srcId="{F86FD102-51C3-9B47-BC39-E695BA99D60A}" destId="{F6519EBA-27FE-6E4E-A83F-B7DB6A632511}" srcOrd="0" destOrd="0" presId="urn:microsoft.com/office/officeart/2005/8/layout/hierarchy1"/>
    <dgm:cxn modelId="{6A4C30F1-748D-A845-93A0-4439E1587118}" type="presOf" srcId="{C0276B29-D587-174E-814F-8DE061EB5D9B}" destId="{D309A897-D287-8E4A-9915-74E5C62B6877}" srcOrd="0" destOrd="0" presId="urn:microsoft.com/office/officeart/2005/8/layout/hierarchy1"/>
    <dgm:cxn modelId="{C616AA14-CA37-7440-8639-717EFB414E03}" type="presParOf" srcId="{8172E0ED-3FCE-2949-B067-C89C5C59AA6D}" destId="{68E0ACDD-50B9-AA42-BCC3-B98C142BB5DE}" srcOrd="0" destOrd="0" presId="urn:microsoft.com/office/officeart/2005/8/layout/hierarchy1"/>
    <dgm:cxn modelId="{9EF82A71-5676-B247-B496-04ED6C8AFA52}" type="presParOf" srcId="{68E0ACDD-50B9-AA42-BCC3-B98C142BB5DE}" destId="{5F5884D8-08AD-674F-A5FD-E5E6B577144F}" srcOrd="0" destOrd="0" presId="urn:microsoft.com/office/officeart/2005/8/layout/hierarchy1"/>
    <dgm:cxn modelId="{0E33955B-09C7-AD4F-87A8-D3D2BC6E4115}" type="presParOf" srcId="{5F5884D8-08AD-674F-A5FD-E5E6B577144F}" destId="{95906FF1-90AF-C340-B90B-1AA687837D12}" srcOrd="0" destOrd="0" presId="urn:microsoft.com/office/officeart/2005/8/layout/hierarchy1"/>
    <dgm:cxn modelId="{8D101CCF-1FAA-BB43-A845-76F8F647AE57}" type="presParOf" srcId="{5F5884D8-08AD-674F-A5FD-E5E6B577144F}" destId="{F6519EBA-27FE-6E4E-A83F-B7DB6A632511}" srcOrd="1" destOrd="0" presId="urn:microsoft.com/office/officeart/2005/8/layout/hierarchy1"/>
    <dgm:cxn modelId="{31049099-299D-3243-BCF1-91151F83201A}" type="presParOf" srcId="{68E0ACDD-50B9-AA42-BCC3-B98C142BB5DE}" destId="{5D2C89AF-A124-0045-903C-8687CA15BF0D}" srcOrd="1" destOrd="0" presId="urn:microsoft.com/office/officeart/2005/8/layout/hierarchy1"/>
    <dgm:cxn modelId="{5A3BF773-6917-BE48-B3C1-95131E16CB2C}" type="presParOf" srcId="{8172E0ED-3FCE-2949-B067-C89C5C59AA6D}" destId="{880AEFB2-B6BD-CD4F-ADF3-2BA45C172786}" srcOrd="1" destOrd="0" presId="urn:microsoft.com/office/officeart/2005/8/layout/hierarchy1"/>
    <dgm:cxn modelId="{7DAC09E4-EE94-944F-91F3-678EF9241475}" type="presParOf" srcId="{880AEFB2-B6BD-CD4F-ADF3-2BA45C172786}" destId="{E11BC0F5-3687-EA40-9812-56EDB73E32B9}" srcOrd="0" destOrd="0" presId="urn:microsoft.com/office/officeart/2005/8/layout/hierarchy1"/>
    <dgm:cxn modelId="{91FBEAB5-30D1-4347-8835-21FBD66E88A3}" type="presParOf" srcId="{E11BC0F5-3687-EA40-9812-56EDB73E32B9}" destId="{2018988E-1EA1-0049-A50D-8CCA30261460}" srcOrd="0" destOrd="0" presId="urn:microsoft.com/office/officeart/2005/8/layout/hierarchy1"/>
    <dgm:cxn modelId="{9D858216-3006-E243-89EB-1BE565F6237F}" type="presParOf" srcId="{E11BC0F5-3687-EA40-9812-56EDB73E32B9}" destId="{D309A897-D287-8E4A-9915-74E5C62B6877}" srcOrd="1" destOrd="0" presId="urn:microsoft.com/office/officeart/2005/8/layout/hierarchy1"/>
    <dgm:cxn modelId="{14BE605E-423A-9D4F-98CA-DDC13228C792}" type="presParOf" srcId="{880AEFB2-B6BD-CD4F-ADF3-2BA45C172786}" destId="{22B9DDFC-10AD-5D4C-99A4-CBAA8DEF7E13}" srcOrd="1" destOrd="0" presId="urn:microsoft.com/office/officeart/2005/8/layout/hierarchy1"/>
    <dgm:cxn modelId="{693DCE83-A8D2-BF46-9095-82A2337003A4}" type="presParOf" srcId="{22B9DDFC-10AD-5D4C-99A4-CBAA8DEF7E13}" destId="{8A974A33-CB34-294B-A0F2-90E10D5CDC07}" srcOrd="0" destOrd="0" presId="urn:microsoft.com/office/officeart/2005/8/layout/hierarchy1"/>
    <dgm:cxn modelId="{58F7FF55-7A09-784C-AEEE-B91D9D237732}" type="presParOf" srcId="{22B9DDFC-10AD-5D4C-99A4-CBAA8DEF7E13}" destId="{06F3CED9-5FEB-A342-8DFC-754E0248F8B4}" srcOrd="1" destOrd="0" presId="urn:microsoft.com/office/officeart/2005/8/layout/hierarchy1"/>
    <dgm:cxn modelId="{9B7D5EC2-8894-714E-8BDD-81567EE48D91}" type="presParOf" srcId="{06F3CED9-5FEB-A342-8DFC-754E0248F8B4}" destId="{2EE2FD10-AFE4-524D-AEC8-C0A98CEEC7E8}" srcOrd="0" destOrd="0" presId="urn:microsoft.com/office/officeart/2005/8/layout/hierarchy1"/>
    <dgm:cxn modelId="{C4A6E16C-E4AA-0845-AC32-A07B5B76EEC4}" type="presParOf" srcId="{2EE2FD10-AFE4-524D-AEC8-C0A98CEEC7E8}" destId="{E25BFE1A-4139-824B-9CEC-A03ABAF2D4B1}" srcOrd="0" destOrd="0" presId="urn:microsoft.com/office/officeart/2005/8/layout/hierarchy1"/>
    <dgm:cxn modelId="{95AA9D7E-C1D9-A74E-9D5D-2C192E893AFE}" type="presParOf" srcId="{2EE2FD10-AFE4-524D-AEC8-C0A98CEEC7E8}" destId="{C09FD2CA-3F35-844B-809C-C6321FCC0FAD}" srcOrd="1" destOrd="0" presId="urn:microsoft.com/office/officeart/2005/8/layout/hierarchy1"/>
    <dgm:cxn modelId="{C7BBCEB7-4886-4E4D-B280-05C6036E70F9}" type="presParOf" srcId="{06F3CED9-5FEB-A342-8DFC-754E0248F8B4}" destId="{1B149C1D-0580-C94F-89F2-A2B20BA219D1}" srcOrd="1" destOrd="0" presId="urn:microsoft.com/office/officeart/2005/8/layout/hierarchy1"/>
    <dgm:cxn modelId="{216CD241-950D-E947-BE66-B1A811B33F27}" type="presParOf" srcId="{22B9DDFC-10AD-5D4C-99A4-CBAA8DEF7E13}" destId="{70E28901-6770-064A-B531-6CB90337F6CE}" srcOrd="2" destOrd="0" presId="urn:microsoft.com/office/officeart/2005/8/layout/hierarchy1"/>
    <dgm:cxn modelId="{4877D3A8-8E7A-BE40-8301-2400FAB0311F}" type="presParOf" srcId="{22B9DDFC-10AD-5D4C-99A4-CBAA8DEF7E13}" destId="{7BAB5618-588F-5B46-9533-6436256687E1}" srcOrd="3" destOrd="0" presId="urn:microsoft.com/office/officeart/2005/8/layout/hierarchy1"/>
    <dgm:cxn modelId="{301376B3-C77E-F741-93C2-7608B89FA1F1}" type="presParOf" srcId="{7BAB5618-588F-5B46-9533-6436256687E1}" destId="{A24B5D8F-97C2-E645-9333-C14F6CC63945}" srcOrd="0" destOrd="0" presId="urn:microsoft.com/office/officeart/2005/8/layout/hierarchy1"/>
    <dgm:cxn modelId="{B60AD2C9-E2DC-B849-8E45-F55E547B62EE}" type="presParOf" srcId="{A24B5D8F-97C2-E645-9333-C14F6CC63945}" destId="{B21D5498-945A-9B42-8AE4-B8E9D018CB3E}" srcOrd="0" destOrd="0" presId="urn:microsoft.com/office/officeart/2005/8/layout/hierarchy1"/>
    <dgm:cxn modelId="{283F60F1-1671-154E-8676-33F6ECC6C53B}" type="presParOf" srcId="{A24B5D8F-97C2-E645-9333-C14F6CC63945}" destId="{02CD4E0C-B8D2-5F4F-8C80-C560DCD50ACF}" srcOrd="1" destOrd="0" presId="urn:microsoft.com/office/officeart/2005/8/layout/hierarchy1"/>
    <dgm:cxn modelId="{60414C9B-B30F-AF4C-ACA8-F722C925C875}" type="presParOf" srcId="{7BAB5618-588F-5B46-9533-6436256687E1}" destId="{ED829E12-5BE5-1E49-9A79-A91AAED6AC09}" srcOrd="1" destOrd="0" presId="urn:microsoft.com/office/officeart/2005/8/layout/hierarchy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AF55CE-28C1-8647-ADBC-3B33ED7C4164}">
      <dsp:nvSpPr>
        <dsp:cNvPr id="0" name=""/>
        <dsp:cNvSpPr/>
      </dsp:nvSpPr>
      <dsp:spPr>
        <a:xfrm>
          <a:off x="0" y="3286797"/>
          <a:ext cx="6155558" cy="539226"/>
        </a:xfrm>
        <a:prstGeom prst="rect">
          <a:avLst/>
        </a:prstGeom>
        <a:solidFill>
          <a:srgbClr val="1033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Разработка функции формирования рекомендаций</a:t>
          </a:r>
          <a:endParaRPr lang="en-GB" sz="1900" kern="1200" dirty="0"/>
        </a:p>
      </dsp:txBody>
      <dsp:txXfrm>
        <a:off x="0" y="3286797"/>
        <a:ext cx="6155558" cy="539226"/>
      </dsp:txXfrm>
    </dsp:sp>
    <dsp:sp modelId="{ADC41D9D-83DD-A24A-A0A4-96C8B2636693}">
      <dsp:nvSpPr>
        <dsp:cNvPr id="0" name=""/>
        <dsp:cNvSpPr/>
      </dsp:nvSpPr>
      <dsp:spPr>
        <a:xfrm rot="10800000">
          <a:off x="0" y="2465555"/>
          <a:ext cx="6155558" cy="829330"/>
        </a:xfrm>
        <a:prstGeom prst="upArrowCallout">
          <a:avLst/>
        </a:prstGeom>
        <a:solidFill>
          <a:srgbClr val="1033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Визуальный анализ полученных векторов (</a:t>
          </a:r>
          <a:r>
            <a:rPr lang="ru-RU" sz="1900" kern="1200" dirty="0" err="1"/>
            <a:t>P</a:t>
          </a:r>
          <a:r>
            <a:rPr lang="en-US" sz="1900" kern="1200" dirty="0"/>
            <a:t>CA)</a:t>
          </a:r>
          <a:endParaRPr lang="en-GB" sz="1900" kern="1200" dirty="0"/>
        </a:p>
      </dsp:txBody>
      <dsp:txXfrm rot="10800000">
        <a:off x="0" y="2465555"/>
        <a:ext cx="6155558" cy="538874"/>
      </dsp:txXfrm>
    </dsp:sp>
    <dsp:sp modelId="{BC90C04B-7A58-E14F-AA8C-A14065E985AF}">
      <dsp:nvSpPr>
        <dsp:cNvPr id="0" name=""/>
        <dsp:cNvSpPr/>
      </dsp:nvSpPr>
      <dsp:spPr>
        <a:xfrm rot="10800000">
          <a:off x="0" y="1644313"/>
          <a:ext cx="6155558" cy="829330"/>
        </a:xfrm>
        <a:prstGeom prst="upArrowCallout">
          <a:avLst/>
        </a:prstGeom>
        <a:solidFill>
          <a:srgbClr val="1033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Настройка параметров модели</a:t>
          </a:r>
          <a:endParaRPr lang="en-GB" sz="1900" kern="1200" dirty="0"/>
        </a:p>
      </dsp:txBody>
      <dsp:txXfrm rot="10800000">
        <a:off x="0" y="1644313"/>
        <a:ext cx="6155558" cy="538874"/>
      </dsp:txXfrm>
    </dsp:sp>
    <dsp:sp modelId="{CA91A9BC-EBCC-BF46-949A-D14E80CD503A}">
      <dsp:nvSpPr>
        <dsp:cNvPr id="0" name=""/>
        <dsp:cNvSpPr/>
      </dsp:nvSpPr>
      <dsp:spPr>
        <a:xfrm rot="10800000">
          <a:off x="0" y="823071"/>
          <a:ext cx="6155558" cy="829330"/>
        </a:xfrm>
        <a:prstGeom prst="upArrowCallout">
          <a:avLst/>
        </a:prstGeom>
        <a:solidFill>
          <a:srgbClr val="1033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Формирование корпуса слов</a:t>
          </a:r>
          <a:endParaRPr lang="en-GB" sz="1900" kern="1200" dirty="0"/>
        </a:p>
      </dsp:txBody>
      <dsp:txXfrm rot="10800000">
        <a:off x="0" y="823071"/>
        <a:ext cx="6155558" cy="538874"/>
      </dsp:txXfrm>
    </dsp:sp>
    <dsp:sp modelId="{06A70540-95E9-E24E-B628-F4F144167215}">
      <dsp:nvSpPr>
        <dsp:cNvPr id="0" name=""/>
        <dsp:cNvSpPr/>
      </dsp:nvSpPr>
      <dsp:spPr>
        <a:xfrm rot="10800000">
          <a:off x="0" y="1829"/>
          <a:ext cx="6155558" cy="829330"/>
        </a:xfrm>
        <a:prstGeom prst="upArrowCallout">
          <a:avLst/>
        </a:prstGeom>
        <a:solidFill>
          <a:srgbClr val="1033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Формирование списка покупок всех клиентов </a:t>
          </a:r>
          <a:endParaRPr lang="en-GB" sz="1900" kern="1200" dirty="0"/>
        </a:p>
      </dsp:txBody>
      <dsp:txXfrm rot="10800000">
        <a:off x="0" y="1829"/>
        <a:ext cx="6155558" cy="5388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28901-6770-064A-B531-6CB90337F6CE}">
      <dsp:nvSpPr>
        <dsp:cNvPr id="0" name=""/>
        <dsp:cNvSpPr/>
      </dsp:nvSpPr>
      <dsp:spPr>
        <a:xfrm>
          <a:off x="3919483" y="1522821"/>
          <a:ext cx="1389507" cy="661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642"/>
              </a:lnTo>
              <a:lnTo>
                <a:pt x="1389507" y="450642"/>
              </a:lnTo>
              <a:lnTo>
                <a:pt x="1389507" y="661279"/>
              </a:lnTo>
            </a:path>
          </a:pathLst>
        </a:custGeom>
        <a:noFill/>
        <a:ln w="12700" cap="flat" cmpd="sng" algn="ctr">
          <a:solidFill>
            <a:srgbClr val="63B7C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74A33-CB34-294B-A0F2-90E10D5CDC07}">
      <dsp:nvSpPr>
        <dsp:cNvPr id="0" name=""/>
        <dsp:cNvSpPr/>
      </dsp:nvSpPr>
      <dsp:spPr>
        <a:xfrm>
          <a:off x="2529976" y="1522821"/>
          <a:ext cx="1389507" cy="661279"/>
        </a:xfrm>
        <a:custGeom>
          <a:avLst/>
          <a:gdLst/>
          <a:ahLst/>
          <a:cxnLst/>
          <a:rect l="0" t="0" r="0" b="0"/>
          <a:pathLst>
            <a:path>
              <a:moveTo>
                <a:pt x="1389507" y="0"/>
              </a:moveTo>
              <a:lnTo>
                <a:pt x="1389507" y="450642"/>
              </a:lnTo>
              <a:lnTo>
                <a:pt x="0" y="450642"/>
              </a:lnTo>
              <a:lnTo>
                <a:pt x="0" y="661279"/>
              </a:lnTo>
            </a:path>
          </a:pathLst>
        </a:custGeom>
        <a:noFill/>
        <a:ln w="12700" cap="flat" cmpd="sng" algn="ctr">
          <a:solidFill>
            <a:srgbClr val="63B7C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906FF1-90AF-C340-B90B-1AA687837D12}">
      <dsp:nvSpPr>
        <dsp:cNvPr id="0" name=""/>
        <dsp:cNvSpPr/>
      </dsp:nvSpPr>
      <dsp:spPr>
        <a:xfrm>
          <a:off x="3599" y="78996"/>
          <a:ext cx="2273738" cy="1443824"/>
        </a:xfrm>
        <a:prstGeom prst="roundRect">
          <a:avLst>
            <a:gd name="adj" fmla="val 10000"/>
          </a:avLst>
        </a:prstGeom>
        <a:solidFill>
          <a:srgbClr val="1033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19EBA-27FE-6E4E-A83F-B7DB6A632511}">
      <dsp:nvSpPr>
        <dsp:cNvPr id="0" name=""/>
        <dsp:cNvSpPr/>
      </dsp:nvSpPr>
      <dsp:spPr>
        <a:xfrm>
          <a:off x="256237" y="319002"/>
          <a:ext cx="2273738" cy="1443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По товарам</a:t>
          </a:r>
          <a:endParaRPr lang="en-GB" sz="2700" kern="1200" dirty="0"/>
        </a:p>
      </dsp:txBody>
      <dsp:txXfrm>
        <a:off x="298525" y="361290"/>
        <a:ext cx="2189162" cy="1359248"/>
      </dsp:txXfrm>
    </dsp:sp>
    <dsp:sp modelId="{2018988E-1EA1-0049-A50D-8CCA30261460}">
      <dsp:nvSpPr>
        <dsp:cNvPr id="0" name=""/>
        <dsp:cNvSpPr/>
      </dsp:nvSpPr>
      <dsp:spPr>
        <a:xfrm>
          <a:off x="2782613" y="78996"/>
          <a:ext cx="2273738" cy="1443824"/>
        </a:xfrm>
        <a:prstGeom prst="roundRect">
          <a:avLst>
            <a:gd name="adj" fmla="val 10000"/>
          </a:avLst>
        </a:prstGeom>
        <a:solidFill>
          <a:srgbClr val="1033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9A897-D287-8E4A-9915-74E5C62B6877}">
      <dsp:nvSpPr>
        <dsp:cNvPr id="0" name=""/>
        <dsp:cNvSpPr/>
      </dsp:nvSpPr>
      <dsp:spPr>
        <a:xfrm>
          <a:off x="3035251" y="319002"/>
          <a:ext cx="2273738" cy="1443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По истории покупок</a:t>
          </a:r>
          <a:endParaRPr lang="en-GB" sz="2700" kern="1200" dirty="0"/>
        </a:p>
      </dsp:txBody>
      <dsp:txXfrm>
        <a:off x="3077539" y="361290"/>
        <a:ext cx="2189162" cy="1359248"/>
      </dsp:txXfrm>
    </dsp:sp>
    <dsp:sp modelId="{E25BFE1A-4139-824B-9CEC-A03ABAF2D4B1}">
      <dsp:nvSpPr>
        <dsp:cNvPr id="0" name=""/>
        <dsp:cNvSpPr/>
      </dsp:nvSpPr>
      <dsp:spPr>
        <a:xfrm>
          <a:off x="1393106" y="2184100"/>
          <a:ext cx="2273738" cy="1443824"/>
        </a:xfrm>
        <a:prstGeom prst="roundRect">
          <a:avLst>
            <a:gd name="adj" fmla="val 10000"/>
          </a:avLst>
        </a:prstGeom>
        <a:solidFill>
          <a:srgbClr val="1033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FD2CA-3F35-844B-809C-C6321FCC0FAD}">
      <dsp:nvSpPr>
        <dsp:cNvPr id="0" name=""/>
        <dsp:cNvSpPr/>
      </dsp:nvSpPr>
      <dsp:spPr>
        <a:xfrm>
          <a:off x="1645744" y="2424105"/>
          <a:ext cx="2273738" cy="1443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По усреднению</a:t>
          </a:r>
          <a:endParaRPr lang="en-GB" sz="2700" kern="1200" dirty="0"/>
        </a:p>
      </dsp:txBody>
      <dsp:txXfrm>
        <a:off x="1688032" y="2466393"/>
        <a:ext cx="2189162" cy="1359248"/>
      </dsp:txXfrm>
    </dsp:sp>
    <dsp:sp modelId="{B21D5498-945A-9B42-8AE4-B8E9D018CB3E}">
      <dsp:nvSpPr>
        <dsp:cNvPr id="0" name=""/>
        <dsp:cNvSpPr/>
      </dsp:nvSpPr>
      <dsp:spPr>
        <a:xfrm>
          <a:off x="4172120" y="2184100"/>
          <a:ext cx="2273738" cy="1443824"/>
        </a:xfrm>
        <a:prstGeom prst="roundRect">
          <a:avLst>
            <a:gd name="adj" fmla="val 10000"/>
          </a:avLst>
        </a:prstGeom>
        <a:solidFill>
          <a:srgbClr val="1033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D4E0C-B8D2-5F4F-8C80-C560DCD50ACF}">
      <dsp:nvSpPr>
        <dsp:cNvPr id="0" name=""/>
        <dsp:cNvSpPr/>
      </dsp:nvSpPr>
      <dsp:spPr>
        <a:xfrm>
          <a:off x="4424758" y="2424105"/>
          <a:ext cx="2273738" cy="1443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По частоте</a:t>
          </a:r>
          <a:endParaRPr lang="en-GB" sz="2700" kern="1200" dirty="0"/>
        </a:p>
      </dsp:txBody>
      <dsp:txXfrm>
        <a:off x="4467046" y="2466393"/>
        <a:ext cx="2189162" cy="1359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5E8405-9D99-4FA5-842E-D515212A7594}" type="datetime1">
              <a:rPr lang="en-GB" smtClean="0"/>
              <a:t>13/11/2021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70E3C-251E-4FDC-A619-AC9EE932F165}" type="datetime1">
              <a:rPr lang="en-GB" noProof="0" smtClean="0"/>
              <a:pPr/>
              <a:t>13/11/2021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90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94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96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578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446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271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800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706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18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US" noProof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en-GB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en-GB" noProof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en-GB" noProof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en-GB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US" noProof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US" noProof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en-GB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en-gb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edit Master title style</a:t>
            </a:r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en-gb" noProof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noProof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8950" y="315310"/>
            <a:ext cx="8537133" cy="2821082"/>
          </a:xfrm>
        </p:spPr>
        <p:txBody>
          <a:bodyPr rtlCol="0"/>
          <a:lstStyle/>
          <a:p>
            <a:pPr rtl="0"/>
            <a:r>
              <a:rPr lang="en-US" sz="4800" dirty="0"/>
              <a:t>GPN Cup 2021</a:t>
            </a:r>
            <a:br>
              <a:rPr lang="ru-RU" sz="4800" dirty="0"/>
            </a:br>
            <a:r>
              <a:rPr lang="ru-RU" sz="4800" dirty="0"/>
              <a:t>Разработка рекомендательной системы 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8950" y="4657028"/>
            <a:ext cx="7077456" cy="1197233"/>
          </a:xfrm>
        </p:spPr>
        <p:txBody>
          <a:bodyPr rtlCol="0">
            <a:normAutofit fontScale="92500" lnSpcReduction="20000"/>
          </a:bodyPr>
          <a:lstStyle/>
          <a:p>
            <a:pPr marL="0" indent="0" rtl="0">
              <a:buNone/>
            </a:pPr>
            <a:r>
              <a:rPr lang="ru-RU" sz="2600" dirty="0"/>
              <a:t>Кирилл Захаров</a:t>
            </a:r>
          </a:p>
          <a:p>
            <a:r>
              <a:rPr lang="ru-RU" dirty="0"/>
              <a:t>Студент 4 курса СПбГЭУ</a:t>
            </a:r>
          </a:p>
          <a:p>
            <a:r>
              <a:rPr lang="ru-RU" dirty="0"/>
              <a:t>Прикладная математика и информатика в экономике и управлении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11772"/>
            <a:ext cx="7781544" cy="859055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Подходы к рекомендациям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GB" smtClean="0"/>
              <a:pPr rtl="0"/>
              <a:t>10</a:t>
            </a:fld>
            <a:endParaRPr lang="en-GB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F0B215F-DACE-774D-B0AD-EFDA6EEB89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2125859"/>
              </p:ext>
            </p:extLst>
          </p:nvPr>
        </p:nvGraphicFramePr>
        <p:xfrm>
          <a:off x="2525986" y="1999301"/>
          <a:ext cx="6702097" cy="3946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797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11772"/>
            <a:ext cx="9184020" cy="859055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Идеи по развитию модели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GB" smtClean="0"/>
              <a:pPr rtl="0"/>
              <a:t>11</a:t>
            </a:fld>
            <a:endParaRPr lang="en-GB"/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31747A3A-B250-F24C-A956-D909BA1FD9EA}"/>
              </a:ext>
            </a:extLst>
          </p:cNvPr>
          <p:cNvSpPr txBox="1">
            <a:spLocks/>
          </p:cNvSpPr>
          <p:nvPr/>
        </p:nvSpPr>
        <p:spPr>
          <a:xfrm>
            <a:off x="444500" y="1686079"/>
            <a:ext cx="9402006" cy="146304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D06D8339-C34D-7B46-8313-35F34B5D13B5}"/>
              </a:ext>
            </a:extLst>
          </p:cNvPr>
          <p:cNvSpPr txBox="1">
            <a:spLocks/>
          </p:cNvSpPr>
          <p:nvPr/>
        </p:nvSpPr>
        <p:spPr>
          <a:xfrm>
            <a:off x="831850" y="1965960"/>
            <a:ext cx="9402006" cy="146304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Использование идентификатора магазина для определения  в нем популярных товаров</a:t>
            </a:r>
          </a:p>
          <a:p>
            <a:r>
              <a:rPr lang="ru-RU" dirty="0">
                <a:solidFill>
                  <a:schemeClr val="bg1"/>
                </a:solidFill>
              </a:rPr>
              <a:t>Если бы было больше ресурсов, то можно посчитать рекомендации по методу основанному на истории покупок клиента</a:t>
            </a:r>
          </a:p>
        </p:txBody>
      </p:sp>
    </p:spTree>
    <p:extLst>
      <p:ext uri="{BB962C8B-B14F-4D97-AF65-F5344CB8AC3E}">
        <p14:creationId xmlns:p14="http://schemas.microsoft.com/office/powerpoint/2010/main" val="199930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938" y="1244065"/>
            <a:ext cx="7781544" cy="859055"/>
          </a:xfrm>
        </p:spPr>
        <p:txBody>
          <a:bodyPr rtlCol="0"/>
          <a:lstStyle/>
          <a:p>
            <a:pPr rtl="0"/>
            <a:r>
              <a:rPr lang="ru-RU" dirty="0"/>
              <a:t>Содержание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448910"/>
            <a:ext cx="6803136" cy="2671730"/>
          </a:xfrm>
        </p:spPr>
        <p:txBody>
          <a:bodyPr rtlCol="0"/>
          <a:lstStyle/>
          <a:p>
            <a:pPr marL="342900" indent="-342900" rtl="0">
              <a:buFont typeface="+mj-lt"/>
              <a:buAutoNum type="arabicPeriod"/>
            </a:pPr>
            <a:r>
              <a:rPr lang="ru-RU" dirty="0"/>
              <a:t>Постановка задачи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dirty="0"/>
              <a:t>Цели рекомендаций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dirty="0"/>
              <a:t>Основные этапы работы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dirty="0"/>
              <a:t>Идеи по развитию модели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11772"/>
            <a:ext cx="7781544" cy="859055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Задача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9919" y="2001170"/>
            <a:ext cx="8364702" cy="542333"/>
          </a:xfrm>
        </p:spPr>
        <p:txBody>
          <a:bodyPr rtlCol="0">
            <a:noAutofit/>
          </a:bodyPr>
          <a:lstStyle/>
          <a:p>
            <a:pPr algn="ctr" rtl="0"/>
            <a:r>
              <a:rPr lang="ru-RU" sz="2800" dirty="0"/>
              <a:t>Разработать рекомендательную систему для заданных групп товаров</a:t>
            </a:r>
            <a:endParaRPr lang="en-GB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C9EE496-CAA2-E640-85B2-57E0AAEAB8EC}"/>
              </a:ext>
            </a:extLst>
          </p:cNvPr>
          <p:cNvSpPr txBox="1">
            <a:spLocks/>
          </p:cNvSpPr>
          <p:nvPr/>
        </p:nvSpPr>
        <p:spPr>
          <a:xfrm>
            <a:off x="831850" y="3772165"/>
            <a:ext cx="8364702" cy="542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По данным о транзакциях и товарах в магазинах необходимо построить модель формирования рекомендаций для текущего чека клиента, имеющего карту лояльности или нет  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40230"/>
          </a:xfrm>
        </p:spPr>
        <p:txBody>
          <a:bodyPr rtlCol="0"/>
          <a:lstStyle/>
          <a:p>
            <a:pPr rtl="0"/>
            <a:r>
              <a:rPr lang="ru-RU" sz="5400" dirty="0"/>
              <a:t>Цели рекомендаций</a:t>
            </a:r>
            <a:endParaRPr lang="en-GB" sz="5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GB" smtClean="0"/>
              <a:pPr rtl="0"/>
              <a:t>4</a:t>
            </a:fld>
            <a:endParaRPr lang="en-GB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D63E564-BBE4-F649-B406-6A51CB7D4B14}"/>
              </a:ext>
            </a:extLst>
          </p:cNvPr>
          <p:cNvSpPr/>
          <p:nvPr/>
        </p:nvSpPr>
        <p:spPr>
          <a:xfrm rot="16200000">
            <a:off x="525430" y="2323541"/>
            <a:ext cx="451945" cy="54233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5F4B9A1-9197-1246-9BCA-01B0F97065BF}"/>
              </a:ext>
            </a:extLst>
          </p:cNvPr>
          <p:cNvSpPr txBox="1">
            <a:spLocks/>
          </p:cNvSpPr>
          <p:nvPr/>
        </p:nvSpPr>
        <p:spPr>
          <a:xfrm>
            <a:off x="1022568" y="2391858"/>
            <a:ext cx="8364702" cy="542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Увеличение продаж товаров из заданных групп</a:t>
            </a:r>
            <a:endParaRPr lang="en-GB" sz="2000" dirty="0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24664A3D-405A-F64A-9DE3-34313B3E58DA}"/>
              </a:ext>
            </a:extLst>
          </p:cNvPr>
          <p:cNvSpPr/>
          <p:nvPr/>
        </p:nvSpPr>
        <p:spPr>
          <a:xfrm rot="16200000">
            <a:off x="489694" y="2919212"/>
            <a:ext cx="451945" cy="54233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1C77E75-78FB-0645-946B-3232FDD773E4}"/>
              </a:ext>
            </a:extLst>
          </p:cNvPr>
          <p:cNvSpPr txBox="1">
            <a:spLocks/>
          </p:cNvSpPr>
          <p:nvPr/>
        </p:nvSpPr>
        <p:spPr>
          <a:xfrm>
            <a:off x="1022568" y="2951265"/>
            <a:ext cx="8364702" cy="542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Увеличение прибыли, за счет возможности формирования целевых групп </a:t>
            </a:r>
            <a:endParaRPr lang="en-GB" sz="1800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9F422AB2-AEB1-494A-B727-F71F0C054F94}"/>
              </a:ext>
            </a:extLst>
          </p:cNvPr>
          <p:cNvSpPr/>
          <p:nvPr/>
        </p:nvSpPr>
        <p:spPr>
          <a:xfrm rot="16200000">
            <a:off x="525429" y="3514883"/>
            <a:ext cx="451945" cy="54233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26606E0-253B-6849-BD2C-5047B5FDADC2}"/>
              </a:ext>
            </a:extLst>
          </p:cNvPr>
          <p:cNvSpPr txBox="1">
            <a:spLocks/>
          </p:cNvSpPr>
          <p:nvPr/>
        </p:nvSpPr>
        <p:spPr>
          <a:xfrm>
            <a:off x="1022568" y="3626819"/>
            <a:ext cx="8364702" cy="542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Снижение количества остатков в магазинах</a:t>
            </a:r>
            <a:endParaRPr lang="en-GB" sz="2000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7A1F77B1-9495-EF43-9D7A-8C58619332E2}"/>
              </a:ext>
            </a:extLst>
          </p:cNvPr>
          <p:cNvSpPr/>
          <p:nvPr/>
        </p:nvSpPr>
        <p:spPr>
          <a:xfrm rot="16200000">
            <a:off x="528494" y="4110553"/>
            <a:ext cx="451945" cy="54233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F885E454-CD77-0649-8E35-2FC59729D0DD}"/>
              </a:ext>
            </a:extLst>
          </p:cNvPr>
          <p:cNvSpPr txBox="1">
            <a:spLocks/>
          </p:cNvSpPr>
          <p:nvPr/>
        </p:nvSpPr>
        <p:spPr>
          <a:xfrm>
            <a:off x="1022568" y="4198580"/>
            <a:ext cx="8364702" cy="542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Увеличение трафика покупателей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40230"/>
          </a:xfrm>
        </p:spPr>
        <p:txBody>
          <a:bodyPr rtlCol="0"/>
          <a:lstStyle/>
          <a:p>
            <a:pPr rtl="0"/>
            <a:r>
              <a:rPr lang="ru-RU" sz="5400" dirty="0"/>
              <a:t>Основные этапы работы</a:t>
            </a:r>
            <a:endParaRPr lang="en-GB" sz="5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GB" smtClean="0"/>
              <a:pPr rtl="0"/>
              <a:t>5</a:t>
            </a:fld>
            <a:endParaRPr lang="en-GB"/>
          </a:p>
        </p:txBody>
      </p:sp>
      <p:pic>
        <p:nvPicPr>
          <p:cNvPr id="23" name="Picture Placeholder 24" descr="Bar chart">
            <a:extLst>
              <a:ext uri="{FF2B5EF4-FFF2-40B4-BE49-F238E27FC236}">
                <a16:creationId xmlns:a16="http://schemas.microsoft.com/office/drawing/2014/main" id="{5D57466E-70E9-2947-9A65-855B040B0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3" b="63"/>
          <a:stretch>
            <a:fillRect/>
          </a:stretch>
        </p:blipFill>
        <p:spPr>
          <a:xfrm>
            <a:off x="2237716" y="2029522"/>
            <a:ext cx="1259505" cy="1259505"/>
          </a:xfrm>
          <a:prstGeom prst="ellipse">
            <a:avLst/>
          </a:prstGeom>
        </p:spPr>
      </p:pic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56C3E504-9595-C34A-88EC-E4E6CFD0F5B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37716" y="3625950"/>
            <a:ext cx="1776140" cy="1463040"/>
          </a:xfrm>
        </p:spPr>
        <p:txBody>
          <a:bodyPr rtlCol="0"/>
          <a:lstStyle/>
          <a:p>
            <a:pPr rtl="0"/>
            <a:r>
              <a:rPr lang="ru-RU" sz="2400" dirty="0"/>
              <a:t>Анализ данных</a:t>
            </a:r>
            <a:endParaRPr lang="en-GB" sz="2400" dirty="0"/>
          </a:p>
        </p:txBody>
      </p:sp>
      <p:pic>
        <p:nvPicPr>
          <p:cNvPr id="25" name="Picture Placeholder 26" descr="Clock">
            <a:extLst>
              <a:ext uri="{FF2B5EF4-FFF2-40B4-BE49-F238E27FC236}">
                <a16:creationId xmlns:a16="http://schemas.microsoft.com/office/drawing/2014/main" id="{6B73CD29-C7B7-A148-A4F4-E1A06D786E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5087006" y="2087036"/>
            <a:ext cx="1259505" cy="1259505"/>
          </a:xfrm>
          <a:prstGeom prst="ellipse">
            <a:avLst/>
          </a:prstGeom>
        </p:spPr>
      </p:pic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CD4784E5-6143-FC40-B64F-2C9AD25E5F73}"/>
              </a:ext>
            </a:extLst>
          </p:cNvPr>
          <p:cNvSpPr txBox="1">
            <a:spLocks/>
          </p:cNvSpPr>
          <p:nvPr/>
        </p:nvSpPr>
        <p:spPr>
          <a:xfrm>
            <a:off x="4828688" y="3289027"/>
            <a:ext cx="177614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accent2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bg1"/>
                </a:solidFill>
              </a:rPr>
              <a:t>Разработка модели</a:t>
            </a: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27" name="Picture Placeholder 32" descr="Head with Gears">
            <a:extLst>
              <a:ext uri="{FF2B5EF4-FFF2-40B4-BE49-F238E27FC236}">
                <a16:creationId xmlns:a16="http://schemas.microsoft.com/office/drawing/2014/main" id="{E4161EFD-3D55-C047-B297-5E67D6F441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63" b="63"/>
          <a:stretch>
            <a:fillRect/>
          </a:stretch>
        </p:blipFill>
        <p:spPr>
          <a:xfrm>
            <a:off x="7936296" y="2096714"/>
            <a:ext cx="1263600" cy="1263600"/>
          </a:xfrm>
          <a:prstGeom prst="ellipse">
            <a:avLst/>
          </a:prstGeom>
        </p:spPr>
      </p:pic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A67D7CE-A56D-C04E-A96C-49E9F6343F4B}"/>
              </a:ext>
            </a:extLst>
          </p:cNvPr>
          <p:cNvSpPr txBox="1">
            <a:spLocks/>
          </p:cNvSpPr>
          <p:nvPr/>
        </p:nvSpPr>
        <p:spPr>
          <a:xfrm>
            <a:off x="7680026" y="3625950"/>
            <a:ext cx="1776140" cy="14630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/>
              <a:t>Анализ результатов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40230"/>
          </a:xfrm>
        </p:spPr>
        <p:txBody>
          <a:bodyPr rtlCol="0"/>
          <a:lstStyle/>
          <a:p>
            <a:pPr rtl="0"/>
            <a:r>
              <a:rPr lang="ru-RU" sz="5400" dirty="0"/>
              <a:t>Анализ данных</a:t>
            </a:r>
            <a:endParaRPr lang="en-GB" sz="540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0193" y="2386075"/>
            <a:ext cx="9402006" cy="1463040"/>
          </a:xfrm>
        </p:spPr>
        <p:txBody>
          <a:bodyPr rtlCol="0"/>
          <a:lstStyle/>
          <a:p>
            <a:pPr marL="342900" indent="-342900" rtl="0">
              <a:buFont typeface="+mj-lt"/>
              <a:buAutoNum type="arabicPeriod"/>
            </a:pPr>
            <a:r>
              <a:rPr lang="ru-RU" sz="2800" dirty="0"/>
              <a:t> Выявлены товары, не имеющие спроса среди клиентов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sz="2800" dirty="0"/>
              <a:t> Удалены и интерпретированы пропуски в данных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sz="2800" dirty="0"/>
              <a:t> Найдены аномалии</a:t>
            </a:r>
            <a:endParaRPr lang="en-GB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GB" smtClean="0"/>
              <a:pPr rtl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 rtlCol="0"/>
          <a:lstStyle/>
          <a:p>
            <a:pPr rtl="0"/>
            <a:r>
              <a:rPr lang="ru-RU" sz="4400" dirty="0"/>
              <a:t>Разработка модели</a:t>
            </a:r>
            <a:r>
              <a:rPr lang="en-US" sz="4400" dirty="0"/>
              <a:t> </a:t>
            </a:r>
            <a:r>
              <a:rPr lang="en-US" sz="4400" dirty="0" err="1"/>
              <a:t>н</a:t>
            </a:r>
            <a:r>
              <a:rPr lang="ru-RU" sz="4400" dirty="0"/>
              <a:t>а основе </a:t>
            </a:r>
            <a:r>
              <a:rPr lang="ru-RU" sz="4400" dirty="0" err="1"/>
              <a:t>W</a:t>
            </a:r>
            <a:r>
              <a:rPr lang="en-US" sz="4400" dirty="0"/>
              <a:t>ord2Vec</a:t>
            </a:r>
            <a:endParaRPr lang="en-GB"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GB" smtClean="0"/>
              <a:pPr rtl="0"/>
              <a:t>7</a:t>
            </a:fld>
            <a:endParaRPr lang="en-GB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33A9AD8-FA51-234B-B571-99F87304E0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058228"/>
              </p:ext>
            </p:extLst>
          </p:nvPr>
        </p:nvGraphicFramePr>
        <p:xfrm>
          <a:off x="2743200" y="1713186"/>
          <a:ext cx="6155558" cy="3827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793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Плюсы модели основанной на </a:t>
            </a:r>
            <a:r>
              <a:rPr lang="ru-RU" dirty="0" err="1"/>
              <a:t>W</a:t>
            </a:r>
            <a:r>
              <a:rPr lang="en-GB" dirty="0"/>
              <a:t>ord2Vec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GB" smtClean="0"/>
              <a:pPr rtl="0"/>
              <a:t>8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B6C211-F5D5-1542-B75A-7317EE003754}"/>
              </a:ext>
            </a:extLst>
          </p:cNvPr>
          <p:cNvSpPr txBox="1"/>
          <p:nvPr/>
        </p:nvSpPr>
        <p:spPr>
          <a:xfrm>
            <a:off x="1181563" y="1608083"/>
            <a:ext cx="81411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Удобно работать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Регулируемый размер векторов вложения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Быстрое получение рекомендаций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Встроенная косинусная мера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Использование метода </a:t>
            </a:r>
            <a:r>
              <a:rPr lang="ru-RU" sz="2800" dirty="0" err="1">
                <a:solidFill>
                  <a:schemeClr val="bg1"/>
                </a:solidFill>
              </a:rPr>
              <a:t>s</a:t>
            </a:r>
            <a:r>
              <a:rPr lang="en-US" sz="2800" dirty="0">
                <a:solidFill>
                  <a:schemeClr val="bg1"/>
                </a:solidFill>
              </a:rPr>
              <a:t>kip-gram </a:t>
            </a:r>
            <a:r>
              <a:rPr lang="ru-RU" sz="2800" dirty="0">
                <a:solidFill>
                  <a:schemeClr val="bg1"/>
                </a:solidFill>
              </a:rPr>
              <a:t>для обучения модели с редко встречающимися товарами</a:t>
            </a:r>
            <a:endParaRPr lang="en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6573A1-4D01-C34D-AF1F-39D695094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1849" y="179622"/>
            <a:ext cx="4945598" cy="1243584"/>
          </a:xfrm>
        </p:spPr>
        <p:txBody>
          <a:bodyPr/>
          <a:lstStyle/>
          <a:p>
            <a:r>
              <a:rPr lang="en-US" dirty="0"/>
              <a:t>Skip-gram</a:t>
            </a: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4EED1-2817-9447-8C3E-7CC08F84312C}"/>
              </a:ext>
            </a:extLst>
          </p:cNvPr>
          <p:cNvSpPr txBox="1"/>
          <p:nvPr/>
        </p:nvSpPr>
        <p:spPr>
          <a:xfrm>
            <a:off x="3966805" y="2245953"/>
            <a:ext cx="81411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Данный метод на вход принимает слово, которое необходимо предсказать, а в качестве выхода контекстные слова.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Тем самым он лучше работает на товарах, которые редко встречаются в истории покупок клиентов</a:t>
            </a:r>
            <a:endParaRPr lang="en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750_TF66687569" id="{5B888300-1273-41F5-A5CD-44107916CC14}" vid="{40518E2E-947D-4D54-9D53-AB7B73CA5C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purl.org/dc/dcmitype/"/>
    <ds:schemaRef ds:uri="http://schemas.microsoft.com/sharepoint/v3"/>
    <ds:schemaRef ds:uri="http://purl.org/dc/elements/1.1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purl.org/dc/terms/"/>
    <ds:schemaRef ds:uri="fb0879af-3eba-417a-a55a-ffe6dcd6ca7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274</Words>
  <Application>Microsoft Macintosh PowerPoint</Application>
  <PresentationFormat>Widescreen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Trade Gothic LT Pro</vt:lpstr>
      <vt:lpstr>Trebuchet MS</vt:lpstr>
      <vt:lpstr>Office Theme</vt:lpstr>
      <vt:lpstr>GPN Cup 2021 Разработка рекомендательной системы </vt:lpstr>
      <vt:lpstr>Содержание</vt:lpstr>
      <vt:lpstr>Задача</vt:lpstr>
      <vt:lpstr>Цели рекомендаций</vt:lpstr>
      <vt:lpstr>Основные этапы работы</vt:lpstr>
      <vt:lpstr>Анализ данных</vt:lpstr>
      <vt:lpstr>Разработка модели на основе Word2Vec</vt:lpstr>
      <vt:lpstr>Плюсы модели основанной на Word2Vec</vt:lpstr>
      <vt:lpstr>Skip-gram</vt:lpstr>
      <vt:lpstr>Подходы к рекомендациям</vt:lpstr>
      <vt:lpstr>Идеи по развитию модели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GPN Cup 2021 Разработка рекомендательной системы </dc:title>
  <dc:creator>Захаров Кирилл Александрович</dc:creator>
  <cp:lastModifiedBy>Захаров Кирилл Александрович</cp:lastModifiedBy>
  <cp:revision>16</cp:revision>
  <dcterms:created xsi:type="dcterms:W3CDTF">2021-11-12T20:47:22Z</dcterms:created>
  <dcterms:modified xsi:type="dcterms:W3CDTF">2021-11-13T18:28:20Z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