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embeddedFontLst>
    <p:embeddedFont>
      <p:font typeface="Amatic SC" panose="020B0604020202020204" charset="-79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Source Code Pr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6FCEFA-DCC4-46D6-9C97-EC254E040278}">
  <a:tblStyle styleId="{2D6FCEFA-DCC4-46D6-9C97-EC254E040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8b266013_7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788b266013_7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788b266013_7_3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b6fe55954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gb6fe55954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b6fe55954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6fe55954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gb6fe55954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b6fe559543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788b266013_2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" name="Google Shape;640;g788b266013_2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788b266013_2_4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6fe55954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gb6fe55954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gb6fe559543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6fe55954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7" name="Google Shape;707;gb6fe55954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b6fe559543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b6fe55954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gb6fe55954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b6fe559543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6fe55954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3" name="Google Shape;743;gb6fe55954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gb6fe559543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b6fe55954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gb6fe55954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gb6fe559543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e55954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gb6fe55954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gb6fe559543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a9b0053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a9b0053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88b266013_7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g788b266013_7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788b266013_7_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88b26601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788b26601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788b266013_2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a9b0053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aa9b0053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aa9b005354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88b266013_2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788b266013_2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788b266013_2_9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a9b0053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aa9b00535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gaa9b005354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a9b00535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gaa9b00535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aa9b005354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88b266013_2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788b266013_2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788b266013_2_5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6fe5595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gb6fe5595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b6fe55954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011E2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59532" y="171641"/>
            <a:ext cx="8424936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0342" y="4660556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746" y="1069850"/>
            <a:ext cx="4753855" cy="3929061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pic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1117457" y="1275608"/>
            <a:ext cx="4212431" cy="2376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r="18500" b="1939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- Left">
  <p:cSld name="1_Title - Left">
    <p:bg>
      <p:bgPr>
        <a:solidFill>
          <a:srgbClr val="011E2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65" name="Google Shape;65;p15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011E29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- Left">
  <p:cSld name="2_Title - Left">
    <p:bg>
      <p:bgPr>
        <a:solidFill>
          <a:srgbClr val="011E2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73" name="Google Shape;73;p16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011E29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ansition" type="title">
  <p:cSld name="TITLE">
    <p:bg>
      <p:bgPr>
        <a:solidFill>
          <a:srgbClr val="011E2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72B4E0"/>
              </a:buClr>
              <a:buSzPts val="2400"/>
              <a:buNone/>
              <a:defRPr sz="2400">
                <a:solidFill>
                  <a:srgbClr val="72B4E0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4515966"/>
            <a:ext cx="9144000" cy="6275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0342" y="4660554"/>
            <a:ext cx="1220830" cy="338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r="18500" b="19390"/>
          <a:stretch/>
        </p:blipFill>
        <p:spPr>
          <a:xfrm>
            <a:off x="8322384" y="3703326"/>
            <a:ext cx="821616" cy="81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6528597" y="4752594"/>
            <a:ext cx="1103235" cy="230833"/>
            <a:chOff x="8616280" y="6285754"/>
            <a:chExt cx="1470980" cy="307777"/>
          </a:xfrm>
        </p:grpSpPr>
        <p:sp>
          <p:nvSpPr>
            <p:cNvPr id="84" name="Google Shape;84;p17"/>
            <p:cNvSpPr txBox="1"/>
            <p:nvPr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Made with       by </a:t>
              </a:r>
              <a:endParaRPr sz="1100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 extrusionOk="0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endPara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7"/>
          <p:cNvSpPr/>
          <p:nvPr/>
        </p:nvSpPr>
        <p:spPr>
          <a:xfrm>
            <a:off x="8121482" y="2476325"/>
            <a:ext cx="150362" cy="1503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789802" y="1049787"/>
            <a:ext cx="150362" cy="1503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067819" y="1978550"/>
            <a:ext cx="150362" cy="1503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218180" y="3295847"/>
            <a:ext cx="275477" cy="275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357754" y="3805610"/>
            <a:ext cx="275477" cy="275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559442" y="249493"/>
            <a:ext cx="171020" cy="162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922150" y="273434"/>
            <a:ext cx="171020" cy="162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228613" y="3412097"/>
            <a:ext cx="287726" cy="28772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9674" y="123782"/>
            <a:ext cx="287726" cy="28772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70"/>
                </a:lnTo>
                <a:lnTo>
                  <a:pt x="21600" y="10800"/>
                </a:lnTo>
                <a:lnTo>
                  <a:pt x="13330" y="13330"/>
                </a:lnTo>
                <a:lnTo>
                  <a:pt x="10800" y="21600"/>
                </a:lnTo>
                <a:lnTo>
                  <a:pt x="8270" y="13330"/>
                </a:lnTo>
                <a:lnTo>
                  <a:pt x="0" y="10800"/>
                </a:lnTo>
                <a:lnTo>
                  <a:pt x="8270" y="827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8036473" y="4287899"/>
            <a:ext cx="83479" cy="83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1"/>
                </a:lnTo>
                <a:lnTo>
                  <a:pt x="21600" y="10711"/>
                </a:lnTo>
                <a:lnTo>
                  <a:pt x="13388" y="13389"/>
                </a:lnTo>
                <a:lnTo>
                  <a:pt x="10889" y="21600"/>
                </a:lnTo>
                <a:lnTo>
                  <a:pt x="8390" y="13389"/>
                </a:lnTo>
                <a:lnTo>
                  <a:pt x="0" y="10711"/>
                </a:lnTo>
                <a:lnTo>
                  <a:pt x="8390" y="8211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352594" y="4299644"/>
            <a:ext cx="83476" cy="8347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9" y="8212"/>
                </a:lnTo>
                <a:lnTo>
                  <a:pt x="21600" y="10711"/>
                </a:lnTo>
                <a:lnTo>
                  <a:pt x="13389" y="13210"/>
                </a:lnTo>
                <a:lnTo>
                  <a:pt x="10889" y="21600"/>
                </a:lnTo>
                <a:lnTo>
                  <a:pt x="8211" y="13210"/>
                </a:lnTo>
                <a:lnTo>
                  <a:pt x="0" y="10711"/>
                </a:lnTo>
                <a:lnTo>
                  <a:pt x="8211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13537" y="4215050"/>
            <a:ext cx="166267" cy="1669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55" y="0"/>
                </a:moveTo>
                <a:lnTo>
                  <a:pt x="13355" y="8212"/>
                </a:lnTo>
                <a:lnTo>
                  <a:pt x="21600" y="10800"/>
                </a:lnTo>
                <a:lnTo>
                  <a:pt x="13355" y="13299"/>
                </a:lnTo>
                <a:lnTo>
                  <a:pt x="10755" y="21600"/>
                </a:lnTo>
                <a:lnTo>
                  <a:pt x="8246" y="13299"/>
                </a:lnTo>
                <a:lnTo>
                  <a:pt x="0" y="10800"/>
                </a:lnTo>
                <a:lnTo>
                  <a:pt x="8246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eft">
  <p:cSld name="Title - Lef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6B7F80"/>
              </a:buClr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246127" y="4677984"/>
            <a:ext cx="329431" cy="329430"/>
            <a:chOff x="186858" y="6096003"/>
            <a:chExt cx="580550" cy="580549"/>
          </a:xfrm>
        </p:grpSpPr>
        <p:sp>
          <p:nvSpPr>
            <p:cNvPr id="102" name="Google Shape;102;p18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705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6366" y="172153"/>
            <a:ext cx="1220830" cy="3383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7892075" y="71894"/>
            <a:ext cx="1195120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Slide Blue" type="title">
  <p:cSld name="TITLE">
    <p:bg>
      <p:bgPr>
        <a:solidFill>
          <a:srgbClr val="0DADCD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24" name="Google Shape;124;p21"/>
            <p:cNvSpPr/>
            <p:nvPr/>
          </p:nvSpPr>
          <p:spPr>
            <a:xfrm>
              <a:off x="-91546" y="4678846"/>
              <a:ext cx="9235546" cy="2179154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-91546" y="4807525"/>
              <a:ext cx="9233318" cy="2050475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-467413" y="5174540"/>
              <a:ext cx="9611413" cy="1683460"/>
            </a:xfrm>
            <a:custGeom>
              <a:avLst/>
              <a:gdLst/>
              <a:ahLst/>
              <a:cxnLst/>
              <a:rect l="l" t="t" r="r" b="b"/>
              <a:pathLst>
                <a:path w="12190853" h="2135254" extrusionOk="0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1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30" name="Google Shape;130;p21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1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6876256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21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35" name="Google Shape;135;p21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1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1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44" name="Google Shape;144;p21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1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47" name="Google Shape;147;p21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1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50" name="Google Shape;150;p21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and Content Blue" type="obj">
  <p:cSld name="OBJECT">
    <p:bg>
      <p:bgPr>
        <a:solidFill>
          <a:srgbClr val="0DADC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2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164" name="Google Shape;164;p22"/>
            <p:cNvSpPr/>
            <p:nvPr/>
          </p:nvSpPr>
          <p:spPr>
            <a:xfrm>
              <a:off x="-91546" y="4678846"/>
              <a:ext cx="9235546" cy="2179154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-91546" y="4807525"/>
              <a:ext cx="9233318" cy="2050475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-467413" y="5174540"/>
              <a:ext cx="9611413" cy="1683460"/>
            </a:xfrm>
            <a:custGeom>
              <a:avLst/>
              <a:gdLst/>
              <a:ahLst/>
              <a:cxnLst/>
              <a:rect l="l" t="t" r="r" b="b"/>
              <a:pathLst>
                <a:path w="12190853" h="2135254" extrusionOk="0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2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173" name="Google Shape;173;p22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2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178" name="Google Shape;178;p2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2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187" name="Google Shape;187;p22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190" name="Google Shape;190;p22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2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193" name="Google Shape;193;p22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Slide Dark Blue">
  <p:cSld name="Rocket - Title Slide Dark Blue">
    <p:bg>
      <p:bgPr>
        <a:solidFill>
          <a:srgbClr val="0E3C4B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2" name="Google Shape;212;p23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13" name="Google Shape;213;p23"/>
            <p:cNvSpPr/>
            <p:nvPr/>
          </p:nvSpPr>
          <p:spPr>
            <a:xfrm>
              <a:off x="-91546" y="4678846"/>
              <a:ext cx="9235546" cy="2179154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-91546" y="4807525"/>
              <a:ext cx="9233318" cy="2050475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-467413" y="5174540"/>
              <a:ext cx="9611413" cy="1683460"/>
            </a:xfrm>
            <a:custGeom>
              <a:avLst/>
              <a:gdLst/>
              <a:ahLst/>
              <a:cxnLst/>
              <a:rect l="l" t="t" r="r" b="b"/>
              <a:pathLst>
                <a:path w="12190853" h="2135254" extrusionOk="0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19" name="Google Shape;219;p23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3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24" name="Google Shape;224;p23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3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23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233" name="Google Shape;233;p23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23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236" name="Google Shape;236;p23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3"/>
          <p:cNvSpPr/>
          <p:nvPr/>
        </p:nvSpPr>
        <p:spPr>
          <a:xfrm>
            <a:off x="2580239" y="24206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199456" y="36819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351584" y="670050"/>
            <a:ext cx="108012" cy="810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775520" y="100032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059996" y="421452"/>
            <a:ext cx="45719" cy="342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719736" y="51598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4295800" y="107885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5807968" y="304909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567608" y="363791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1631504" y="3426523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8774148" y="15320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7010020" y="155990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75982" y="404267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8536429" y="161563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8614261" y="2423237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7680176" y="742410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8909433" y="333663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9170348" y="3108154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99856" y="4158416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272428" y="2342492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5879649" y="1067891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455371" y="294797"/>
            <a:ext cx="112750" cy="845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983432" y="937995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662021" y="2262569"/>
            <a:ext cx="72008" cy="540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623392" y="110590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4616301" y="18503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8614261" y="73937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8035672" y="3742328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439816" y="3352614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8906642" y="2142767"/>
            <a:ext cx="45720" cy="342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269" name="Google Shape;269;p23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and Content Dark Blue">
  <p:cSld name="Rocket - Title and Content Dark Blue">
    <p:bg>
      <p:bgPr>
        <a:solidFill>
          <a:srgbClr val="0E3C4B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/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7/28/2015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4"/>
          <p:cNvGrpSpPr/>
          <p:nvPr/>
        </p:nvGrpSpPr>
        <p:grpSpPr>
          <a:xfrm>
            <a:off x="0" y="3509135"/>
            <a:ext cx="9144000" cy="1634365"/>
            <a:chOff x="-467413" y="4678846"/>
            <a:chExt cx="9611413" cy="2179154"/>
          </a:xfrm>
        </p:grpSpPr>
        <p:sp>
          <p:nvSpPr>
            <p:cNvPr id="283" name="Google Shape;283;p24"/>
            <p:cNvSpPr/>
            <p:nvPr/>
          </p:nvSpPr>
          <p:spPr>
            <a:xfrm>
              <a:off x="-91546" y="4678846"/>
              <a:ext cx="9235546" cy="2179154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2396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-91546" y="4807525"/>
              <a:ext cx="9233318" cy="2050475"/>
            </a:xfrm>
            <a:custGeom>
              <a:avLst/>
              <a:gdLst/>
              <a:ahLst/>
              <a:cxnLst/>
              <a:rect l="l" t="t" r="r" b="b"/>
              <a:pathLst>
                <a:path w="11711288" h="2600767" extrusionOk="0">
                  <a:moveTo>
                    <a:pt x="532885" y="1445270"/>
                  </a:moveTo>
                  <a:cubicBezTo>
                    <a:pt x="827189" y="1445270"/>
                    <a:pt x="1065770" y="1675055"/>
                    <a:pt x="1065770" y="1958510"/>
                  </a:cubicBezTo>
                  <a:cubicBezTo>
                    <a:pt x="1065770" y="2241965"/>
                    <a:pt x="827189" y="2471750"/>
                    <a:pt x="532885" y="2471750"/>
                  </a:cubicBezTo>
                  <a:cubicBezTo>
                    <a:pt x="238581" y="2471750"/>
                    <a:pt x="0" y="2241965"/>
                    <a:pt x="0" y="1958510"/>
                  </a:cubicBezTo>
                  <a:cubicBezTo>
                    <a:pt x="0" y="1675055"/>
                    <a:pt x="238581" y="1445270"/>
                    <a:pt x="532885" y="1445270"/>
                  </a:cubicBezTo>
                  <a:close/>
                  <a:moveTo>
                    <a:pt x="10394040" y="0"/>
                  </a:moveTo>
                  <a:cubicBezTo>
                    <a:pt x="10705725" y="0"/>
                    <a:pt x="10973150" y="182517"/>
                    <a:pt x="11087382" y="442635"/>
                  </a:cubicBezTo>
                  <a:lnTo>
                    <a:pt x="11122847" y="552674"/>
                  </a:lnTo>
                  <a:lnTo>
                    <a:pt x="11169364" y="528356"/>
                  </a:lnTo>
                  <a:cubicBezTo>
                    <a:pt x="11236964" y="500818"/>
                    <a:pt x="11311287" y="485590"/>
                    <a:pt x="11389302" y="485590"/>
                  </a:cubicBezTo>
                  <a:cubicBezTo>
                    <a:pt x="11506325" y="485590"/>
                    <a:pt x="11615039" y="519854"/>
                    <a:pt x="11705219" y="578532"/>
                  </a:cubicBezTo>
                  <a:lnTo>
                    <a:pt x="11711288" y="583355"/>
                  </a:lnTo>
                  <a:lnTo>
                    <a:pt x="11711288" y="1476240"/>
                  </a:lnTo>
                  <a:lnTo>
                    <a:pt x="11705219" y="1481062"/>
                  </a:lnTo>
                  <a:cubicBezTo>
                    <a:pt x="11615039" y="1539741"/>
                    <a:pt x="11506325" y="1574004"/>
                    <a:pt x="11389302" y="1574004"/>
                  </a:cubicBezTo>
                  <a:cubicBezTo>
                    <a:pt x="11194264" y="1574004"/>
                    <a:pt x="11022306" y="1478829"/>
                    <a:pt x="10920765" y="1334069"/>
                  </a:cubicBezTo>
                  <a:lnTo>
                    <a:pt x="10884716" y="1270102"/>
                  </a:lnTo>
                  <a:lnTo>
                    <a:pt x="10814756" y="1325696"/>
                  </a:lnTo>
                  <a:cubicBezTo>
                    <a:pt x="10694660" y="1403841"/>
                    <a:pt x="10549882" y="1449470"/>
                    <a:pt x="10394040" y="1449470"/>
                  </a:cubicBezTo>
                  <a:cubicBezTo>
                    <a:pt x="10342092" y="1449470"/>
                    <a:pt x="10291374" y="1444400"/>
                    <a:pt x="10242390" y="1434746"/>
                  </a:cubicBezTo>
                  <a:lnTo>
                    <a:pt x="10167885" y="1412471"/>
                  </a:lnTo>
                  <a:lnTo>
                    <a:pt x="10141694" y="1458946"/>
                  </a:lnTo>
                  <a:cubicBezTo>
                    <a:pt x="10006469" y="1651727"/>
                    <a:pt x="9777468" y="1778475"/>
                    <a:pt x="9517730" y="1778475"/>
                  </a:cubicBezTo>
                  <a:cubicBezTo>
                    <a:pt x="9361887" y="1778475"/>
                    <a:pt x="9217110" y="1732846"/>
                    <a:pt x="9097014" y="1654702"/>
                  </a:cubicBezTo>
                  <a:lnTo>
                    <a:pt x="9066729" y="1630635"/>
                  </a:lnTo>
                  <a:lnTo>
                    <a:pt x="8994278" y="1715209"/>
                  </a:lnTo>
                  <a:cubicBezTo>
                    <a:pt x="8877105" y="1828062"/>
                    <a:pt x="8715233" y="1897863"/>
                    <a:pt x="8536434" y="1897863"/>
                  </a:cubicBezTo>
                  <a:cubicBezTo>
                    <a:pt x="8357635" y="1897863"/>
                    <a:pt x="8195763" y="1828062"/>
                    <a:pt x="8078590" y="1715209"/>
                  </a:cubicBezTo>
                  <a:lnTo>
                    <a:pt x="8066112" y="1700643"/>
                  </a:lnTo>
                  <a:lnTo>
                    <a:pt x="8070847" y="1745886"/>
                  </a:lnTo>
                  <a:cubicBezTo>
                    <a:pt x="8070847" y="2121130"/>
                    <a:pt x="7774748" y="2429766"/>
                    <a:pt x="7395308" y="2466880"/>
                  </a:cubicBezTo>
                  <a:lnTo>
                    <a:pt x="7342946" y="2469426"/>
                  </a:lnTo>
                  <a:lnTo>
                    <a:pt x="7306912" y="2533366"/>
                  </a:lnTo>
                  <a:lnTo>
                    <a:pt x="7253266" y="2600767"/>
                  </a:lnTo>
                  <a:lnTo>
                    <a:pt x="6112631" y="2600767"/>
                  </a:lnTo>
                  <a:lnTo>
                    <a:pt x="6058984" y="2533366"/>
                  </a:lnTo>
                  <a:lnTo>
                    <a:pt x="5996805" y="2423033"/>
                  </a:lnTo>
                  <a:lnTo>
                    <a:pt x="5897525" y="2501927"/>
                  </a:lnTo>
                  <a:cubicBezTo>
                    <a:pt x="5837478" y="2540999"/>
                    <a:pt x="5771259" y="2571943"/>
                    <a:pt x="5700574" y="2593118"/>
                  </a:cubicBezTo>
                  <a:lnTo>
                    <a:pt x="5666110" y="2600767"/>
                  </a:lnTo>
                  <a:lnTo>
                    <a:pt x="5291012" y="2600767"/>
                  </a:lnTo>
                  <a:lnTo>
                    <a:pt x="5183912" y="2568747"/>
                  </a:lnTo>
                  <a:lnTo>
                    <a:pt x="5086078" y="2517601"/>
                  </a:lnTo>
                  <a:lnTo>
                    <a:pt x="5077373" y="2600767"/>
                  </a:lnTo>
                  <a:lnTo>
                    <a:pt x="3594217" y="2600767"/>
                  </a:lnTo>
                  <a:lnTo>
                    <a:pt x="3583320" y="2496656"/>
                  </a:lnTo>
                  <a:lnTo>
                    <a:pt x="3583955" y="2490597"/>
                  </a:lnTo>
                  <a:lnTo>
                    <a:pt x="3538978" y="2486230"/>
                  </a:lnTo>
                  <a:cubicBezTo>
                    <a:pt x="3434909" y="2465720"/>
                    <a:pt x="3341891" y="2415991"/>
                    <a:pt x="3269566" y="2346333"/>
                  </a:cubicBezTo>
                  <a:lnTo>
                    <a:pt x="3226617" y="2296198"/>
                  </a:lnTo>
                  <a:lnTo>
                    <a:pt x="3213705" y="2336263"/>
                  </a:lnTo>
                  <a:cubicBezTo>
                    <a:pt x="3170845" y="2433860"/>
                    <a:pt x="3106431" y="2520538"/>
                    <a:pt x="3026210" y="2590761"/>
                  </a:cubicBezTo>
                  <a:lnTo>
                    <a:pt x="3012988" y="2600767"/>
                  </a:lnTo>
                  <a:lnTo>
                    <a:pt x="2030435" y="2600767"/>
                  </a:lnTo>
                  <a:lnTo>
                    <a:pt x="1987629" y="2566751"/>
                  </a:lnTo>
                  <a:cubicBezTo>
                    <a:pt x="1851385" y="2435530"/>
                    <a:pt x="1767116" y="2254249"/>
                    <a:pt x="1767116" y="2054012"/>
                  </a:cubicBezTo>
                  <a:cubicBezTo>
                    <a:pt x="1767116" y="1653538"/>
                    <a:pt x="2104190" y="1328890"/>
                    <a:pt x="2519993" y="1328890"/>
                  </a:cubicBezTo>
                  <a:cubicBezTo>
                    <a:pt x="2779869" y="1328890"/>
                    <a:pt x="3008992" y="1455706"/>
                    <a:pt x="3144289" y="1648590"/>
                  </a:cubicBezTo>
                  <a:lnTo>
                    <a:pt x="3187881" y="1725941"/>
                  </a:lnTo>
                  <a:lnTo>
                    <a:pt x="3204496" y="1696460"/>
                  </a:lnTo>
                  <a:cubicBezTo>
                    <a:pt x="3300259" y="1559937"/>
                    <a:pt x="3462432" y="1470177"/>
                    <a:pt x="3646373" y="1470177"/>
                  </a:cubicBezTo>
                  <a:cubicBezTo>
                    <a:pt x="3867099" y="1470177"/>
                    <a:pt x="4056485" y="1599431"/>
                    <a:pt x="4137381" y="1783641"/>
                  </a:cubicBezTo>
                  <a:lnTo>
                    <a:pt x="4142373" y="1799134"/>
                  </a:lnTo>
                  <a:lnTo>
                    <a:pt x="4184146" y="1786645"/>
                  </a:lnTo>
                  <a:cubicBezTo>
                    <a:pt x="4233130" y="1776991"/>
                    <a:pt x="4283848" y="1771921"/>
                    <a:pt x="4335795" y="1771921"/>
                  </a:cubicBezTo>
                  <a:cubicBezTo>
                    <a:pt x="4439690" y="1771921"/>
                    <a:pt x="4538667" y="1792201"/>
                    <a:pt x="4628692" y="1828875"/>
                  </a:cubicBezTo>
                  <a:lnTo>
                    <a:pt x="4726528" y="1880020"/>
                  </a:lnTo>
                  <a:lnTo>
                    <a:pt x="4739622" y="1754906"/>
                  </a:lnTo>
                  <a:cubicBezTo>
                    <a:pt x="4809788" y="1424656"/>
                    <a:pt x="5113178" y="1176230"/>
                    <a:pt x="5476809" y="1176230"/>
                  </a:cubicBezTo>
                  <a:cubicBezTo>
                    <a:pt x="5736548" y="1176230"/>
                    <a:pt x="5965548" y="1302978"/>
                    <a:pt x="6100773" y="1495759"/>
                  </a:cubicBezTo>
                  <a:lnTo>
                    <a:pt x="6163704" y="1607424"/>
                  </a:lnTo>
                  <a:lnTo>
                    <a:pt x="6225521" y="1552662"/>
                  </a:lnTo>
                  <a:cubicBezTo>
                    <a:pt x="6333152" y="1473185"/>
                    <a:pt x="6463723" y="1421085"/>
                    <a:pt x="6606012" y="1407167"/>
                  </a:cubicBezTo>
                  <a:lnTo>
                    <a:pt x="6658374" y="1404620"/>
                  </a:lnTo>
                  <a:lnTo>
                    <a:pt x="6694408" y="1340680"/>
                  </a:lnTo>
                  <a:cubicBezTo>
                    <a:pt x="6829634" y="1147899"/>
                    <a:pt x="7058635" y="1021151"/>
                    <a:pt x="7318372" y="1021151"/>
                  </a:cubicBezTo>
                  <a:cubicBezTo>
                    <a:pt x="7526162" y="1021151"/>
                    <a:pt x="7714281" y="1102270"/>
                    <a:pt x="7850452" y="1233421"/>
                  </a:cubicBezTo>
                  <a:lnTo>
                    <a:pt x="7889435" y="1278927"/>
                  </a:lnTo>
                  <a:lnTo>
                    <a:pt x="7888945" y="1274243"/>
                  </a:lnTo>
                  <a:cubicBezTo>
                    <a:pt x="7888945" y="929827"/>
                    <a:pt x="8178836" y="650623"/>
                    <a:pt x="8536434" y="650623"/>
                  </a:cubicBezTo>
                  <a:cubicBezTo>
                    <a:pt x="8625833" y="650623"/>
                    <a:pt x="8711001" y="668073"/>
                    <a:pt x="8788466" y="699630"/>
                  </a:cubicBezTo>
                  <a:lnTo>
                    <a:pt x="8847560" y="730523"/>
                  </a:lnTo>
                  <a:lnTo>
                    <a:pt x="8893766" y="648534"/>
                  </a:lnTo>
                  <a:cubicBezTo>
                    <a:pt x="9028991" y="455753"/>
                    <a:pt x="9257993" y="329005"/>
                    <a:pt x="9517730" y="329005"/>
                  </a:cubicBezTo>
                  <a:cubicBezTo>
                    <a:pt x="9569678" y="329005"/>
                    <a:pt x="9620396" y="334075"/>
                    <a:pt x="9669380" y="343729"/>
                  </a:cubicBezTo>
                  <a:lnTo>
                    <a:pt x="9743884" y="366004"/>
                  </a:lnTo>
                  <a:lnTo>
                    <a:pt x="9770076" y="319529"/>
                  </a:lnTo>
                  <a:cubicBezTo>
                    <a:pt x="9905301" y="126748"/>
                    <a:pt x="10134302" y="0"/>
                    <a:pt x="10394040" y="0"/>
                  </a:cubicBezTo>
                  <a:close/>
                </a:path>
              </a:pathLst>
            </a:custGeom>
            <a:solidFill>
              <a:srgbClr val="87D7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-467413" y="5174540"/>
              <a:ext cx="9611413" cy="1683460"/>
            </a:xfrm>
            <a:custGeom>
              <a:avLst/>
              <a:gdLst/>
              <a:ahLst/>
              <a:cxnLst/>
              <a:rect l="l" t="t" r="r" b="b"/>
              <a:pathLst>
                <a:path w="12190853" h="2135254" extrusionOk="0">
                  <a:moveTo>
                    <a:pt x="12190853" y="0"/>
                  </a:moveTo>
                  <a:lnTo>
                    <a:pt x="12190853" y="1232671"/>
                  </a:lnTo>
                  <a:lnTo>
                    <a:pt x="12190853" y="2135253"/>
                  </a:lnTo>
                  <a:lnTo>
                    <a:pt x="8538218" y="2135253"/>
                  </a:lnTo>
                  <a:lnTo>
                    <a:pt x="8538217" y="2135254"/>
                  </a:lnTo>
                  <a:lnTo>
                    <a:pt x="7559386" y="2135254"/>
                  </a:lnTo>
                  <a:lnTo>
                    <a:pt x="7559239" y="2135137"/>
                  </a:lnTo>
                  <a:lnTo>
                    <a:pt x="7559202" y="2135254"/>
                  </a:lnTo>
                  <a:lnTo>
                    <a:pt x="404105" y="2135254"/>
                  </a:lnTo>
                  <a:lnTo>
                    <a:pt x="191141" y="2135254"/>
                  </a:lnTo>
                  <a:lnTo>
                    <a:pt x="0" y="2135254"/>
                  </a:lnTo>
                  <a:lnTo>
                    <a:pt x="0" y="759101"/>
                  </a:lnTo>
                  <a:lnTo>
                    <a:pt x="18846" y="760703"/>
                  </a:lnTo>
                  <a:cubicBezTo>
                    <a:pt x="321481" y="812768"/>
                    <a:pt x="561438" y="1039090"/>
                    <a:pt x="622833" y="1328059"/>
                  </a:cubicBezTo>
                  <a:lnTo>
                    <a:pt x="634538" y="1439894"/>
                  </a:lnTo>
                  <a:lnTo>
                    <a:pt x="734784" y="1387488"/>
                  </a:lnTo>
                  <a:cubicBezTo>
                    <a:pt x="807460" y="1357882"/>
                    <a:pt x="887363" y="1341510"/>
                    <a:pt x="971235" y="1341510"/>
                  </a:cubicBezTo>
                  <a:cubicBezTo>
                    <a:pt x="1013172" y="1341510"/>
                    <a:pt x="1054116" y="1345603"/>
                    <a:pt x="1093660" y="1353397"/>
                  </a:cubicBezTo>
                  <a:lnTo>
                    <a:pt x="1174763" y="1377644"/>
                  </a:lnTo>
                  <a:lnTo>
                    <a:pt x="1186547" y="1356734"/>
                  </a:lnTo>
                  <a:cubicBezTo>
                    <a:pt x="1321772" y="1163953"/>
                    <a:pt x="1550774" y="1037205"/>
                    <a:pt x="1810511" y="1037205"/>
                  </a:cubicBezTo>
                  <a:cubicBezTo>
                    <a:pt x="2070248" y="1037205"/>
                    <a:pt x="2299249" y="1163953"/>
                    <a:pt x="2434476" y="1356734"/>
                  </a:cubicBezTo>
                  <a:lnTo>
                    <a:pt x="2490172" y="1455565"/>
                  </a:lnTo>
                  <a:lnTo>
                    <a:pt x="2521596" y="1430595"/>
                  </a:lnTo>
                  <a:cubicBezTo>
                    <a:pt x="2601590" y="1378544"/>
                    <a:pt x="2698022" y="1348151"/>
                    <a:pt x="2801827" y="1348151"/>
                  </a:cubicBezTo>
                  <a:cubicBezTo>
                    <a:pt x="2974835" y="1348151"/>
                    <a:pt x="3127370" y="1432576"/>
                    <a:pt x="3217441" y="1560985"/>
                  </a:cubicBezTo>
                  <a:lnTo>
                    <a:pt x="3241880" y="1604352"/>
                  </a:lnTo>
                  <a:lnTo>
                    <a:pt x="3611243" y="1604352"/>
                  </a:lnTo>
                  <a:lnTo>
                    <a:pt x="3613999" y="1599461"/>
                  </a:lnTo>
                  <a:cubicBezTo>
                    <a:pt x="3723165" y="1443832"/>
                    <a:pt x="3908033" y="1341510"/>
                    <a:pt x="4117715" y="1341510"/>
                  </a:cubicBezTo>
                  <a:cubicBezTo>
                    <a:pt x="4369335" y="1341510"/>
                    <a:pt x="4585223" y="1488853"/>
                    <a:pt x="4677439" y="1698843"/>
                  </a:cubicBezTo>
                  <a:lnTo>
                    <a:pt x="4693938" y="1750031"/>
                  </a:lnTo>
                  <a:lnTo>
                    <a:pt x="4721097" y="1735833"/>
                  </a:lnTo>
                  <a:cubicBezTo>
                    <a:pt x="4757435" y="1721030"/>
                    <a:pt x="4795581" y="1709535"/>
                    <a:pt x="4835124" y="1701742"/>
                  </a:cubicBezTo>
                  <a:lnTo>
                    <a:pt x="4930624" y="1692469"/>
                  </a:lnTo>
                  <a:lnTo>
                    <a:pt x="4934733" y="1653211"/>
                  </a:lnTo>
                  <a:cubicBezTo>
                    <a:pt x="5004897" y="1322961"/>
                    <a:pt x="5308287" y="1074535"/>
                    <a:pt x="5671919" y="1074535"/>
                  </a:cubicBezTo>
                  <a:cubicBezTo>
                    <a:pt x="5931657" y="1074535"/>
                    <a:pt x="6160658" y="1201283"/>
                    <a:pt x="6295883" y="1394064"/>
                  </a:cubicBezTo>
                  <a:lnTo>
                    <a:pt x="6301547" y="1404117"/>
                  </a:lnTo>
                  <a:lnTo>
                    <a:pt x="6320448" y="1382055"/>
                  </a:lnTo>
                  <a:cubicBezTo>
                    <a:pt x="6456619" y="1250904"/>
                    <a:pt x="6644738" y="1169785"/>
                    <a:pt x="6852528" y="1169785"/>
                  </a:cubicBezTo>
                  <a:cubicBezTo>
                    <a:pt x="7008370" y="1169785"/>
                    <a:pt x="7153148" y="1215415"/>
                    <a:pt x="7273244" y="1293559"/>
                  </a:cubicBezTo>
                  <a:lnTo>
                    <a:pt x="7342091" y="1348269"/>
                  </a:lnTo>
                  <a:lnTo>
                    <a:pt x="7355460" y="1306786"/>
                  </a:lnTo>
                  <a:cubicBezTo>
                    <a:pt x="7469693" y="1046667"/>
                    <a:pt x="7737118" y="864150"/>
                    <a:pt x="8048802" y="864150"/>
                  </a:cubicBezTo>
                  <a:lnTo>
                    <a:pt x="8119268" y="867577"/>
                  </a:lnTo>
                  <a:lnTo>
                    <a:pt x="8177314" y="764579"/>
                  </a:lnTo>
                  <a:cubicBezTo>
                    <a:pt x="8312538" y="571798"/>
                    <a:pt x="8541540" y="445050"/>
                    <a:pt x="8801277" y="445050"/>
                  </a:cubicBezTo>
                  <a:cubicBezTo>
                    <a:pt x="8957120" y="445050"/>
                    <a:pt x="9101897" y="490680"/>
                    <a:pt x="9221993" y="568824"/>
                  </a:cubicBezTo>
                  <a:lnTo>
                    <a:pt x="9308351" y="637449"/>
                  </a:lnTo>
                  <a:lnTo>
                    <a:pt x="9331316" y="624736"/>
                  </a:lnTo>
                  <a:cubicBezTo>
                    <a:pt x="9430005" y="578936"/>
                    <a:pt x="9540663" y="553269"/>
                    <a:pt x="9657545" y="553269"/>
                  </a:cubicBezTo>
                  <a:cubicBezTo>
                    <a:pt x="9969230" y="553269"/>
                    <a:pt x="10236655" y="735786"/>
                    <a:pt x="10350887" y="995905"/>
                  </a:cubicBezTo>
                  <a:lnTo>
                    <a:pt x="10387173" y="1108490"/>
                  </a:lnTo>
                  <a:lnTo>
                    <a:pt x="10674604" y="1108490"/>
                  </a:lnTo>
                  <a:lnTo>
                    <a:pt x="10659598" y="965120"/>
                  </a:lnTo>
                  <a:cubicBezTo>
                    <a:pt x="10659598" y="564860"/>
                    <a:pt x="10996493" y="240385"/>
                    <a:pt x="11412073" y="240385"/>
                  </a:cubicBezTo>
                  <a:cubicBezTo>
                    <a:pt x="11567916" y="240385"/>
                    <a:pt x="11712693" y="286015"/>
                    <a:pt x="11832789" y="364159"/>
                  </a:cubicBezTo>
                  <a:lnTo>
                    <a:pt x="11870500" y="394126"/>
                  </a:lnTo>
                  <a:lnTo>
                    <a:pt x="11889660" y="334676"/>
                  </a:lnTo>
                  <a:cubicBezTo>
                    <a:pt x="11946776" y="204617"/>
                    <a:pt x="12042190" y="93958"/>
                    <a:pt x="12162286" y="15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4"/>
          <p:cNvSpPr/>
          <p:nvPr/>
        </p:nvSpPr>
        <p:spPr>
          <a:xfrm>
            <a:off x="7227327" y="3049864"/>
            <a:ext cx="1289707" cy="1898385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93" name="Google Shape;293;p24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294" name="Google Shape;294;p2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4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24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299" name="Google Shape;299;p24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24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4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4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08" name="Google Shape;308;p24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4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11" name="Google Shape;311;p24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4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14" name="Google Shape;314;p24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Slide White">
  <p:cSld name="Rocket - Title Slide White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1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  <a:defRPr sz="2400">
                <a:solidFill>
                  <a:srgbClr val="0DADCD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357588" y="3509135"/>
            <a:ext cx="8786412" cy="1634365"/>
          </a:xfrm>
          <a:custGeom>
            <a:avLst/>
            <a:gdLst/>
            <a:ahLst/>
            <a:cxnLst/>
            <a:rect l="l" t="t" r="r" b="b"/>
            <a:pathLst>
              <a:path w="11711288" h="2600767" extrusionOk="0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357588" y="3605644"/>
            <a:ext cx="8784292" cy="1537856"/>
          </a:xfrm>
          <a:custGeom>
            <a:avLst/>
            <a:gdLst/>
            <a:ahLst/>
            <a:cxnLst/>
            <a:rect l="l" t="t" r="r" b="b"/>
            <a:pathLst>
              <a:path w="11711288" h="2600767" extrusionOk="0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0" y="3880905"/>
            <a:ext cx="9144000" cy="1262595"/>
          </a:xfrm>
          <a:custGeom>
            <a:avLst/>
            <a:gdLst/>
            <a:ahLst/>
            <a:cxnLst/>
            <a:rect l="l" t="t" r="r" b="b"/>
            <a:pathLst>
              <a:path w="12190853" h="2135254" extrusionOk="0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25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37" name="Google Shape;337;p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5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25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42" name="Google Shape;342;p25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5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5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5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51" name="Google Shape;351;p25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54" name="Google Shape;354;p25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25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57" name="Google Shape;357;p25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cket - Title and Content White">
  <p:cSld name="Rocket - Title and Content White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357588" y="3509135"/>
            <a:ext cx="8786412" cy="1634365"/>
          </a:xfrm>
          <a:custGeom>
            <a:avLst/>
            <a:gdLst/>
            <a:ahLst/>
            <a:cxnLst/>
            <a:rect l="l" t="t" r="r" b="b"/>
            <a:pathLst>
              <a:path w="11711288" h="2600767" extrusionOk="0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2396A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357588" y="3605644"/>
            <a:ext cx="8784292" cy="1537856"/>
          </a:xfrm>
          <a:custGeom>
            <a:avLst/>
            <a:gdLst/>
            <a:ahLst/>
            <a:cxnLst/>
            <a:rect l="l" t="t" r="r" b="b"/>
            <a:pathLst>
              <a:path w="11711288" h="2600767" extrusionOk="0">
                <a:moveTo>
                  <a:pt x="532885" y="1445270"/>
                </a:moveTo>
                <a:cubicBezTo>
                  <a:pt x="827189" y="1445270"/>
                  <a:pt x="1065770" y="1675055"/>
                  <a:pt x="1065770" y="1958510"/>
                </a:cubicBezTo>
                <a:cubicBezTo>
                  <a:pt x="1065770" y="2241965"/>
                  <a:pt x="827189" y="2471750"/>
                  <a:pt x="532885" y="2471750"/>
                </a:cubicBezTo>
                <a:cubicBezTo>
                  <a:pt x="238581" y="2471750"/>
                  <a:pt x="0" y="2241965"/>
                  <a:pt x="0" y="1958510"/>
                </a:cubicBezTo>
                <a:cubicBezTo>
                  <a:pt x="0" y="1675055"/>
                  <a:pt x="238581" y="1445270"/>
                  <a:pt x="532885" y="1445270"/>
                </a:cubicBezTo>
                <a:close/>
                <a:moveTo>
                  <a:pt x="10394040" y="0"/>
                </a:moveTo>
                <a:cubicBezTo>
                  <a:pt x="10705725" y="0"/>
                  <a:pt x="10973150" y="182517"/>
                  <a:pt x="11087382" y="442635"/>
                </a:cubicBezTo>
                <a:lnTo>
                  <a:pt x="11122847" y="552674"/>
                </a:lnTo>
                <a:lnTo>
                  <a:pt x="11169364" y="528356"/>
                </a:lnTo>
                <a:cubicBezTo>
                  <a:pt x="11236964" y="500818"/>
                  <a:pt x="11311287" y="485590"/>
                  <a:pt x="11389302" y="485590"/>
                </a:cubicBezTo>
                <a:cubicBezTo>
                  <a:pt x="11506325" y="485590"/>
                  <a:pt x="11615039" y="519854"/>
                  <a:pt x="11705219" y="578532"/>
                </a:cubicBezTo>
                <a:lnTo>
                  <a:pt x="11711288" y="583355"/>
                </a:lnTo>
                <a:lnTo>
                  <a:pt x="11711288" y="1476240"/>
                </a:lnTo>
                <a:lnTo>
                  <a:pt x="11705219" y="1481062"/>
                </a:lnTo>
                <a:cubicBezTo>
                  <a:pt x="11615039" y="1539741"/>
                  <a:pt x="11506325" y="1574004"/>
                  <a:pt x="11389302" y="1574004"/>
                </a:cubicBezTo>
                <a:cubicBezTo>
                  <a:pt x="11194264" y="1574004"/>
                  <a:pt x="11022306" y="1478829"/>
                  <a:pt x="10920765" y="1334069"/>
                </a:cubicBezTo>
                <a:lnTo>
                  <a:pt x="10884716" y="1270102"/>
                </a:lnTo>
                <a:lnTo>
                  <a:pt x="10814756" y="1325696"/>
                </a:lnTo>
                <a:cubicBezTo>
                  <a:pt x="10694660" y="1403841"/>
                  <a:pt x="10549882" y="1449470"/>
                  <a:pt x="10394040" y="1449470"/>
                </a:cubicBezTo>
                <a:cubicBezTo>
                  <a:pt x="10342092" y="1449470"/>
                  <a:pt x="10291374" y="1444400"/>
                  <a:pt x="10242390" y="1434746"/>
                </a:cubicBezTo>
                <a:lnTo>
                  <a:pt x="10167885" y="1412471"/>
                </a:lnTo>
                <a:lnTo>
                  <a:pt x="10141694" y="1458946"/>
                </a:lnTo>
                <a:cubicBezTo>
                  <a:pt x="10006469" y="1651727"/>
                  <a:pt x="9777468" y="1778475"/>
                  <a:pt x="9517730" y="1778475"/>
                </a:cubicBezTo>
                <a:cubicBezTo>
                  <a:pt x="9361887" y="1778475"/>
                  <a:pt x="9217110" y="1732846"/>
                  <a:pt x="9097014" y="1654702"/>
                </a:cubicBezTo>
                <a:lnTo>
                  <a:pt x="9066729" y="1630635"/>
                </a:lnTo>
                <a:lnTo>
                  <a:pt x="8994278" y="1715209"/>
                </a:lnTo>
                <a:cubicBezTo>
                  <a:pt x="8877105" y="1828062"/>
                  <a:pt x="8715233" y="1897863"/>
                  <a:pt x="8536434" y="1897863"/>
                </a:cubicBezTo>
                <a:cubicBezTo>
                  <a:pt x="8357635" y="1897863"/>
                  <a:pt x="8195763" y="1828062"/>
                  <a:pt x="8078590" y="1715209"/>
                </a:cubicBezTo>
                <a:lnTo>
                  <a:pt x="8066112" y="1700643"/>
                </a:lnTo>
                <a:lnTo>
                  <a:pt x="8070847" y="1745886"/>
                </a:lnTo>
                <a:cubicBezTo>
                  <a:pt x="8070847" y="2121130"/>
                  <a:pt x="7774748" y="2429766"/>
                  <a:pt x="7395308" y="2466880"/>
                </a:cubicBezTo>
                <a:lnTo>
                  <a:pt x="7342946" y="2469426"/>
                </a:lnTo>
                <a:lnTo>
                  <a:pt x="7306912" y="2533366"/>
                </a:lnTo>
                <a:lnTo>
                  <a:pt x="7253266" y="2600767"/>
                </a:lnTo>
                <a:lnTo>
                  <a:pt x="6112631" y="2600767"/>
                </a:lnTo>
                <a:lnTo>
                  <a:pt x="6058984" y="2533366"/>
                </a:lnTo>
                <a:lnTo>
                  <a:pt x="5996805" y="2423033"/>
                </a:lnTo>
                <a:lnTo>
                  <a:pt x="5897525" y="2501927"/>
                </a:lnTo>
                <a:cubicBezTo>
                  <a:pt x="5837478" y="2540999"/>
                  <a:pt x="5771259" y="2571943"/>
                  <a:pt x="5700574" y="2593118"/>
                </a:cubicBezTo>
                <a:lnTo>
                  <a:pt x="5666110" y="2600767"/>
                </a:lnTo>
                <a:lnTo>
                  <a:pt x="5291012" y="2600767"/>
                </a:lnTo>
                <a:lnTo>
                  <a:pt x="5183912" y="2568747"/>
                </a:lnTo>
                <a:lnTo>
                  <a:pt x="5086078" y="2517601"/>
                </a:lnTo>
                <a:lnTo>
                  <a:pt x="5077373" y="2600767"/>
                </a:lnTo>
                <a:lnTo>
                  <a:pt x="3594217" y="2600767"/>
                </a:lnTo>
                <a:lnTo>
                  <a:pt x="3583320" y="2496656"/>
                </a:lnTo>
                <a:lnTo>
                  <a:pt x="3583955" y="2490597"/>
                </a:lnTo>
                <a:lnTo>
                  <a:pt x="3538978" y="2486230"/>
                </a:lnTo>
                <a:cubicBezTo>
                  <a:pt x="3434909" y="2465720"/>
                  <a:pt x="3341891" y="2415991"/>
                  <a:pt x="3269566" y="2346333"/>
                </a:cubicBezTo>
                <a:lnTo>
                  <a:pt x="3226617" y="2296198"/>
                </a:lnTo>
                <a:lnTo>
                  <a:pt x="3213705" y="2336263"/>
                </a:lnTo>
                <a:cubicBezTo>
                  <a:pt x="3170845" y="2433860"/>
                  <a:pt x="3106431" y="2520538"/>
                  <a:pt x="3026210" y="2590761"/>
                </a:cubicBezTo>
                <a:lnTo>
                  <a:pt x="3012988" y="2600767"/>
                </a:lnTo>
                <a:lnTo>
                  <a:pt x="2030435" y="2600767"/>
                </a:lnTo>
                <a:lnTo>
                  <a:pt x="1987629" y="2566751"/>
                </a:lnTo>
                <a:cubicBezTo>
                  <a:pt x="1851385" y="2435530"/>
                  <a:pt x="1767116" y="2254249"/>
                  <a:pt x="1767116" y="2054012"/>
                </a:cubicBezTo>
                <a:cubicBezTo>
                  <a:pt x="1767116" y="1653538"/>
                  <a:pt x="2104190" y="1328890"/>
                  <a:pt x="2519993" y="1328890"/>
                </a:cubicBezTo>
                <a:cubicBezTo>
                  <a:pt x="2779869" y="1328890"/>
                  <a:pt x="3008992" y="1455706"/>
                  <a:pt x="3144289" y="1648590"/>
                </a:cubicBezTo>
                <a:lnTo>
                  <a:pt x="3187881" y="1725941"/>
                </a:lnTo>
                <a:lnTo>
                  <a:pt x="3204496" y="1696460"/>
                </a:lnTo>
                <a:cubicBezTo>
                  <a:pt x="3300259" y="1559937"/>
                  <a:pt x="3462432" y="1470177"/>
                  <a:pt x="3646373" y="1470177"/>
                </a:cubicBezTo>
                <a:cubicBezTo>
                  <a:pt x="3867099" y="1470177"/>
                  <a:pt x="4056485" y="1599431"/>
                  <a:pt x="4137381" y="1783641"/>
                </a:cubicBezTo>
                <a:lnTo>
                  <a:pt x="4142373" y="1799134"/>
                </a:lnTo>
                <a:lnTo>
                  <a:pt x="4184146" y="1786645"/>
                </a:lnTo>
                <a:cubicBezTo>
                  <a:pt x="4233130" y="1776991"/>
                  <a:pt x="4283848" y="1771921"/>
                  <a:pt x="4335795" y="1771921"/>
                </a:cubicBezTo>
                <a:cubicBezTo>
                  <a:pt x="4439690" y="1771921"/>
                  <a:pt x="4538667" y="1792201"/>
                  <a:pt x="4628692" y="1828875"/>
                </a:cubicBezTo>
                <a:lnTo>
                  <a:pt x="4726528" y="1880020"/>
                </a:lnTo>
                <a:lnTo>
                  <a:pt x="4739622" y="1754906"/>
                </a:lnTo>
                <a:cubicBezTo>
                  <a:pt x="4809788" y="1424656"/>
                  <a:pt x="5113178" y="1176230"/>
                  <a:pt x="5476809" y="1176230"/>
                </a:cubicBezTo>
                <a:cubicBezTo>
                  <a:pt x="5736548" y="1176230"/>
                  <a:pt x="5965548" y="1302978"/>
                  <a:pt x="6100773" y="1495759"/>
                </a:cubicBezTo>
                <a:lnTo>
                  <a:pt x="6163704" y="1607424"/>
                </a:lnTo>
                <a:lnTo>
                  <a:pt x="6225521" y="1552662"/>
                </a:lnTo>
                <a:cubicBezTo>
                  <a:pt x="6333152" y="1473185"/>
                  <a:pt x="6463723" y="1421085"/>
                  <a:pt x="6606012" y="1407167"/>
                </a:cubicBezTo>
                <a:lnTo>
                  <a:pt x="6658374" y="1404620"/>
                </a:lnTo>
                <a:lnTo>
                  <a:pt x="6694408" y="1340680"/>
                </a:lnTo>
                <a:cubicBezTo>
                  <a:pt x="6829634" y="1147899"/>
                  <a:pt x="7058635" y="1021151"/>
                  <a:pt x="7318372" y="1021151"/>
                </a:cubicBezTo>
                <a:cubicBezTo>
                  <a:pt x="7526162" y="1021151"/>
                  <a:pt x="7714281" y="1102270"/>
                  <a:pt x="7850452" y="1233421"/>
                </a:cubicBezTo>
                <a:lnTo>
                  <a:pt x="7889435" y="1278927"/>
                </a:lnTo>
                <a:lnTo>
                  <a:pt x="7888945" y="1274243"/>
                </a:lnTo>
                <a:cubicBezTo>
                  <a:pt x="7888945" y="929827"/>
                  <a:pt x="8178836" y="650623"/>
                  <a:pt x="8536434" y="650623"/>
                </a:cubicBezTo>
                <a:cubicBezTo>
                  <a:pt x="8625833" y="650623"/>
                  <a:pt x="8711001" y="668073"/>
                  <a:pt x="8788466" y="699630"/>
                </a:cubicBezTo>
                <a:lnTo>
                  <a:pt x="8847560" y="730523"/>
                </a:lnTo>
                <a:lnTo>
                  <a:pt x="8893766" y="648534"/>
                </a:lnTo>
                <a:cubicBezTo>
                  <a:pt x="9028991" y="455753"/>
                  <a:pt x="9257993" y="329005"/>
                  <a:pt x="9517730" y="329005"/>
                </a:cubicBezTo>
                <a:cubicBezTo>
                  <a:pt x="9569678" y="329005"/>
                  <a:pt x="9620396" y="334075"/>
                  <a:pt x="9669380" y="343729"/>
                </a:cubicBezTo>
                <a:lnTo>
                  <a:pt x="9743884" y="366004"/>
                </a:lnTo>
                <a:lnTo>
                  <a:pt x="9770076" y="319529"/>
                </a:lnTo>
                <a:cubicBezTo>
                  <a:pt x="9905301" y="126748"/>
                  <a:pt x="10134302" y="0"/>
                  <a:pt x="10394040" y="0"/>
                </a:cubicBezTo>
                <a:close/>
              </a:path>
            </a:pathLst>
          </a:custGeom>
          <a:solidFill>
            <a:srgbClr val="87D7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7227327" y="3049864"/>
            <a:ext cx="1289707" cy="2093636"/>
          </a:xfrm>
          <a:prstGeom prst="trapezoid">
            <a:avLst>
              <a:gd name="adj" fmla="val 319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0" y="3880905"/>
            <a:ext cx="9144000" cy="1262595"/>
          </a:xfrm>
          <a:custGeom>
            <a:avLst/>
            <a:gdLst/>
            <a:ahLst/>
            <a:cxnLst/>
            <a:rect l="l" t="t" r="r" b="b"/>
            <a:pathLst>
              <a:path w="12190853" h="2135254" extrusionOk="0">
                <a:moveTo>
                  <a:pt x="12190853" y="0"/>
                </a:moveTo>
                <a:lnTo>
                  <a:pt x="12190853" y="1232671"/>
                </a:lnTo>
                <a:lnTo>
                  <a:pt x="12190853" y="2135253"/>
                </a:lnTo>
                <a:lnTo>
                  <a:pt x="8538218" y="2135253"/>
                </a:lnTo>
                <a:lnTo>
                  <a:pt x="8538217" y="2135254"/>
                </a:lnTo>
                <a:lnTo>
                  <a:pt x="7559386" y="2135254"/>
                </a:lnTo>
                <a:lnTo>
                  <a:pt x="7559239" y="2135137"/>
                </a:lnTo>
                <a:lnTo>
                  <a:pt x="7559202" y="2135254"/>
                </a:lnTo>
                <a:lnTo>
                  <a:pt x="404105" y="2135254"/>
                </a:lnTo>
                <a:lnTo>
                  <a:pt x="191141" y="2135254"/>
                </a:lnTo>
                <a:lnTo>
                  <a:pt x="0" y="2135254"/>
                </a:lnTo>
                <a:lnTo>
                  <a:pt x="0" y="759101"/>
                </a:lnTo>
                <a:lnTo>
                  <a:pt x="18846" y="760703"/>
                </a:lnTo>
                <a:cubicBezTo>
                  <a:pt x="321481" y="812768"/>
                  <a:pt x="561438" y="1039090"/>
                  <a:pt x="622833" y="1328059"/>
                </a:cubicBezTo>
                <a:lnTo>
                  <a:pt x="634538" y="1439894"/>
                </a:lnTo>
                <a:lnTo>
                  <a:pt x="734784" y="1387488"/>
                </a:lnTo>
                <a:cubicBezTo>
                  <a:pt x="807460" y="1357882"/>
                  <a:pt x="887363" y="1341510"/>
                  <a:pt x="971235" y="1341510"/>
                </a:cubicBezTo>
                <a:cubicBezTo>
                  <a:pt x="1013172" y="1341510"/>
                  <a:pt x="1054116" y="1345603"/>
                  <a:pt x="1093660" y="1353397"/>
                </a:cubicBezTo>
                <a:lnTo>
                  <a:pt x="1174763" y="1377644"/>
                </a:lnTo>
                <a:lnTo>
                  <a:pt x="1186547" y="1356734"/>
                </a:lnTo>
                <a:cubicBezTo>
                  <a:pt x="1321772" y="1163953"/>
                  <a:pt x="1550774" y="1037205"/>
                  <a:pt x="1810511" y="1037205"/>
                </a:cubicBezTo>
                <a:cubicBezTo>
                  <a:pt x="2070248" y="1037205"/>
                  <a:pt x="2299249" y="1163953"/>
                  <a:pt x="2434476" y="1356734"/>
                </a:cubicBezTo>
                <a:lnTo>
                  <a:pt x="2490172" y="1455565"/>
                </a:lnTo>
                <a:lnTo>
                  <a:pt x="2521596" y="1430595"/>
                </a:lnTo>
                <a:cubicBezTo>
                  <a:pt x="2601590" y="1378544"/>
                  <a:pt x="2698022" y="1348151"/>
                  <a:pt x="2801827" y="1348151"/>
                </a:cubicBezTo>
                <a:cubicBezTo>
                  <a:pt x="2974835" y="1348151"/>
                  <a:pt x="3127370" y="1432576"/>
                  <a:pt x="3217441" y="1560985"/>
                </a:cubicBezTo>
                <a:lnTo>
                  <a:pt x="3241880" y="1604352"/>
                </a:lnTo>
                <a:lnTo>
                  <a:pt x="3611243" y="1604352"/>
                </a:lnTo>
                <a:lnTo>
                  <a:pt x="3613999" y="1599461"/>
                </a:lnTo>
                <a:cubicBezTo>
                  <a:pt x="3723165" y="1443832"/>
                  <a:pt x="3908033" y="1341510"/>
                  <a:pt x="4117715" y="1341510"/>
                </a:cubicBezTo>
                <a:cubicBezTo>
                  <a:pt x="4369335" y="1341510"/>
                  <a:pt x="4585223" y="1488853"/>
                  <a:pt x="4677439" y="1698843"/>
                </a:cubicBezTo>
                <a:lnTo>
                  <a:pt x="4693938" y="1750031"/>
                </a:lnTo>
                <a:lnTo>
                  <a:pt x="4721097" y="1735833"/>
                </a:lnTo>
                <a:cubicBezTo>
                  <a:pt x="4757435" y="1721030"/>
                  <a:pt x="4795581" y="1709535"/>
                  <a:pt x="4835124" y="1701742"/>
                </a:cubicBezTo>
                <a:lnTo>
                  <a:pt x="4930624" y="1692469"/>
                </a:lnTo>
                <a:lnTo>
                  <a:pt x="4934733" y="1653211"/>
                </a:lnTo>
                <a:cubicBezTo>
                  <a:pt x="5004897" y="1322961"/>
                  <a:pt x="5308287" y="1074535"/>
                  <a:pt x="5671919" y="1074535"/>
                </a:cubicBezTo>
                <a:cubicBezTo>
                  <a:pt x="5931657" y="1074535"/>
                  <a:pt x="6160658" y="1201283"/>
                  <a:pt x="6295883" y="1394064"/>
                </a:cubicBezTo>
                <a:lnTo>
                  <a:pt x="6301547" y="1404117"/>
                </a:lnTo>
                <a:lnTo>
                  <a:pt x="6320448" y="1382055"/>
                </a:lnTo>
                <a:cubicBezTo>
                  <a:pt x="6456619" y="1250904"/>
                  <a:pt x="6644738" y="1169785"/>
                  <a:pt x="6852528" y="1169785"/>
                </a:cubicBezTo>
                <a:cubicBezTo>
                  <a:pt x="7008370" y="1169785"/>
                  <a:pt x="7153148" y="1215415"/>
                  <a:pt x="7273244" y="1293559"/>
                </a:cubicBezTo>
                <a:lnTo>
                  <a:pt x="7342091" y="1348269"/>
                </a:lnTo>
                <a:lnTo>
                  <a:pt x="7355460" y="1306786"/>
                </a:lnTo>
                <a:cubicBezTo>
                  <a:pt x="7469693" y="1046667"/>
                  <a:pt x="7737118" y="864150"/>
                  <a:pt x="8048802" y="864150"/>
                </a:cubicBezTo>
                <a:lnTo>
                  <a:pt x="8119268" y="867577"/>
                </a:lnTo>
                <a:lnTo>
                  <a:pt x="8177314" y="764579"/>
                </a:lnTo>
                <a:cubicBezTo>
                  <a:pt x="8312538" y="571798"/>
                  <a:pt x="8541540" y="445050"/>
                  <a:pt x="8801277" y="445050"/>
                </a:cubicBezTo>
                <a:cubicBezTo>
                  <a:pt x="8957120" y="445050"/>
                  <a:pt x="9101897" y="490680"/>
                  <a:pt x="9221993" y="568824"/>
                </a:cubicBezTo>
                <a:lnTo>
                  <a:pt x="9308351" y="637449"/>
                </a:lnTo>
                <a:lnTo>
                  <a:pt x="9331316" y="624736"/>
                </a:lnTo>
                <a:cubicBezTo>
                  <a:pt x="9430005" y="578936"/>
                  <a:pt x="9540663" y="553269"/>
                  <a:pt x="9657545" y="553269"/>
                </a:cubicBezTo>
                <a:cubicBezTo>
                  <a:pt x="9969230" y="553269"/>
                  <a:pt x="10236655" y="735786"/>
                  <a:pt x="10350887" y="995905"/>
                </a:cubicBezTo>
                <a:lnTo>
                  <a:pt x="10387173" y="1108490"/>
                </a:lnTo>
                <a:lnTo>
                  <a:pt x="10674604" y="1108490"/>
                </a:lnTo>
                <a:lnTo>
                  <a:pt x="10659598" y="965120"/>
                </a:lnTo>
                <a:cubicBezTo>
                  <a:pt x="10659598" y="564860"/>
                  <a:pt x="10996493" y="240385"/>
                  <a:pt x="11412073" y="240385"/>
                </a:cubicBezTo>
                <a:cubicBezTo>
                  <a:pt x="11567916" y="240385"/>
                  <a:pt x="11712693" y="286015"/>
                  <a:pt x="11832789" y="364159"/>
                </a:cubicBezTo>
                <a:lnTo>
                  <a:pt x="11870500" y="394126"/>
                </a:lnTo>
                <a:lnTo>
                  <a:pt x="11889660" y="334676"/>
                </a:lnTo>
                <a:cubicBezTo>
                  <a:pt x="11946776" y="204617"/>
                  <a:pt x="12042190" y="93958"/>
                  <a:pt x="12162286" y="15814"/>
                </a:cubicBezTo>
                <a:close/>
              </a:path>
            </a:pathLst>
          </a:custGeom>
          <a:solidFill>
            <a:srgbClr val="BCE9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7446276" y="3049864"/>
            <a:ext cx="851810" cy="2093636"/>
          </a:xfrm>
          <a:prstGeom prst="trapezoid">
            <a:avLst>
              <a:gd name="adj" fmla="val 3198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6925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77" name="Google Shape;377;p26"/>
          <p:cNvGrpSpPr/>
          <p:nvPr/>
        </p:nvGrpSpPr>
        <p:grpSpPr>
          <a:xfrm>
            <a:off x="7501810" y="2953625"/>
            <a:ext cx="743171" cy="132426"/>
            <a:chOff x="10109092" y="3159326"/>
            <a:chExt cx="942618" cy="223954"/>
          </a:xfrm>
        </p:grpSpPr>
        <p:sp>
          <p:nvSpPr>
            <p:cNvPr id="378" name="Google Shape;378;p26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6"/>
          <p:cNvSpPr/>
          <p:nvPr/>
        </p:nvSpPr>
        <p:spPr>
          <a:xfrm flipH="1">
            <a:off x="8285233" y="2565606"/>
            <a:ext cx="583948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8B03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6877683" y="2565607"/>
            <a:ext cx="583875" cy="771030"/>
          </a:xfrm>
          <a:custGeom>
            <a:avLst/>
            <a:gdLst/>
            <a:ahLst/>
            <a:cxnLst/>
            <a:rect l="l" t="t" r="r" b="b"/>
            <a:pathLst>
              <a:path w="1010056" h="1778426" extrusionOk="0">
                <a:moveTo>
                  <a:pt x="842061" y="0"/>
                </a:moveTo>
                <a:lnTo>
                  <a:pt x="866305" y="159939"/>
                </a:lnTo>
                <a:cubicBezTo>
                  <a:pt x="889816" y="294153"/>
                  <a:pt x="918581" y="421694"/>
                  <a:pt x="951979" y="541058"/>
                </a:cubicBezTo>
                <a:lnTo>
                  <a:pt x="1010056" y="711020"/>
                </a:lnTo>
                <a:lnTo>
                  <a:pt x="774232" y="802133"/>
                </a:lnTo>
                <a:cubicBezTo>
                  <a:pt x="606517" y="978185"/>
                  <a:pt x="50333" y="1888689"/>
                  <a:pt x="3766" y="1767333"/>
                </a:cubicBezTo>
                <a:cubicBezTo>
                  <a:pt x="-42801" y="1645977"/>
                  <a:pt x="355116" y="368555"/>
                  <a:pt x="494832" y="74000"/>
                </a:cubicBezTo>
                <a:lnTo>
                  <a:pt x="842061" y="0"/>
                </a:lnTo>
                <a:close/>
              </a:path>
            </a:pathLst>
          </a:custGeom>
          <a:solidFill>
            <a:srgbClr val="D0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26"/>
          <p:cNvGrpSpPr/>
          <p:nvPr/>
        </p:nvGrpSpPr>
        <p:grpSpPr>
          <a:xfrm>
            <a:off x="7486189" y="1286374"/>
            <a:ext cx="773438" cy="495566"/>
            <a:chOff x="10089278" y="330206"/>
            <a:chExt cx="981007" cy="838083"/>
          </a:xfrm>
        </p:grpSpPr>
        <p:sp>
          <p:nvSpPr>
            <p:cNvPr id="383" name="Google Shape;383;p26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6"/>
          <p:cNvSpPr/>
          <p:nvPr/>
        </p:nvSpPr>
        <p:spPr>
          <a:xfrm>
            <a:off x="7336250" y="1698392"/>
            <a:ext cx="537145" cy="1326485"/>
          </a:xfrm>
          <a:custGeom>
            <a:avLst/>
            <a:gdLst/>
            <a:ahLst/>
            <a:cxnLst/>
            <a:rect l="l" t="t" r="r" b="b"/>
            <a:pathLst>
              <a:path w="929217" h="3059614" extrusionOk="0">
                <a:moveTo>
                  <a:pt x="259381" y="0"/>
                </a:moveTo>
                <a:lnTo>
                  <a:pt x="408923" y="81169"/>
                </a:lnTo>
                <a:cubicBezTo>
                  <a:pt x="568841" y="148808"/>
                  <a:pt x="744661" y="186211"/>
                  <a:pt x="929217" y="186211"/>
                </a:cubicBezTo>
                <a:lnTo>
                  <a:pt x="929217" y="3059614"/>
                </a:lnTo>
                <a:lnTo>
                  <a:pt x="929216" y="3059614"/>
                </a:lnTo>
                <a:cubicBezTo>
                  <a:pt x="709358" y="3059614"/>
                  <a:pt x="495916" y="3007858"/>
                  <a:pt x="304459" y="2912129"/>
                </a:cubicBezTo>
                <a:lnTo>
                  <a:pt x="284626" y="2900745"/>
                </a:lnTo>
                <a:lnTo>
                  <a:pt x="272162" y="2873391"/>
                </a:lnTo>
                <a:cubicBezTo>
                  <a:pt x="104007" y="2467368"/>
                  <a:pt x="0" y="1906451"/>
                  <a:pt x="0" y="1286879"/>
                </a:cubicBezTo>
                <a:cubicBezTo>
                  <a:pt x="0" y="822201"/>
                  <a:pt x="104938" y="389325"/>
                  <a:pt x="245761" y="30191"/>
                </a:cubicBezTo>
                <a:close/>
              </a:path>
            </a:pathLst>
          </a:custGeom>
          <a:solidFill>
            <a:srgbClr val="ECE8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6"/>
          <p:cNvSpPr/>
          <p:nvPr/>
        </p:nvSpPr>
        <p:spPr>
          <a:xfrm>
            <a:off x="7873395" y="1698789"/>
            <a:ext cx="537145" cy="1326088"/>
          </a:xfrm>
          <a:custGeom>
            <a:avLst/>
            <a:gdLst/>
            <a:ahLst/>
            <a:cxnLst/>
            <a:rect l="l" t="t" r="r" b="b"/>
            <a:pathLst>
              <a:path w="929217" h="3058698" extrusionOk="0">
                <a:moveTo>
                  <a:pt x="668149" y="0"/>
                </a:moveTo>
                <a:lnTo>
                  <a:pt x="683457" y="33740"/>
                </a:lnTo>
                <a:cubicBezTo>
                  <a:pt x="824279" y="390790"/>
                  <a:pt x="929217" y="821285"/>
                  <a:pt x="929217" y="1285963"/>
                </a:cubicBezTo>
                <a:cubicBezTo>
                  <a:pt x="929217" y="1905535"/>
                  <a:pt x="825211" y="2466452"/>
                  <a:pt x="657056" y="2872475"/>
                </a:cubicBezTo>
                <a:lnTo>
                  <a:pt x="644592" y="2899827"/>
                </a:lnTo>
                <a:lnTo>
                  <a:pt x="624757" y="2911213"/>
                </a:lnTo>
                <a:cubicBezTo>
                  <a:pt x="481164" y="2983009"/>
                  <a:pt x="325204" y="3030072"/>
                  <a:pt x="163447" y="3049116"/>
                </a:cubicBezTo>
                <a:lnTo>
                  <a:pt x="0" y="3058698"/>
                </a:lnTo>
                <a:lnTo>
                  <a:pt x="0" y="185295"/>
                </a:lnTo>
                <a:cubicBezTo>
                  <a:pt x="184556" y="185295"/>
                  <a:pt x="360377" y="147892"/>
                  <a:pt x="520294" y="80253"/>
                </a:cubicBezTo>
                <a:close/>
              </a:path>
            </a:pathLst>
          </a:custGeom>
          <a:solidFill>
            <a:srgbClr val="B4A0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7554443" y="3035087"/>
            <a:ext cx="317738" cy="625268"/>
          </a:xfrm>
          <a:custGeom>
            <a:avLst/>
            <a:gdLst/>
            <a:ahLst/>
            <a:cxnLst/>
            <a:rect l="l" t="t" r="r" b="b"/>
            <a:pathLst>
              <a:path w="549661" h="1442215" extrusionOk="0">
                <a:moveTo>
                  <a:pt x="0" y="0"/>
                </a:moveTo>
                <a:lnTo>
                  <a:pt x="5098" y="10156"/>
                </a:lnTo>
                <a:lnTo>
                  <a:pt x="74473" y="39995"/>
                </a:lnTo>
                <a:cubicBezTo>
                  <a:pt x="150027" y="67466"/>
                  <a:pt x="228125" y="88480"/>
                  <a:pt x="307946" y="102626"/>
                </a:cubicBezTo>
                <a:lnTo>
                  <a:pt x="549661" y="123866"/>
                </a:lnTo>
                <a:lnTo>
                  <a:pt x="549661" y="1442215"/>
                </a:lnTo>
                <a:lnTo>
                  <a:pt x="541575" y="1437671"/>
                </a:lnTo>
                <a:cubicBezTo>
                  <a:pt x="263378" y="1248586"/>
                  <a:pt x="51859" y="728780"/>
                  <a:pt x="3327" y="88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6"/>
          <p:cNvSpPr/>
          <p:nvPr/>
        </p:nvSpPr>
        <p:spPr>
          <a:xfrm flipH="1">
            <a:off x="7872182" y="3035137"/>
            <a:ext cx="320131" cy="625216"/>
          </a:xfrm>
          <a:custGeom>
            <a:avLst/>
            <a:gdLst/>
            <a:ahLst/>
            <a:cxnLst/>
            <a:rect l="l" t="t" r="r" b="b"/>
            <a:pathLst>
              <a:path w="553800" h="1442098" extrusionOk="0">
                <a:moveTo>
                  <a:pt x="0" y="0"/>
                </a:moveTo>
                <a:lnTo>
                  <a:pt x="3347" y="88585"/>
                </a:lnTo>
                <a:cubicBezTo>
                  <a:pt x="52246" y="728663"/>
                  <a:pt x="265358" y="1248469"/>
                  <a:pt x="545653" y="1437554"/>
                </a:cubicBezTo>
                <a:lnTo>
                  <a:pt x="553800" y="1442098"/>
                </a:lnTo>
                <a:lnTo>
                  <a:pt x="553800" y="123749"/>
                </a:lnTo>
                <a:lnTo>
                  <a:pt x="551703" y="123933"/>
                </a:lnTo>
                <a:lnTo>
                  <a:pt x="551702" y="123933"/>
                </a:lnTo>
                <a:lnTo>
                  <a:pt x="551701" y="123933"/>
                </a:lnTo>
                <a:lnTo>
                  <a:pt x="388255" y="114351"/>
                </a:lnTo>
                <a:cubicBezTo>
                  <a:pt x="280417" y="101655"/>
                  <a:pt x="175155" y="76506"/>
                  <a:pt x="74417" y="39878"/>
                </a:cubicBezTo>
                <a:lnTo>
                  <a:pt x="5038" y="10037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7595915" y="3051916"/>
            <a:ext cx="276268" cy="387773"/>
          </a:xfrm>
          <a:custGeom>
            <a:avLst/>
            <a:gdLst/>
            <a:ahLst/>
            <a:cxnLst/>
            <a:rect l="l" t="t" r="r" b="b"/>
            <a:pathLst>
              <a:path w="477921" h="894419" extrusionOk="0">
                <a:moveTo>
                  <a:pt x="0" y="0"/>
                </a:moveTo>
                <a:lnTo>
                  <a:pt x="2732" y="1175"/>
                </a:lnTo>
                <a:cubicBezTo>
                  <a:pt x="78286" y="28646"/>
                  <a:pt x="156384" y="49660"/>
                  <a:pt x="236205" y="63806"/>
                </a:cubicBezTo>
                <a:lnTo>
                  <a:pt x="477921" y="85046"/>
                </a:lnTo>
                <a:lnTo>
                  <a:pt x="477921" y="894419"/>
                </a:lnTo>
                <a:lnTo>
                  <a:pt x="469835" y="889875"/>
                </a:lnTo>
                <a:cubicBezTo>
                  <a:pt x="271123" y="754815"/>
                  <a:pt x="106430" y="451019"/>
                  <a:pt x="10855" y="55182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/>
          <p:nvPr/>
        </p:nvSpPr>
        <p:spPr>
          <a:xfrm flipH="1">
            <a:off x="7872183" y="3052037"/>
            <a:ext cx="278319" cy="387652"/>
          </a:xfrm>
          <a:custGeom>
            <a:avLst/>
            <a:gdLst/>
            <a:ahLst/>
            <a:cxnLst/>
            <a:rect l="l" t="t" r="r" b="b"/>
            <a:pathLst>
              <a:path w="481469" h="894141" extrusionOk="0">
                <a:moveTo>
                  <a:pt x="0" y="0"/>
                </a:moveTo>
                <a:lnTo>
                  <a:pt x="10882" y="54904"/>
                </a:lnTo>
                <a:cubicBezTo>
                  <a:pt x="107178" y="450741"/>
                  <a:pt x="273112" y="754537"/>
                  <a:pt x="473322" y="889597"/>
                </a:cubicBezTo>
                <a:lnTo>
                  <a:pt x="481469" y="894141"/>
                </a:lnTo>
                <a:lnTo>
                  <a:pt x="481469" y="84768"/>
                </a:lnTo>
                <a:lnTo>
                  <a:pt x="479373" y="84952"/>
                </a:lnTo>
                <a:lnTo>
                  <a:pt x="479372" y="84952"/>
                </a:lnTo>
                <a:lnTo>
                  <a:pt x="479371" y="84952"/>
                </a:lnTo>
                <a:lnTo>
                  <a:pt x="315925" y="75370"/>
                </a:lnTo>
                <a:cubicBezTo>
                  <a:pt x="208087" y="62674"/>
                  <a:pt x="102825" y="37525"/>
                  <a:pt x="2087" y="897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26"/>
          <p:cNvGrpSpPr/>
          <p:nvPr/>
        </p:nvGrpSpPr>
        <p:grpSpPr>
          <a:xfrm>
            <a:off x="7486335" y="1283557"/>
            <a:ext cx="773438" cy="495566"/>
            <a:chOff x="10089278" y="330206"/>
            <a:chExt cx="981007" cy="838083"/>
          </a:xfrm>
        </p:grpSpPr>
        <p:sp>
          <p:nvSpPr>
            <p:cNvPr id="392" name="Google Shape;392;p26"/>
            <p:cNvSpPr/>
            <p:nvPr/>
          </p:nvSpPr>
          <p:spPr>
            <a:xfrm>
              <a:off x="10580400" y="330244"/>
              <a:ext cx="489885" cy="838045"/>
            </a:xfrm>
            <a:custGeom>
              <a:avLst/>
              <a:gdLst/>
              <a:ahLst/>
              <a:cxnLst/>
              <a:rect l="l" t="t" r="r" b="b"/>
              <a:pathLst>
                <a:path w="668149" h="1142999" extrusionOk="0">
                  <a:moveTo>
                    <a:pt x="0" y="0"/>
                  </a:moveTo>
                  <a:cubicBezTo>
                    <a:pt x="91496" y="4233"/>
                    <a:pt x="323800" y="255364"/>
                    <a:pt x="533231" y="660330"/>
                  </a:cubicBezTo>
                  <a:lnTo>
                    <a:pt x="668149" y="957704"/>
                  </a:lnTo>
                  <a:lnTo>
                    <a:pt x="520294" y="1037957"/>
                  </a:lnTo>
                  <a:cubicBezTo>
                    <a:pt x="360377" y="1105596"/>
                    <a:pt x="184556" y="1142999"/>
                    <a:pt x="0" y="1142999"/>
                  </a:cubicBezTo>
                  <a:close/>
                </a:path>
              </a:pathLst>
            </a:custGeom>
            <a:solidFill>
              <a:srgbClr val="981B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0089278" y="330206"/>
              <a:ext cx="491122" cy="838083"/>
            </a:xfrm>
            <a:custGeom>
              <a:avLst/>
              <a:gdLst/>
              <a:ahLst/>
              <a:cxnLst/>
              <a:rect l="l" t="t" r="r" b="b"/>
              <a:pathLst>
                <a:path w="669836" h="1143051" extrusionOk="0">
                  <a:moveTo>
                    <a:pt x="669836" y="52"/>
                  </a:moveTo>
                  <a:lnTo>
                    <a:pt x="669836" y="1143051"/>
                  </a:lnTo>
                  <a:cubicBezTo>
                    <a:pt x="485280" y="1143051"/>
                    <a:pt x="309460" y="1105648"/>
                    <a:pt x="149542" y="1038009"/>
                  </a:cubicBezTo>
                  <a:lnTo>
                    <a:pt x="0" y="956840"/>
                  </a:lnTo>
                  <a:lnTo>
                    <a:pt x="136606" y="654032"/>
                  </a:lnTo>
                  <a:cubicBezTo>
                    <a:pt x="346036" y="246950"/>
                    <a:pt x="578340" y="-4181"/>
                    <a:pt x="669836" y="52"/>
                  </a:cubicBezTo>
                  <a:close/>
                </a:path>
              </a:pathLst>
            </a:custGeom>
            <a:solidFill>
              <a:srgbClr val="D033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7501810" y="2956442"/>
            <a:ext cx="743171" cy="132426"/>
            <a:chOff x="10109092" y="3159326"/>
            <a:chExt cx="942618" cy="223954"/>
          </a:xfrm>
        </p:grpSpPr>
        <p:sp>
          <p:nvSpPr>
            <p:cNvPr id="395" name="Google Shape;395;p26"/>
            <p:cNvSpPr/>
            <p:nvPr/>
          </p:nvSpPr>
          <p:spPr>
            <a:xfrm>
              <a:off x="10580400" y="3159326"/>
              <a:ext cx="471310" cy="223954"/>
            </a:xfrm>
            <a:custGeom>
              <a:avLst/>
              <a:gdLst/>
              <a:ahLst/>
              <a:cxnLst/>
              <a:rect l="l" t="t" r="r" b="b"/>
              <a:pathLst>
                <a:path w="642814" h="305448" extrusionOk="0">
                  <a:moveTo>
                    <a:pt x="642814" y="0"/>
                  </a:moveTo>
                  <a:lnTo>
                    <a:pt x="546664" y="191552"/>
                  </a:lnTo>
                  <a:lnTo>
                    <a:pt x="477285" y="221393"/>
                  </a:lnTo>
                  <a:cubicBezTo>
                    <a:pt x="376547" y="258021"/>
                    <a:pt x="271285" y="283170"/>
                    <a:pt x="163447" y="295866"/>
                  </a:cubicBezTo>
                  <a:lnTo>
                    <a:pt x="0" y="305448"/>
                  </a:lnTo>
                  <a:lnTo>
                    <a:pt x="0" y="157850"/>
                  </a:lnTo>
                  <a:lnTo>
                    <a:pt x="163447" y="148268"/>
                  </a:lnTo>
                  <a:cubicBezTo>
                    <a:pt x="325204" y="129224"/>
                    <a:pt x="481164" y="82161"/>
                    <a:pt x="624757" y="10365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0109092" y="3159328"/>
              <a:ext cx="471308" cy="223952"/>
            </a:xfrm>
            <a:custGeom>
              <a:avLst/>
              <a:gdLst/>
              <a:ahLst/>
              <a:cxnLst/>
              <a:rect l="l" t="t" r="r" b="b"/>
              <a:pathLst>
                <a:path w="642812" h="305446" extrusionOk="0">
                  <a:moveTo>
                    <a:pt x="0" y="0"/>
                  </a:moveTo>
                  <a:lnTo>
                    <a:pt x="18054" y="10363"/>
                  </a:lnTo>
                  <a:cubicBezTo>
                    <a:pt x="209511" y="106092"/>
                    <a:pt x="422953" y="157848"/>
                    <a:pt x="642811" y="157848"/>
                  </a:cubicBezTo>
                  <a:lnTo>
                    <a:pt x="642812" y="157848"/>
                  </a:lnTo>
                  <a:lnTo>
                    <a:pt x="642812" y="305446"/>
                  </a:lnTo>
                  <a:lnTo>
                    <a:pt x="642810" y="305446"/>
                  </a:lnTo>
                  <a:cubicBezTo>
                    <a:pt x="477917" y="305446"/>
                    <a:pt x="316632" y="276333"/>
                    <a:pt x="165525" y="221391"/>
                  </a:cubicBezTo>
                  <a:lnTo>
                    <a:pt x="96150" y="1915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7575606" y="1928617"/>
            <a:ext cx="595578" cy="446683"/>
            <a:chOff x="7575606" y="2571489"/>
            <a:chExt cx="595578" cy="595578"/>
          </a:xfrm>
        </p:grpSpPr>
        <p:sp>
          <p:nvSpPr>
            <p:cNvPr id="398" name="Google Shape;398;p26"/>
            <p:cNvSpPr/>
            <p:nvPr/>
          </p:nvSpPr>
          <p:spPr>
            <a:xfrm>
              <a:off x="7575606" y="2571489"/>
              <a:ext cx="595578" cy="595578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632563" y="2632123"/>
              <a:ext cx="240832" cy="474308"/>
            </a:xfrm>
            <a:custGeom>
              <a:avLst/>
              <a:gdLst/>
              <a:ahLst/>
              <a:cxnLst/>
              <a:rect l="l" t="t" r="r" b="b"/>
              <a:pathLst>
                <a:path w="464610" h="915030" extrusionOk="0">
                  <a:moveTo>
                    <a:pt x="457515" y="0"/>
                  </a:moveTo>
                  <a:lnTo>
                    <a:pt x="464610" y="715"/>
                  </a:lnTo>
                  <a:lnTo>
                    <a:pt x="464610" y="914315"/>
                  </a:lnTo>
                  <a:lnTo>
                    <a:pt x="457515" y="915030"/>
                  </a:lnTo>
                  <a:cubicBezTo>
                    <a:pt x="204836" y="915030"/>
                    <a:pt x="0" y="710194"/>
                    <a:pt x="0" y="457515"/>
                  </a:cubicBezTo>
                  <a:cubicBezTo>
                    <a:pt x="0" y="204836"/>
                    <a:pt x="204836" y="0"/>
                    <a:pt x="457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873395" y="2632123"/>
              <a:ext cx="233477" cy="475408"/>
            </a:xfrm>
            <a:custGeom>
              <a:avLst/>
              <a:gdLst/>
              <a:ahLst/>
              <a:cxnLst/>
              <a:rect l="l" t="t" r="r" b="b"/>
              <a:pathLst>
                <a:path w="450421" h="913600" extrusionOk="0">
                  <a:moveTo>
                    <a:pt x="0" y="0"/>
                  </a:moveTo>
                  <a:lnTo>
                    <a:pt x="85112" y="8580"/>
                  </a:lnTo>
                  <a:cubicBezTo>
                    <a:pt x="293594" y="51242"/>
                    <a:pt x="450421" y="235706"/>
                    <a:pt x="450421" y="456800"/>
                  </a:cubicBezTo>
                  <a:cubicBezTo>
                    <a:pt x="450421" y="677894"/>
                    <a:pt x="293594" y="862358"/>
                    <a:pt x="85112" y="905020"/>
                  </a:cubicBezTo>
                  <a:lnTo>
                    <a:pt x="0" y="91360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7855372" y="258518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7855372" y="3119202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8123875" y="2851255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8044839" y="266189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8043341" y="3038248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7667135" y="3041854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586869" y="2852997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665224" y="2662163"/>
              <a:ext cx="36045" cy="36045"/>
            </a:xfrm>
            <a:prstGeom prst="ellipse">
              <a:avLst/>
            </a:prstGeom>
            <a:solidFill>
              <a:srgbClr val="833C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000"/>
              <a:buFont typeface="Open Sans"/>
              <a:buNone/>
              <a:defRPr sz="3000" b="1" i="0" u="none" strike="noStrike" cap="none">
                <a:solidFill>
                  <a:srgbClr val="2F3A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rgbClr val="6B7F8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6B7F80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rgbClr val="6B7F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 rot="5400000">
            <a:off x="8703515" y="4349943"/>
            <a:ext cx="1379368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 rot="5400000">
            <a:off x="8703515" y="4315317"/>
            <a:ext cx="13793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E29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>
            <a:spLocks noGrp="1"/>
          </p:cNvSpPr>
          <p:nvPr>
            <p:ph type="ctrTitle"/>
          </p:nvPr>
        </p:nvSpPr>
        <p:spPr>
          <a:xfrm>
            <a:off x="44799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GB"/>
              <a:t>OOP Concepts</a:t>
            </a:r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subTitle" idx="1"/>
          </p:nvPr>
        </p:nvSpPr>
        <p:spPr>
          <a:xfrm>
            <a:off x="44799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ADCD"/>
              </a:buClr>
              <a:buSzPts val="2400"/>
              <a:buNone/>
            </a:pPr>
            <a:r>
              <a:rPr lang="en-GB"/>
              <a:t>Inheritance, Abstraction, Encapsulation, Polymorphism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Interface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10</a:t>
            </a:fld>
            <a:endParaRPr sz="1100"/>
          </a:p>
        </p:txBody>
      </p:sp>
      <p:sp>
        <p:nvSpPr>
          <p:cNvPr id="609" name="Google Shape;609;p36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6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6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6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6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7" name="Google Shape;6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6"/>
          <p:cNvSpPr txBox="1"/>
          <p:nvPr/>
        </p:nvSpPr>
        <p:spPr>
          <a:xfrm>
            <a:off x="352925" y="1167013"/>
            <a:ext cx="86217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fields of an interface are </a:t>
            </a:r>
            <a:r>
              <a:rPr lang="en-GB" sz="18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GB" sz="18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 </a:t>
            </a: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</a:t>
            </a:r>
            <a:r>
              <a:rPr lang="en-GB" sz="18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final </a:t>
            </a: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 default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Methods in interface are public by default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One object could have many roles (implements many interfaces)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AutoNum type="arabicPeriod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overriden methods in the class should not have more restrictive access modifier than the interface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Google Shape;619;p36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Interfaces Rules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Interface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6" name="Google Shape;626;p37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11</a:t>
            </a:fld>
            <a:endParaRPr sz="1100"/>
          </a:p>
        </p:txBody>
      </p:sp>
      <p:sp>
        <p:nvSpPr>
          <p:cNvPr id="627" name="Google Shape;627;p37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7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7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7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7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7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7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7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7"/>
          <p:cNvSpPr txBox="1"/>
          <p:nvPr/>
        </p:nvSpPr>
        <p:spPr>
          <a:xfrm>
            <a:off x="340050" y="1069313"/>
            <a:ext cx="86217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AutoNum type="arabicPeriod" startAt="5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is not mandatory for the abstract classes to override all methods from the interface. The first non-abstract class has to do it in that case.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AutoNum type="arabicPeriod" startAt="5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 cannot </a:t>
            </a:r>
            <a:r>
              <a:rPr lang="en-GB" sz="17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extends 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another class.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AutoNum type="arabicPeriod" startAt="5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 can be extended by multiple interfaces.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AutoNum type="arabicPeriod" startAt="5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methods in the interface cannot be </a:t>
            </a:r>
            <a:r>
              <a:rPr lang="en-GB" sz="17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final</a:t>
            </a: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ource Code Pro"/>
              <a:buAutoNum type="arabicPeriod" startAt="5"/>
            </a:pPr>
            <a:r>
              <a:rPr lang="en-GB" sz="1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 can be nested in a class or another interface</a:t>
            </a: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7" name="Google Shape;637;p37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Interfaces Rules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The ability of an Object to take on many forms</a:t>
            </a:r>
            <a:endParaRPr sz="1100"/>
          </a:p>
        </p:txBody>
      </p:sp>
      <p:sp>
        <p:nvSpPr>
          <p:cNvPr id="644" name="Google Shape;644;p38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12</a:t>
            </a:fld>
            <a:endParaRPr sz="1100"/>
          </a:p>
        </p:txBody>
      </p:sp>
      <p:grpSp>
        <p:nvGrpSpPr>
          <p:cNvPr id="645" name="Google Shape;645;p38"/>
          <p:cNvGrpSpPr/>
          <p:nvPr/>
        </p:nvGrpSpPr>
        <p:grpSpPr>
          <a:xfrm>
            <a:off x="2454253" y="1135114"/>
            <a:ext cx="6445111" cy="1692695"/>
            <a:chOff x="1719232" y="1343002"/>
            <a:chExt cx="9351450" cy="2455994"/>
          </a:xfrm>
        </p:grpSpPr>
        <p:sp>
          <p:nvSpPr>
            <p:cNvPr id="646" name="Google Shape;646;p38"/>
            <p:cNvSpPr/>
            <p:nvPr/>
          </p:nvSpPr>
          <p:spPr>
            <a:xfrm>
              <a:off x="6916481" y="1343002"/>
              <a:ext cx="4154201" cy="2455994"/>
            </a:xfrm>
            <a:custGeom>
              <a:avLst/>
              <a:gdLst/>
              <a:ahLst/>
              <a:cxnLst/>
              <a:rect l="l" t="t" r="r" b="b"/>
              <a:pathLst>
                <a:path w="21505" h="21511" extrusionOk="0">
                  <a:moveTo>
                    <a:pt x="21214" y="9353"/>
                  </a:moveTo>
                  <a:cubicBezTo>
                    <a:pt x="21162" y="9273"/>
                    <a:pt x="21114" y="9184"/>
                    <a:pt x="21062" y="9104"/>
                  </a:cubicBezTo>
                  <a:cubicBezTo>
                    <a:pt x="21062" y="9104"/>
                    <a:pt x="21062" y="9104"/>
                    <a:pt x="21062" y="9104"/>
                  </a:cubicBezTo>
                  <a:cubicBezTo>
                    <a:pt x="20543" y="8242"/>
                    <a:pt x="19948" y="7565"/>
                    <a:pt x="19290" y="7090"/>
                  </a:cubicBezTo>
                  <a:cubicBezTo>
                    <a:pt x="18595" y="6590"/>
                    <a:pt x="17810" y="6292"/>
                    <a:pt x="16952" y="6211"/>
                  </a:cubicBezTo>
                  <a:cubicBezTo>
                    <a:pt x="15452" y="6074"/>
                    <a:pt x="13767" y="5913"/>
                    <a:pt x="11862" y="5744"/>
                  </a:cubicBezTo>
                  <a:lnTo>
                    <a:pt x="11795" y="5736"/>
                  </a:lnTo>
                  <a:lnTo>
                    <a:pt x="11695" y="5575"/>
                  </a:lnTo>
                  <a:cubicBezTo>
                    <a:pt x="11181" y="4745"/>
                    <a:pt x="10652" y="3891"/>
                    <a:pt x="10233" y="3198"/>
                  </a:cubicBezTo>
                  <a:cubicBezTo>
                    <a:pt x="9562" y="2086"/>
                    <a:pt x="8733" y="1393"/>
                    <a:pt x="7838" y="1208"/>
                  </a:cubicBezTo>
                  <a:lnTo>
                    <a:pt x="5062" y="628"/>
                  </a:lnTo>
                  <a:cubicBezTo>
                    <a:pt x="4129" y="435"/>
                    <a:pt x="3148" y="233"/>
                    <a:pt x="2119" y="16"/>
                  </a:cubicBezTo>
                  <a:cubicBezTo>
                    <a:pt x="1624" y="-89"/>
                    <a:pt x="1152" y="338"/>
                    <a:pt x="924" y="1111"/>
                  </a:cubicBezTo>
                  <a:cubicBezTo>
                    <a:pt x="686" y="1901"/>
                    <a:pt x="767" y="2860"/>
                    <a:pt x="1119" y="3504"/>
                  </a:cubicBezTo>
                  <a:cubicBezTo>
                    <a:pt x="1281" y="3794"/>
                    <a:pt x="1462" y="4133"/>
                    <a:pt x="1662" y="4495"/>
                  </a:cubicBezTo>
                  <a:cubicBezTo>
                    <a:pt x="1362" y="4399"/>
                    <a:pt x="1043" y="4463"/>
                    <a:pt x="757" y="4713"/>
                  </a:cubicBezTo>
                  <a:cubicBezTo>
                    <a:pt x="290" y="5116"/>
                    <a:pt x="0" y="5921"/>
                    <a:pt x="0" y="6808"/>
                  </a:cubicBezTo>
                  <a:lnTo>
                    <a:pt x="0" y="14582"/>
                  </a:lnTo>
                  <a:cubicBezTo>
                    <a:pt x="0" y="15468"/>
                    <a:pt x="290" y="16274"/>
                    <a:pt x="757" y="16677"/>
                  </a:cubicBezTo>
                  <a:cubicBezTo>
                    <a:pt x="1133" y="17007"/>
                    <a:pt x="1571" y="17023"/>
                    <a:pt x="1952" y="16741"/>
                  </a:cubicBezTo>
                  <a:cubicBezTo>
                    <a:pt x="1690" y="17201"/>
                    <a:pt x="1448" y="17620"/>
                    <a:pt x="1238" y="17982"/>
                  </a:cubicBezTo>
                  <a:cubicBezTo>
                    <a:pt x="867" y="18619"/>
                    <a:pt x="781" y="19594"/>
                    <a:pt x="1024" y="20399"/>
                  </a:cubicBezTo>
                  <a:cubicBezTo>
                    <a:pt x="1229" y="21084"/>
                    <a:pt x="1638" y="21511"/>
                    <a:pt x="2076" y="21511"/>
                  </a:cubicBezTo>
                  <a:cubicBezTo>
                    <a:pt x="2129" y="21511"/>
                    <a:pt x="2186" y="21503"/>
                    <a:pt x="2238" y="21495"/>
                  </a:cubicBezTo>
                  <a:lnTo>
                    <a:pt x="7848" y="20157"/>
                  </a:lnTo>
                  <a:cubicBezTo>
                    <a:pt x="8805" y="19932"/>
                    <a:pt x="9705" y="19094"/>
                    <a:pt x="10386" y="17813"/>
                  </a:cubicBezTo>
                  <a:cubicBezTo>
                    <a:pt x="10738" y="17144"/>
                    <a:pt x="11162" y="16355"/>
                    <a:pt x="11586" y="15557"/>
                  </a:cubicBezTo>
                  <a:lnTo>
                    <a:pt x="16990" y="14913"/>
                  </a:lnTo>
                  <a:cubicBezTo>
                    <a:pt x="17843" y="14808"/>
                    <a:pt x="18629" y="14494"/>
                    <a:pt x="19319" y="13978"/>
                  </a:cubicBezTo>
                  <a:cubicBezTo>
                    <a:pt x="19976" y="13487"/>
                    <a:pt x="20567" y="12794"/>
                    <a:pt x="21076" y="11907"/>
                  </a:cubicBezTo>
                  <a:cubicBezTo>
                    <a:pt x="21129" y="11819"/>
                    <a:pt x="21171" y="11746"/>
                    <a:pt x="21214" y="11674"/>
                  </a:cubicBezTo>
                  <a:cubicBezTo>
                    <a:pt x="21262" y="11593"/>
                    <a:pt x="21305" y="11505"/>
                    <a:pt x="21343" y="11408"/>
                  </a:cubicBezTo>
                  <a:cubicBezTo>
                    <a:pt x="21600" y="10755"/>
                    <a:pt x="21548" y="9893"/>
                    <a:pt x="21214" y="9353"/>
                  </a:cubicBezTo>
                  <a:close/>
                </a:path>
              </a:pathLst>
            </a:custGeom>
            <a:solidFill>
              <a:srgbClr val="00051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719232" y="2106492"/>
              <a:ext cx="5510011" cy="897791"/>
            </a:xfrm>
            <a:custGeom>
              <a:avLst/>
              <a:gdLst/>
              <a:ahLst/>
              <a:cxnLst/>
              <a:rect l="l" t="t" r="r" b="b"/>
              <a:pathLst>
                <a:path w="21575" h="21600" extrusionOk="0">
                  <a:moveTo>
                    <a:pt x="21424" y="0"/>
                  </a:moveTo>
                  <a:lnTo>
                    <a:pt x="5515" y="0"/>
                  </a:lnTo>
                  <a:cubicBezTo>
                    <a:pt x="5352" y="0"/>
                    <a:pt x="5194" y="89"/>
                    <a:pt x="5036" y="288"/>
                  </a:cubicBezTo>
                  <a:lnTo>
                    <a:pt x="1761" y="4382"/>
                  </a:lnTo>
                  <a:cubicBezTo>
                    <a:pt x="1679" y="4493"/>
                    <a:pt x="1671" y="5201"/>
                    <a:pt x="1751" y="5378"/>
                  </a:cubicBezTo>
                  <a:lnTo>
                    <a:pt x="2892" y="7879"/>
                  </a:lnTo>
                  <a:cubicBezTo>
                    <a:pt x="2972" y="8056"/>
                    <a:pt x="2964" y="8764"/>
                    <a:pt x="2878" y="8875"/>
                  </a:cubicBezTo>
                  <a:lnTo>
                    <a:pt x="69" y="12039"/>
                  </a:lnTo>
                  <a:cubicBezTo>
                    <a:pt x="-25" y="12150"/>
                    <a:pt x="-21" y="12969"/>
                    <a:pt x="72" y="13057"/>
                  </a:cubicBezTo>
                  <a:lnTo>
                    <a:pt x="1830" y="14540"/>
                  </a:lnTo>
                  <a:cubicBezTo>
                    <a:pt x="1909" y="14607"/>
                    <a:pt x="1931" y="15270"/>
                    <a:pt x="1859" y="15492"/>
                  </a:cubicBezTo>
                  <a:lnTo>
                    <a:pt x="1286" y="17395"/>
                  </a:lnTo>
                  <a:cubicBezTo>
                    <a:pt x="1214" y="17639"/>
                    <a:pt x="1236" y="18280"/>
                    <a:pt x="1315" y="18347"/>
                  </a:cubicBezTo>
                  <a:lnTo>
                    <a:pt x="5118" y="21467"/>
                  </a:lnTo>
                  <a:cubicBezTo>
                    <a:pt x="5223" y="21556"/>
                    <a:pt x="5331" y="21600"/>
                    <a:pt x="5435" y="21600"/>
                  </a:cubicBezTo>
                  <a:lnTo>
                    <a:pt x="21575" y="21600"/>
                  </a:lnTo>
                  <a:lnTo>
                    <a:pt x="21424" y="0"/>
                  </a:lnTo>
                  <a:close/>
                </a:path>
              </a:pathLst>
            </a:custGeom>
            <a:solidFill>
              <a:srgbClr val="57A16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2482721" y="2299664"/>
              <a:ext cx="4769525" cy="514206"/>
            </a:xfrm>
            <a:custGeom>
              <a:avLst/>
              <a:gdLst/>
              <a:ahLst/>
              <a:cxnLst/>
              <a:rect l="l" t="t" r="r" b="b"/>
              <a:pathLst>
                <a:path w="21583" h="21600" extrusionOk="0">
                  <a:moveTo>
                    <a:pt x="2697" y="0"/>
                  </a:moveTo>
                  <a:cubicBezTo>
                    <a:pt x="2680" y="0"/>
                    <a:pt x="2664" y="39"/>
                    <a:pt x="2647" y="77"/>
                  </a:cubicBezTo>
                  <a:lnTo>
                    <a:pt x="899" y="4405"/>
                  </a:lnTo>
                  <a:cubicBezTo>
                    <a:pt x="857" y="4521"/>
                    <a:pt x="853" y="5216"/>
                    <a:pt x="895" y="5371"/>
                  </a:cubicBezTo>
                  <a:lnTo>
                    <a:pt x="1469" y="7883"/>
                  </a:lnTo>
                  <a:cubicBezTo>
                    <a:pt x="1511" y="8076"/>
                    <a:pt x="1507" y="8771"/>
                    <a:pt x="1461" y="8887"/>
                  </a:cubicBezTo>
                  <a:lnTo>
                    <a:pt x="41" y="12056"/>
                  </a:lnTo>
                  <a:cubicBezTo>
                    <a:pt x="-17" y="12172"/>
                    <a:pt x="-13" y="12983"/>
                    <a:pt x="45" y="13060"/>
                  </a:cubicBezTo>
                  <a:lnTo>
                    <a:pt x="932" y="14529"/>
                  </a:lnTo>
                  <a:cubicBezTo>
                    <a:pt x="974" y="14606"/>
                    <a:pt x="982" y="15263"/>
                    <a:pt x="945" y="15495"/>
                  </a:cubicBezTo>
                  <a:lnTo>
                    <a:pt x="657" y="17388"/>
                  </a:lnTo>
                  <a:cubicBezTo>
                    <a:pt x="620" y="17620"/>
                    <a:pt x="632" y="18277"/>
                    <a:pt x="670" y="18354"/>
                  </a:cubicBezTo>
                  <a:lnTo>
                    <a:pt x="2651" y="21561"/>
                  </a:lnTo>
                  <a:cubicBezTo>
                    <a:pt x="2664" y="21561"/>
                    <a:pt x="2672" y="21600"/>
                    <a:pt x="2685" y="21600"/>
                  </a:cubicBezTo>
                  <a:lnTo>
                    <a:pt x="21583" y="21600"/>
                  </a:lnTo>
                  <a:lnTo>
                    <a:pt x="21583" y="0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90CC9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100455" y="2032903"/>
              <a:ext cx="439697" cy="1058806"/>
            </a:xfrm>
            <a:custGeom>
              <a:avLst/>
              <a:gdLst/>
              <a:ahLst/>
              <a:cxnLst/>
              <a:rect l="l" t="t" r="r" b="b"/>
              <a:pathLst>
                <a:path w="21600" h="20650" extrusionOk="0">
                  <a:moveTo>
                    <a:pt x="21600" y="16048"/>
                  </a:moveTo>
                  <a:lnTo>
                    <a:pt x="21600" y="10469"/>
                  </a:lnTo>
                  <a:lnTo>
                    <a:pt x="21600" y="10181"/>
                  </a:lnTo>
                  <a:lnTo>
                    <a:pt x="21600" y="4602"/>
                  </a:lnTo>
                  <a:lnTo>
                    <a:pt x="6597" y="314"/>
                  </a:lnTo>
                  <a:cubicBezTo>
                    <a:pt x="3841" y="-475"/>
                    <a:pt x="0" y="314"/>
                    <a:pt x="0" y="1660"/>
                  </a:cubicBezTo>
                  <a:lnTo>
                    <a:pt x="0" y="10181"/>
                  </a:lnTo>
                  <a:lnTo>
                    <a:pt x="0" y="10469"/>
                  </a:lnTo>
                  <a:lnTo>
                    <a:pt x="0" y="18990"/>
                  </a:lnTo>
                  <a:cubicBezTo>
                    <a:pt x="0" y="20336"/>
                    <a:pt x="3841" y="21125"/>
                    <a:pt x="6597" y="20336"/>
                  </a:cubicBezTo>
                  <a:lnTo>
                    <a:pt x="21600" y="16048"/>
                  </a:ln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7247633" y="1526975"/>
              <a:ext cx="2201182" cy="2087072"/>
            </a:xfrm>
            <a:custGeom>
              <a:avLst/>
              <a:gdLst/>
              <a:ahLst/>
              <a:cxnLst/>
              <a:rect l="l" t="t" r="r" b="b"/>
              <a:pathLst>
                <a:path w="21429" h="21485" extrusionOk="0">
                  <a:moveTo>
                    <a:pt x="689" y="21481"/>
                  </a:moveTo>
                  <a:cubicBezTo>
                    <a:pt x="2919" y="21149"/>
                    <a:pt x="5041" y="20837"/>
                    <a:pt x="7038" y="20534"/>
                  </a:cubicBezTo>
                  <a:cubicBezTo>
                    <a:pt x="8489" y="20316"/>
                    <a:pt x="9886" y="20108"/>
                    <a:pt x="11238" y="19909"/>
                  </a:cubicBezTo>
                  <a:cubicBezTo>
                    <a:pt x="12626" y="19700"/>
                    <a:pt x="13925" y="18952"/>
                    <a:pt x="14928" y="17769"/>
                  </a:cubicBezTo>
                  <a:cubicBezTo>
                    <a:pt x="17086" y="15221"/>
                    <a:pt x="20560" y="11187"/>
                    <a:pt x="21429" y="10108"/>
                  </a:cubicBezTo>
                  <a:cubicBezTo>
                    <a:pt x="20533" y="9019"/>
                    <a:pt x="16898" y="5468"/>
                    <a:pt x="14722" y="3214"/>
                  </a:cubicBezTo>
                  <a:cubicBezTo>
                    <a:pt x="13745" y="2201"/>
                    <a:pt x="12528" y="1566"/>
                    <a:pt x="11247" y="1405"/>
                  </a:cubicBezTo>
                  <a:cubicBezTo>
                    <a:pt x="9859" y="1225"/>
                    <a:pt x="8417" y="1036"/>
                    <a:pt x="6913" y="837"/>
                  </a:cubicBezTo>
                  <a:cubicBezTo>
                    <a:pt x="4889" y="572"/>
                    <a:pt x="2748" y="297"/>
                    <a:pt x="492" y="4"/>
                  </a:cubicBezTo>
                  <a:cubicBezTo>
                    <a:pt x="71" y="-53"/>
                    <a:pt x="-171" y="572"/>
                    <a:pt x="142" y="922"/>
                  </a:cubicBezTo>
                  <a:cubicBezTo>
                    <a:pt x="2641" y="3744"/>
                    <a:pt x="7504" y="9682"/>
                    <a:pt x="8963" y="11159"/>
                  </a:cubicBezTo>
                  <a:cubicBezTo>
                    <a:pt x="7539" y="12655"/>
                    <a:pt x="2820" y="17863"/>
                    <a:pt x="339" y="20553"/>
                  </a:cubicBezTo>
                  <a:cubicBezTo>
                    <a:pt x="17" y="20903"/>
                    <a:pt x="259" y="21547"/>
                    <a:pt x="689" y="21481"/>
                  </a:cubicBez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7477600" y="1609763"/>
              <a:ext cx="1264905" cy="1900481"/>
            </a:xfrm>
            <a:custGeom>
              <a:avLst/>
              <a:gdLst/>
              <a:ahLst/>
              <a:cxnLst/>
              <a:rect l="l" t="t" r="r" b="b"/>
              <a:pathLst>
                <a:path w="21430" h="21373" extrusionOk="0">
                  <a:moveTo>
                    <a:pt x="13949" y="10842"/>
                  </a:moveTo>
                  <a:lnTo>
                    <a:pt x="95" y="20980"/>
                  </a:lnTo>
                  <a:cubicBezTo>
                    <a:pt x="-170" y="21166"/>
                    <a:pt x="173" y="21487"/>
                    <a:pt x="469" y="21332"/>
                  </a:cubicBezTo>
                  <a:lnTo>
                    <a:pt x="21134" y="10780"/>
                  </a:lnTo>
                  <a:cubicBezTo>
                    <a:pt x="21181" y="10759"/>
                    <a:pt x="21243" y="10739"/>
                    <a:pt x="21305" y="10739"/>
                  </a:cubicBezTo>
                  <a:lnTo>
                    <a:pt x="21430" y="10739"/>
                  </a:lnTo>
                  <a:lnTo>
                    <a:pt x="21321" y="10687"/>
                  </a:lnTo>
                  <a:lnTo>
                    <a:pt x="21430" y="10635"/>
                  </a:lnTo>
                  <a:lnTo>
                    <a:pt x="21305" y="10635"/>
                  </a:lnTo>
                  <a:cubicBezTo>
                    <a:pt x="21243" y="10635"/>
                    <a:pt x="21181" y="10625"/>
                    <a:pt x="21134" y="10594"/>
                  </a:cubicBezTo>
                  <a:lnTo>
                    <a:pt x="469" y="42"/>
                  </a:lnTo>
                  <a:cubicBezTo>
                    <a:pt x="173" y="-113"/>
                    <a:pt x="-170" y="197"/>
                    <a:pt x="95" y="394"/>
                  </a:cubicBezTo>
                  <a:lnTo>
                    <a:pt x="13949" y="10532"/>
                  </a:lnTo>
                  <a:cubicBezTo>
                    <a:pt x="14074" y="10615"/>
                    <a:pt x="14074" y="10759"/>
                    <a:pt x="13949" y="10842"/>
                  </a:cubicBezTo>
                  <a:close/>
                </a:path>
              </a:pathLst>
            </a:custGeom>
            <a:solidFill>
              <a:srgbClr val="57A16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321223" y="2097293"/>
              <a:ext cx="3565422" cy="932749"/>
            </a:xfrm>
            <a:custGeom>
              <a:avLst/>
              <a:gdLst/>
              <a:ahLst/>
              <a:cxnLst/>
              <a:rect l="l" t="t" r="r" b="b"/>
              <a:pathLst>
                <a:path w="21589" h="20859" extrusionOk="0">
                  <a:moveTo>
                    <a:pt x="21589" y="9870"/>
                  </a:moveTo>
                  <a:cubicBezTo>
                    <a:pt x="21528" y="10097"/>
                    <a:pt x="21466" y="10323"/>
                    <a:pt x="21405" y="10549"/>
                  </a:cubicBezTo>
                  <a:cubicBezTo>
                    <a:pt x="20915" y="12401"/>
                    <a:pt x="20347" y="13882"/>
                    <a:pt x="19695" y="14952"/>
                  </a:cubicBezTo>
                  <a:cubicBezTo>
                    <a:pt x="19016" y="16083"/>
                    <a:pt x="18236" y="16762"/>
                    <a:pt x="17345" y="17009"/>
                  </a:cubicBezTo>
                  <a:cubicBezTo>
                    <a:pt x="15590" y="17461"/>
                    <a:pt x="13618" y="17976"/>
                    <a:pt x="11402" y="18552"/>
                  </a:cubicBezTo>
                  <a:cubicBezTo>
                    <a:pt x="8873" y="19210"/>
                    <a:pt x="5954" y="19950"/>
                    <a:pt x="2579" y="20835"/>
                  </a:cubicBezTo>
                  <a:cubicBezTo>
                    <a:pt x="902" y="21267"/>
                    <a:pt x="11" y="16001"/>
                    <a:pt x="0" y="10488"/>
                  </a:cubicBezTo>
                  <a:cubicBezTo>
                    <a:pt x="-11" y="4995"/>
                    <a:pt x="858" y="-333"/>
                    <a:pt x="2534" y="17"/>
                  </a:cubicBezTo>
                  <a:cubicBezTo>
                    <a:pt x="5915" y="696"/>
                    <a:pt x="8834" y="1292"/>
                    <a:pt x="11368" y="1786"/>
                  </a:cubicBezTo>
                  <a:cubicBezTo>
                    <a:pt x="13591" y="2238"/>
                    <a:pt x="15568" y="2629"/>
                    <a:pt x="17322" y="2979"/>
                  </a:cubicBezTo>
                  <a:cubicBezTo>
                    <a:pt x="18214" y="3164"/>
                    <a:pt x="18993" y="3802"/>
                    <a:pt x="19679" y="4892"/>
                  </a:cubicBezTo>
                  <a:cubicBezTo>
                    <a:pt x="20330" y="5921"/>
                    <a:pt x="20904" y="7361"/>
                    <a:pt x="21405" y="9192"/>
                  </a:cubicBezTo>
                  <a:cubicBezTo>
                    <a:pt x="21461" y="9418"/>
                    <a:pt x="21528" y="9644"/>
                    <a:pt x="21589" y="9870"/>
                  </a:cubicBezTo>
                  <a:lnTo>
                    <a:pt x="21589" y="9870"/>
                  </a:lnTo>
                  <a:close/>
                </a:path>
              </a:pathLst>
            </a:custGeom>
            <a:solidFill>
              <a:srgbClr val="F5F5F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0237201" y="2391650"/>
              <a:ext cx="316434" cy="316436"/>
            </a:xfrm>
            <a:prstGeom prst="ellipse">
              <a:avLst/>
            </a:prstGeom>
            <a:solidFill>
              <a:srgbClr val="90CC9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7192441" y="2483637"/>
              <a:ext cx="819603" cy="1343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723"/>
                  </a:moveTo>
                  <a:lnTo>
                    <a:pt x="0" y="8877"/>
                  </a:lnTo>
                  <a:cubicBezTo>
                    <a:pt x="0" y="3994"/>
                    <a:pt x="655" y="0"/>
                    <a:pt x="1455" y="0"/>
                  </a:cubicBezTo>
                  <a:lnTo>
                    <a:pt x="20145" y="0"/>
                  </a:lnTo>
                  <a:cubicBezTo>
                    <a:pt x="20945" y="0"/>
                    <a:pt x="21600" y="3994"/>
                    <a:pt x="21600" y="8877"/>
                  </a:cubicBezTo>
                  <a:lnTo>
                    <a:pt x="21600" y="12723"/>
                  </a:lnTo>
                  <a:cubicBezTo>
                    <a:pt x="21600" y="17606"/>
                    <a:pt x="20945" y="21600"/>
                    <a:pt x="20145" y="21600"/>
                  </a:cubicBezTo>
                  <a:lnTo>
                    <a:pt x="1455" y="21600"/>
                  </a:lnTo>
                  <a:cubicBezTo>
                    <a:pt x="655" y="21452"/>
                    <a:pt x="0" y="17606"/>
                    <a:pt x="0" y="12723"/>
                  </a:cubicBezTo>
                  <a:close/>
                </a:path>
              </a:pathLst>
            </a:custGeom>
            <a:solidFill>
              <a:srgbClr val="43515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8250288" y="2198478"/>
              <a:ext cx="76018" cy="727418"/>
            </a:xfrm>
            <a:custGeom>
              <a:avLst/>
              <a:gdLst/>
              <a:ahLst/>
              <a:cxnLst/>
              <a:rect l="l" t="t" r="r" b="b"/>
              <a:pathLst>
                <a:path w="14055" h="21166" extrusionOk="0">
                  <a:moveTo>
                    <a:pt x="4958" y="269"/>
                  </a:moveTo>
                  <a:cubicBezTo>
                    <a:pt x="12782" y="4605"/>
                    <a:pt x="21286" y="12474"/>
                    <a:pt x="3768" y="20905"/>
                  </a:cubicBezTo>
                  <a:cubicBezTo>
                    <a:pt x="2747" y="21387"/>
                    <a:pt x="-314" y="21146"/>
                    <a:pt x="26" y="20638"/>
                  </a:cubicBezTo>
                  <a:cubicBezTo>
                    <a:pt x="3428" y="16489"/>
                    <a:pt x="7680" y="8513"/>
                    <a:pt x="1217" y="536"/>
                  </a:cubicBezTo>
                  <a:cubicBezTo>
                    <a:pt x="877" y="1"/>
                    <a:pt x="4108" y="-213"/>
                    <a:pt x="4958" y="269"/>
                  </a:cubicBez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8839004" y="2226074"/>
              <a:ext cx="69188" cy="666943"/>
            </a:xfrm>
            <a:custGeom>
              <a:avLst/>
              <a:gdLst/>
              <a:ahLst/>
              <a:cxnLst/>
              <a:rect l="l" t="t" r="r" b="b"/>
              <a:pathLst>
                <a:path w="14005" h="21163" extrusionOk="0">
                  <a:moveTo>
                    <a:pt x="4872" y="273"/>
                  </a:moveTo>
                  <a:cubicBezTo>
                    <a:pt x="12693" y="4593"/>
                    <a:pt x="21258" y="12474"/>
                    <a:pt x="3755" y="20910"/>
                  </a:cubicBezTo>
                  <a:cubicBezTo>
                    <a:pt x="2824" y="21377"/>
                    <a:pt x="-342" y="21144"/>
                    <a:pt x="30" y="20647"/>
                  </a:cubicBezTo>
                  <a:cubicBezTo>
                    <a:pt x="3382" y="16502"/>
                    <a:pt x="7851" y="8534"/>
                    <a:pt x="1148" y="536"/>
                  </a:cubicBezTo>
                  <a:cubicBezTo>
                    <a:pt x="589" y="11"/>
                    <a:pt x="3941" y="-223"/>
                    <a:pt x="4872" y="273"/>
                  </a:cubicBez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9501307" y="2253670"/>
              <a:ext cx="63505" cy="614024"/>
            </a:xfrm>
            <a:custGeom>
              <a:avLst/>
              <a:gdLst/>
              <a:ahLst/>
              <a:cxnLst/>
              <a:rect l="l" t="t" r="r" b="b"/>
              <a:pathLst>
                <a:path w="13936" h="21172" extrusionOk="0">
                  <a:moveTo>
                    <a:pt x="4882" y="263"/>
                  </a:moveTo>
                  <a:cubicBezTo>
                    <a:pt x="12553" y="4608"/>
                    <a:pt x="21233" y="12474"/>
                    <a:pt x="3670" y="20911"/>
                  </a:cubicBezTo>
                  <a:cubicBezTo>
                    <a:pt x="2661" y="21387"/>
                    <a:pt x="-367" y="21165"/>
                    <a:pt x="37" y="20626"/>
                  </a:cubicBezTo>
                  <a:cubicBezTo>
                    <a:pt x="3267" y="16471"/>
                    <a:pt x="7708" y="8509"/>
                    <a:pt x="1248" y="516"/>
                  </a:cubicBezTo>
                  <a:cubicBezTo>
                    <a:pt x="642" y="9"/>
                    <a:pt x="4074" y="-213"/>
                    <a:pt x="4882" y="263"/>
                  </a:cubicBez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415910" y="2986486"/>
            <a:ext cx="5283952" cy="1840987"/>
            <a:chOff x="1535258" y="4084206"/>
            <a:chExt cx="7045269" cy="2454649"/>
          </a:xfrm>
        </p:grpSpPr>
        <p:sp>
          <p:nvSpPr>
            <p:cNvPr id="659" name="Google Shape;659;p38"/>
            <p:cNvSpPr/>
            <p:nvPr/>
          </p:nvSpPr>
          <p:spPr>
            <a:xfrm>
              <a:off x="1535258" y="4084206"/>
              <a:ext cx="4153009" cy="2454649"/>
            </a:xfrm>
            <a:custGeom>
              <a:avLst/>
              <a:gdLst/>
              <a:ahLst/>
              <a:cxnLst/>
              <a:rect l="l" t="t" r="r" b="b"/>
              <a:pathLst>
                <a:path w="21499" h="21499" extrusionOk="0">
                  <a:moveTo>
                    <a:pt x="20747" y="4838"/>
                  </a:moveTo>
                  <a:cubicBezTo>
                    <a:pt x="20371" y="4507"/>
                    <a:pt x="19933" y="4491"/>
                    <a:pt x="19552" y="4773"/>
                  </a:cubicBezTo>
                  <a:cubicBezTo>
                    <a:pt x="19814" y="4314"/>
                    <a:pt x="20056" y="3895"/>
                    <a:pt x="20266" y="3525"/>
                  </a:cubicBezTo>
                  <a:cubicBezTo>
                    <a:pt x="20637" y="2888"/>
                    <a:pt x="20723" y="1913"/>
                    <a:pt x="20480" y="1108"/>
                  </a:cubicBezTo>
                  <a:cubicBezTo>
                    <a:pt x="20252" y="334"/>
                    <a:pt x="19761" y="-101"/>
                    <a:pt x="19266" y="20"/>
                  </a:cubicBezTo>
                  <a:cubicBezTo>
                    <a:pt x="18080" y="302"/>
                    <a:pt x="16952" y="568"/>
                    <a:pt x="15890" y="826"/>
                  </a:cubicBezTo>
                  <a:lnTo>
                    <a:pt x="13656" y="1357"/>
                  </a:lnTo>
                  <a:cubicBezTo>
                    <a:pt x="12699" y="1583"/>
                    <a:pt x="11799" y="2421"/>
                    <a:pt x="11118" y="3702"/>
                  </a:cubicBezTo>
                  <a:cubicBezTo>
                    <a:pt x="10766" y="4370"/>
                    <a:pt x="10342" y="5160"/>
                    <a:pt x="9918" y="5958"/>
                  </a:cubicBezTo>
                  <a:lnTo>
                    <a:pt x="4514" y="6602"/>
                  </a:lnTo>
                  <a:cubicBezTo>
                    <a:pt x="3661" y="6707"/>
                    <a:pt x="2875" y="7021"/>
                    <a:pt x="2185" y="7537"/>
                  </a:cubicBezTo>
                  <a:cubicBezTo>
                    <a:pt x="1528" y="8028"/>
                    <a:pt x="937" y="8721"/>
                    <a:pt x="428" y="9607"/>
                  </a:cubicBezTo>
                  <a:cubicBezTo>
                    <a:pt x="380" y="9696"/>
                    <a:pt x="333" y="9768"/>
                    <a:pt x="290" y="9841"/>
                  </a:cubicBezTo>
                  <a:cubicBezTo>
                    <a:pt x="242" y="9922"/>
                    <a:pt x="199" y="10010"/>
                    <a:pt x="161" y="10107"/>
                  </a:cubicBezTo>
                  <a:cubicBezTo>
                    <a:pt x="-96" y="10751"/>
                    <a:pt x="-39" y="11621"/>
                    <a:pt x="290" y="12161"/>
                  </a:cubicBezTo>
                  <a:cubicBezTo>
                    <a:pt x="342" y="12242"/>
                    <a:pt x="394" y="12330"/>
                    <a:pt x="442" y="12411"/>
                  </a:cubicBezTo>
                  <a:cubicBezTo>
                    <a:pt x="961" y="13273"/>
                    <a:pt x="1556" y="13950"/>
                    <a:pt x="2214" y="14425"/>
                  </a:cubicBezTo>
                  <a:cubicBezTo>
                    <a:pt x="2909" y="14925"/>
                    <a:pt x="3694" y="15223"/>
                    <a:pt x="4552" y="15303"/>
                  </a:cubicBezTo>
                  <a:cubicBezTo>
                    <a:pt x="6052" y="15440"/>
                    <a:pt x="7737" y="15601"/>
                    <a:pt x="9642" y="15771"/>
                  </a:cubicBezTo>
                  <a:lnTo>
                    <a:pt x="9709" y="15779"/>
                  </a:lnTo>
                  <a:lnTo>
                    <a:pt x="9814" y="15940"/>
                  </a:lnTo>
                  <a:cubicBezTo>
                    <a:pt x="10328" y="16762"/>
                    <a:pt x="10856" y="17616"/>
                    <a:pt x="11271" y="18309"/>
                  </a:cubicBezTo>
                  <a:cubicBezTo>
                    <a:pt x="11942" y="19420"/>
                    <a:pt x="12771" y="20113"/>
                    <a:pt x="13666" y="20299"/>
                  </a:cubicBezTo>
                  <a:lnTo>
                    <a:pt x="16733" y="20935"/>
                  </a:lnTo>
                  <a:cubicBezTo>
                    <a:pt x="17580" y="21112"/>
                    <a:pt x="18461" y="21298"/>
                    <a:pt x="19380" y="21483"/>
                  </a:cubicBezTo>
                  <a:cubicBezTo>
                    <a:pt x="19428" y="21491"/>
                    <a:pt x="19480" y="21499"/>
                    <a:pt x="19528" y="21499"/>
                  </a:cubicBezTo>
                  <a:cubicBezTo>
                    <a:pt x="19966" y="21499"/>
                    <a:pt x="20371" y="21080"/>
                    <a:pt x="20575" y="20395"/>
                  </a:cubicBezTo>
                  <a:cubicBezTo>
                    <a:pt x="20814" y="19606"/>
                    <a:pt x="20733" y="18647"/>
                    <a:pt x="20380" y="18002"/>
                  </a:cubicBezTo>
                  <a:cubicBezTo>
                    <a:pt x="20218" y="17712"/>
                    <a:pt x="20037" y="17374"/>
                    <a:pt x="19837" y="17011"/>
                  </a:cubicBezTo>
                  <a:cubicBezTo>
                    <a:pt x="20137" y="17108"/>
                    <a:pt x="20456" y="17044"/>
                    <a:pt x="20742" y="16794"/>
                  </a:cubicBezTo>
                  <a:cubicBezTo>
                    <a:pt x="21209" y="16391"/>
                    <a:pt x="21499" y="15585"/>
                    <a:pt x="21499" y="14699"/>
                  </a:cubicBezTo>
                  <a:lnTo>
                    <a:pt x="21499" y="6924"/>
                  </a:lnTo>
                  <a:cubicBezTo>
                    <a:pt x="21504" y="6046"/>
                    <a:pt x="21214" y="5241"/>
                    <a:pt x="20747" y="4838"/>
                  </a:cubicBezTo>
                  <a:close/>
                </a:path>
              </a:pathLst>
            </a:custGeom>
            <a:solidFill>
              <a:srgbClr val="00051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5371104" y="4875292"/>
              <a:ext cx="3209423" cy="898711"/>
            </a:xfrm>
            <a:custGeom>
              <a:avLst/>
              <a:gdLst/>
              <a:ahLst/>
              <a:cxnLst/>
              <a:rect l="l" t="t" r="r" b="b"/>
              <a:pathLst>
                <a:path w="21557" h="21600" extrusionOk="0">
                  <a:moveTo>
                    <a:pt x="253" y="21600"/>
                  </a:moveTo>
                  <a:lnTo>
                    <a:pt x="12091" y="21600"/>
                  </a:lnTo>
                  <a:cubicBezTo>
                    <a:pt x="12369" y="21600"/>
                    <a:pt x="12641" y="21512"/>
                    <a:pt x="12913" y="21313"/>
                  </a:cubicBezTo>
                  <a:lnTo>
                    <a:pt x="18529" y="17223"/>
                  </a:lnTo>
                  <a:cubicBezTo>
                    <a:pt x="18671" y="17112"/>
                    <a:pt x="18684" y="16405"/>
                    <a:pt x="18548" y="16228"/>
                  </a:cubicBezTo>
                  <a:lnTo>
                    <a:pt x="16595" y="13707"/>
                  </a:lnTo>
                  <a:cubicBezTo>
                    <a:pt x="16459" y="13530"/>
                    <a:pt x="16472" y="12823"/>
                    <a:pt x="16620" y="12712"/>
                  </a:cubicBezTo>
                  <a:lnTo>
                    <a:pt x="21439" y="9551"/>
                  </a:lnTo>
                  <a:cubicBezTo>
                    <a:pt x="21600" y="9440"/>
                    <a:pt x="21594" y="8622"/>
                    <a:pt x="21433" y="8534"/>
                  </a:cubicBezTo>
                  <a:lnTo>
                    <a:pt x="18418" y="7053"/>
                  </a:lnTo>
                  <a:cubicBezTo>
                    <a:pt x="18282" y="6986"/>
                    <a:pt x="18245" y="6323"/>
                    <a:pt x="18369" y="6102"/>
                  </a:cubicBezTo>
                  <a:lnTo>
                    <a:pt x="19351" y="4201"/>
                  </a:lnTo>
                  <a:cubicBezTo>
                    <a:pt x="19475" y="3957"/>
                    <a:pt x="19438" y="3316"/>
                    <a:pt x="19302" y="3250"/>
                  </a:cubicBezTo>
                  <a:lnTo>
                    <a:pt x="12777" y="133"/>
                  </a:lnTo>
                  <a:cubicBezTo>
                    <a:pt x="12598" y="44"/>
                    <a:pt x="12413" y="0"/>
                    <a:pt x="12233" y="0"/>
                  </a:cubicBezTo>
                  <a:lnTo>
                    <a:pt x="0" y="0"/>
                  </a:lnTo>
                  <a:lnTo>
                    <a:pt x="253" y="21600"/>
                  </a:lnTo>
                  <a:close/>
                </a:path>
              </a:pathLst>
            </a:custGeom>
            <a:solidFill>
              <a:srgbClr val="C83A50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5352707" y="5068464"/>
              <a:ext cx="2469855" cy="514206"/>
            </a:xfrm>
            <a:custGeom>
              <a:avLst/>
              <a:gdLst/>
              <a:ahLst/>
              <a:cxnLst/>
              <a:rect l="l" t="t" r="r" b="b"/>
              <a:pathLst>
                <a:path w="21568" h="21600" extrusionOk="0">
                  <a:moveTo>
                    <a:pt x="15712" y="21600"/>
                  </a:moveTo>
                  <a:cubicBezTo>
                    <a:pt x="16178" y="21600"/>
                    <a:pt x="16644" y="21291"/>
                    <a:pt x="17094" y="20711"/>
                  </a:cubicBezTo>
                  <a:lnTo>
                    <a:pt x="19833" y="17195"/>
                  </a:lnTo>
                  <a:cubicBezTo>
                    <a:pt x="19913" y="17079"/>
                    <a:pt x="19921" y="16384"/>
                    <a:pt x="19841" y="16229"/>
                  </a:cubicBezTo>
                  <a:lnTo>
                    <a:pt x="18732" y="13717"/>
                  </a:lnTo>
                  <a:cubicBezTo>
                    <a:pt x="18652" y="13524"/>
                    <a:pt x="18660" y="12829"/>
                    <a:pt x="18748" y="12713"/>
                  </a:cubicBezTo>
                  <a:lnTo>
                    <a:pt x="21488" y="9544"/>
                  </a:lnTo>
                  <a:cubicBezTo>
                    <a:pt x="21600" y="9428"/>
                    <a:pt x="21592" y="8617"/>
                    <a:pt x="21480" y="8540"/>
                  </a:cubicBezTo>
                  <a:lnTo>
                    <a:pt x="19769" y="7071"/>
                  </a:lnTo>
                  <a:cubicBezTo>
                    <a:pt x="19688" y="6994"/>
                    <a:pt x="19672" y="6337"/>
                    <a:pt x="19744" y="6105"/>
                  </a:cubicBezTo>
                  <a:lnTo>
                    <a:pt x="20299" y="4212"/>
                  </a:lnTo>
                  <a:cubicBezTo>
                    <a:pt x="20371" y="3980"/>
                    <a:pt x="20347" y="3323"/>
                    <a:pt x="20275" y="3246"/>
                  </a:cubicBezTo>
                  <a:lnTo>
                    <a:pt x="16877" y="386"/>
                  </a:lnTo>
                  <a:cubicBezTo>
                    <a:pt x="16572" y="116"/>
                    <a:pt x="16266" y="0"/>
                    <a:pt x="15953" y="0"/>
                  </a:cubicBezTo>
                  <a:lnTo>
                    <a:pt x="0" y="0"/>
                  </a:lnTo>
                  <a:lnTo>
                    <a:pt x="0" y="21600"/>
                  </a:lnTo>
                  <a:lnTo>
                    <a:pt x="15712" y="21600"/>
                  </a:lnTo>
                  <a:close/>
                </a:path>
              </a:pathLst>
            </a:custGeom>
            <a:solidFill>
              <a:srgbClr val="F37A7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5067548" y="4792504"/>
              <a:ext cx="439698" cy="1058806"/>
            </a:xfrm>
            <a:custGeom>
              <a:avLst/>
              <a:gdLst/>
              <a:ahLst/>
              <a:cxnLst/>
              <a:rect l="l" t="t" r="r" b="b"/>
              <a:pathLst>
                <a:path w="21600" h="20650" extrusionOk="0">
                  <a:moveTo>
                    <a:pt x="0" y="4602"/>
                  </a:moveTo>
                  <a:lnTo>
                    <a:pt x="0" y="10181"/>
                  </a:lnTo>
                  <a:lnTo>
                    <a:pt x="0" y="10469"/>
                  </a:lnTo>
                  <a:lnTo>
                    <a:pt x="0" y="16048"/>
                  </a:lnTo>
                  <a:lnTo>
                    <a:pt x="15003" y="20336"/>
                  </a:lnTo>
                  <a:cubicBezTo>
                    <a:pt x="17759" y="21125"/>
                    <a:pt x="21600" y="20336"/>
                    <a:pt x="21600" y="18990"/>
                  </a:cubicBezTo>
                  <a:lnTo>
                    <a:pt x="21600" y="10469"/>
                  </a:lnTo>
                  <a:lnTo>
                    <a:pt x="21600" y="10181"/>
                  </a:lnTo>
                  <a:lnTo>
                    <a:pt x="21600" y="1660"/>
                  </a:lnTo>
                  <a:cubicBezTo>
                    <a:pt x="21600" y="314"/>
                    <a:pt x="17759" y="-475"/>
                    <a:pt x="15003" y="314"/>
                  </a:cubicBezTo>
                  <a:lnTo>
                    <a:pt x="0" y="4602"/>
                  </a:ln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3154224" y="4268179"/>
              <a:ext cx="2201181" cy="2086960"/>
            </a:xfrm>
            <a:custGeom>
              <a:avLst/>
              <a:gdLst/>
              <a:ahLst/>
              <a:cxnLst/>
              <a:rect l="l" t="t" r="r" b="b"/>
              <a:pathLst>
                <a:path w="21429" h="21494" extrusionOk="0">
                  <a:moveTo>
                    <a:pt x="20740" y="4"/>
                  </a:moveTo>
                  <a:cubicBezTo>
                    <a:pt x="18510" y="335"/>
                    <a:pt x="16388" y="648"/>
                    <a:pt x="14391" y="951"/>
                  </a:cubicBezTo>
                  <a:cubicBezTo>
                    <a:pt x="12940" y="1169"/>
                    <a:pt x="11543" y="1378"/>
                    <a:pt x="10191" y="1576"/>
                  </a:cubicBezTo>
                  <a:cubicBezTo>
                    <a:pt x="8803" y="1785"/>
                    <a:pt x="7504" y="2533"/>
                    <a:pt x="6501" y="3718"/>
                  </a:cubicBezTo>
                  <a:cubicBezTo>
                    <a:pt x="4343" y="6266"/>
                    <a:pt x="869" y="10302"/>
                    <a:pt x="0" y="11382"/>
                  </a:cubicBezTo>
                  <a:cubicBezTo>
                    <a:pt x="896" y="12471"/>
                    <a:pt x="4531" y="16024"/>
                    <a:pt x="6707" y="18279"/>
                  </a:cubicBezTo>
                  <a:cubicBezTo>
                    <a:pt x="7684" y="19292"/>
                    <a:pt x="8901" y="19927"/>
                    <a:pt x="10182" y="20088"/>
                  </a:cubicBezTo>
                  <a:cubicBezTo>
                    <a:pt x="11570" y="20268"/>
                    <a:pt x="13012" y="20458"/>
                    <a:pt x="14516" y="20656"/>
                  </a:cubicBezTo>
                  <a:cubicBezTo>
                    <a:pt x="16540" y="20922"/>
                    <a:pt x="18681" y="21196"/>
                    <a:pt x="20937" y="21490"/>
                  </a:cubicBezTo>
                  <a:cubicBezTo>
                    <a:pt x="21358" y="21547"/>
                    <a:pt x="21600" y="20922"/>
                    <a:pt x="21287" y="20571"/>
                  </a:cubicBezTo>
                  <a:cubicBezTo>
                    <a:pt x="18788" y="17748"/>
                    <a:pt x="13925" y="11808"/>
                    <a:pt x="12466" y="10330"/>
                  </a:cubicBezTo>
                  <a:cubicBezTo>
                    <a:pt x="13890" y="8833"/>
                    <a:pt x="18609" y="3623"/>
                    <a:pt x="21090" y="932"/>
                  </a:cubicBezTo>
                  <a:cubicBezTo>
                    <a:pt x="21412" y="582"/>
                    <a:pt x="21170" y="-53"/>
                    <a:pt x="20740" y="4"/>
                  </a:cubicBez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3862522" y="4369365"/>
              <a:ext cx="1264905" cy="1900480"/>
            </a:xfrm>
            <a:custGeom>
              <a:avLst/>
              <a:gdLst/>
              <a:ahLst/>
              <a:cxnLst/>
              <a:rect l="l" t="t" r="r" b="b"/>
              <a:pathLst>
                <a:path w="21430" h="21373" extrusionOk="0">
                  <a:moveTo>
                    <a:pt x="7481" y="10531"/>
                  </a:moveTo>
                  <a:lnTo>
                    <a:pt x="21335" y="393"/>
                  </a:lnTo>
                  <a:cubicBezTo>
                    <a:pt x="21600" y="207"/>
                    <a:pt x="21257" y="-114"/>
                    <a:pt x="20961" y="41"/>
                  </a:cubicBezTo>
                  <a:lnTo>
                    <a:pt x="296" y="10593"/>
                  </a:lnTo>
                  <a:cubicBezTo>
                    <a:pt x="249" y="10614"/>
                    <a:pt x="187" y="10634"/>
                    <a:pt x="125" y="10634"/>
                  </a:cubicBezTo>
                  <a:lnTo>
                    <a:pt x="0" y="10634"/>
                  </a:lnTo>
                  <a:lnTo>
                    <a:pt x="109" y="10686"/>
                  </a:lnTo>
                  <a:lnTo>
                    <a:pt x="0" y="10738"/>
                  </a:lnTo>
                  <a:lnTo>
                    <a:pt x="125" y="10738"/>
                  </a:lnTo>
                  <a:cubicBezTo>
                    <a:pt x="187" y="10738"/>
                    <a:pt x="249" y="10748"/>
                    <a:pt x="296" y="10779"/>
                  </a:cubicBezTo>
                  <a:lnTo>
                    <a:pt x="20961" y="21331"/>
                  </a:lnTo>
                  <a:cubicBezTo>
                    <a:pt x="21257" y="21486"/>
                    <a:pt x="21600" y="21176"/>
                    <a:pt x="21335" y="20979"/>
                  </a:cubicBezTo>
                  <a:lnTo>
                    <a:pt x="7481" y="10841"/>
                  </a:lnTo>
                  <a:cubicBezTo>
                    <a:pt x="7356" y="10758"/>
                    <a:pt x="7356" y="10614"/>
                    <a:pt x="7481" y="10531"/>
                  </a:cubicBezTo>
                  <a:close/>
                </a:path>
              </a:pathLst>
            </a:custGeom>
            <a:solidFill>
              <a:srgbClr val="C83A50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1719232" y="4847696"/>
              <a:ext cx="3565423" cy="932749"/>
            </a:xfrm>
            <a:custGeom>
              <a:avLst/>
              <a:gdLst/>
              <a:ahLst/>
              <a:cxnLst/>
              <a:rect l="l" t="t" r="r" b="b"/>
              <a:pathLst>
                <a:path w="21589" h="20859" extrusionOk="0">
                  <a:moveTo>
                    <a:pt x="0" y="10990"/>
                  </a:moveTo>
                  <a:cubicBezTo>
                    <a:pt x="61" y="10763"/>
                    <a:pt x="123" y="10537"/>
                    <a:pt x="184" y="10311"/>
                  </a:cubicBezTo>
                  <a:cubicBezTo>
                    <a:pt x="674" y="8459"/>
                    <a:pt x="1242" y="6978"/>
                    <a:pt x="1894" y="5908"/>
                  </a:cubicBezTo>
                  <a:cubicBezTo>
                    <a:pt x="2573" y="4777"/>
                    <a:pt x="3353" y="4098"/>
                    <a:pt x="4244" y="3851"/>
                  </a:cubicBezTo>
                  <a:cubicBezTo>
                    <a:pt x="5999" y="3399"/>
                    <a:pt x="7971" y="2884"/>
                    <a:pt x="10187" y="2308"/>
                  </a:cubicBezTo>
                  <a:cubicBezTo>
                    <a:pt x="12716" y="1650"/>
                    <a:pt x="15635" y="910"/>
                    <a:pt x="19010" y="25"/>
                  </a:cubicBezTo>
                  <a:cubicBezTo>
                    <a:pt x="20687" y="-407"/>
                    <a:pt x="21578" y="4859"/>
                    <a:pt x="21589" y="10372"/>
                  </a:cubicBezTo>
                  <a:cubicBezTo>
                    <a:pt x="21600" y="15865"/>
                    <a:pt x="20731" y="21193"/>
                    <a:pt x="19055" y="20843"/>
                  </a:cubicBezTo>
                  <a:cubicBezTo>
                    <a:pt x="15674" y="20164"/>
                    <a:pt x="12755" y="19568"/>
                    <a:pt x="10221" y="19074"/>
                  </a:cubicBezTo>
                  <a:cubicBezTo>
                    <a:pt x="7998" y="18622"/>
                    <a:pt x="6021" y="18231"/>
                    <a:pt x="4267" y="17881"/>
                  </a:cubicBezTo>
                  <a:cubicBezTo>
                    <a:pt x="3375" y="17696"/>
                    <a:pt x="2596" y="17058"/>
                    <a:pt x="1910" y="15968"/>
                  </a:cubicBezTo>
                  <a:cubicBezTo>
                    <a:pt x="1259" y="14939"/>
                    <a:pt x="685" y="13499"/>
                    <a:pt x="184" y="11668"/>
                  </a:cubicBezTo>
                  <a:cubicBezTo>
                    <a:pt x="123" y="11442"/>
                    <a:pt x="61" y="11216"/>
                    <a:pt x="0" y="10990"/>
                  </a:cubicBezTo>
                  <a:lnTo>
                    <a:pt x="0" y="10990"/>
                  </a:lnTo>
                  <a:close/>
                </a:path>
              </a:pathLst>
            </a:custGeom>
            <a:solidFill>
              <a:srgbClr val="F5F5F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2059582" y="5169649"/>
              <a:ext cx="316436" cy="316434"/>
            </a:xfrm>
            <a:prstGeom prst="ellipse">
              <a:avLst/>
            </a:prstGeom>
            <a:solidFill>
              <a:srgbClr val="F37A7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589217" y="5252437"/>
              <a:ext cx="819603" cy="1343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8877"/>
                  </a:moveTo>
                  <a:lnTo>
                    <a:pt x="21600" y="12723"/>
                  </a:lnTo>
                  <a:cubicBezTo>
                    <a:pt x="21600" y="17606"/>
                    <a:pt x="20945" y="21600"/>
                    <a:pt x="20145" y="21600"/>
                  </a:cubicBezTo>
                  <a:lnTo>
                    <a:pt x="1455" y="21600"/>
                  </a:lnTo>
                  <a:cubicBezTo>
                    <a:pt x="655" y="21600"/>
                    <a:pt x="0" y="17606"/>
                    <a:pt x="0" y="12723"/>
                  </a:cubicBezTo>
                  <a:lnTo>
                    <a:pt x="0" y="8877"/>
                  </a:lnTo>
                  <a:cubicBezTo>
                    <a:pt x="0" y="3994"/>
                    <a:pt x="655" y="0"/>
                    <a:pt x="1455" y="0"/>
                  </a:cubicBezTo>
                  <a:lnTo>
                    <a:pt x="20145" y="0"/>
                  </a:lnTo>
                  <a:cubicBezTo>
                    <a:pt x="20945" y="148"/>
                    <a:pt x="21600" y="3994"/>
                    <a:pt x="21600" y="8877"/>
                  </a:cubicBezTo>
                  <a:close/>
                </a:path>
              </a:pathLst>
            </a:custGeom>
            <a:solidFill>
              <a:srgbClr val="435159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276462" y="4958080"/>
              <a:ext cx="76018" cy="728073"/>
            </a:xfrm>
            <a:custGeom>
              <a:avLst/>
              <a:gdLst/>
              <a:ahLst/>
              <a:cxnLst/>
              <a:rect l="l" t="t" r="r" b="b"/>
              <a:pathLst>
                <a:path w="14055" h="21159" extrusionOk="0">
                  <a:moveTo>
                    <a:pt x="9097" y="20872"/>
                  </a:moveTo>
                  <a:cubicBezTo>
                    <a:pt x="1273" y="16541"/>
                    <a:pt x="-7231" y="8682"/>
                    <a:pt x="10287" y="261"/>
                  </a:cubicBezTo>
                  <a:cubicBezTo>
                    <a:pt x="11308" y="-220"/>
                    <a:pt x="14369" y="21"/>
                    <a:pt x="14029" y="529"/>
                  </a:cubicBezTo>
                  <a:cubicBezTo>
                    <a:pt x="10627" y="4672"/>
                    <a:pt x="6375" y="12638"/>
                    <a:pt x="12838" y="20605"/>
                  </a:cubicBezTo>
                  <a:cubicBezTo>
                    <a:pt x="13178" y="21166"/>
                    <a:pt x="9947" y="21380"/>
                    <a:pt x="9097" y="20872"/>
                  </a:cubicBez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696946" y="4985676"/>
              <a:ext cx="69188" cy="666941"/>
            </a:xfrm>
            <a:custGeom>
              <a:avLst/>
              <a:gdLst/>
              <a:ahLst/>
              <a:cxnLst/>
              <a:rect l="l" t="t" r="r" b="b"/>
              <a:pathLst>
                <a:path w="14005" h="21163" extrusionOk="0">
                  <a:moveTo>
                    <a:pt x="9134" y="20890"/>
                  </a:moveTo>
                  <a:cubicBezTo>
                    <a:pt x="1313" y="16570"/>
                    <a:pt x="-7252" y="8689"/>
                    <a:pt x="10251" y="253"/>
                  </a:cubicBezTo>
                  <a:cubicBezTo>
                    <a:pt x="11182" y="-214"/>
                    <a:pt x="14348" y="19"/>
                    <a:pt x="13976" y="516"/>
                  </a:cubicBezTo>
                  <a:cubicBezTo>
                    <a:pt x="10624" y="4661"/>
                    <a:pt x="6155" y="12629"/>
                    <a:pt x="12858" y="20627"/>
                  </a:cubicBezTo>
                  <a:cubicBezTo>
                    <a:pt x="13417" y="21152"/>
                    <a:pt x="10065" y="21386"/>
                    <a:pt x="9134" y="20890"/>
                  </a:cubicBez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034642" y="5013272"/>
              <a:ext cx="63504" cy="614678"/>
            </a:xfrm>
            <a:custGeom>
              <a:avLst/>
              <a:gdLst/>
              <a:ahLst/>
              <a:cxnLst/>
              <a:rect l="l" t="t" r="r" b="b"/>
              <a:pathLst>
                <a:path w="13936" h="21164" extrusionOk="0">
                  <a:moveTo>
                    <a:pt x="9054" y="20879"/>
                  </a:moveTo>
                  <a:cubicBezTo>
                    <a:pt x="1383" y="16540"/>
                    <a:pt x="-7297" y="8686"/>
                    <a:pt x="10266" y="261"/>
                  </a:cubicBezTo>
                  <a:cubicBezTo>
                    <a:pt x="11275" y="-214"/>
                    <a:pt x="14303" y="8"/>
                    <a:pt x="13899" y="546"/>
                  </a:cubicBezTo>
                  <a:cubicBezTo>
                    <a:pt x="10669" y="4695"/>
                    <a:pt x="6228" y="12645"/>
                    <a:pt x="12688" y="20626"/>
                  </a:cubicBezTo>
                  <a:cubicBezTo>
                    <a:pt x="13092" y="21164"/>
                    <a:pt x="9862" y="21386"/>
                    <a:pt x="9054" y="20879"/>
                  </a:cubicBezTo>
                  <a:close/>
                </a:path>
              </a:pathLst>
            </a:custGeom>
            <a:solidFill>
              <a:srgbClr val="CACCD1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1" name="Google Shape;671;p38"/>
          <p:cNvSpPr/>
          <p:nvPr/>
        </p:nvSpPr>
        <p:spPr>
          <a:xfrm>
            <a:off x="6974203" y="4484349"/>
            <a:ext cx="166267" cy="16695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55" y="0"/>
                </a:moveTo>
                <a:lnTo>
                  <a:pt x="13354" y="8212"/>
                </a:lnTo>
                <a:lnTo>
                  <a:pt x="21600" y="10800"/>
                </a:lnTo>
                <a:lnTo>
                  <a:pt x="13354" y="13299"/>
                </a:lnTo>
                <a:lnTo>
                  <a:pt x="10755" y="21600"/>
                </a:lnTo>
                <a:lnTo>
                  <a:pt x="8246" y="13299"/>
                </a:lnTo>
                <a:lnTo>
                  <a:pt x="0" y="10800"/>
                </a:lnTo>
                <a:lnTo>
                  <a:pt x="8246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8"/>
          <p:cNvSpPr/>
          <p:nvPr/>
        </p:nvSpPr>
        <p:spPr>
          <a:xfrm>
            <a:off x="7974558" y="2683709"/>
            <a:ext cx="153159" cy="152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308"/>
                </a:lnTo>
                <a:lnTo>
                  <a:pt x="21600" y="10849"/>
                </a:lnTo>
                <a:lnTo>
                  <a:pt x="13330" y="13390"/>
                </a:lnTo>
                <a:lnTo>
                  <a:pt x="10800" y="21600"/>
                </a:lnTo>
                <a:lnTo>
                  <a:pt x="8270" y="13390"/>
                </a:lnTo>
                <a:lnTo>
                  <a:pt x="0" y="10849"/>
                </a:lnTo>
                <a:lnTo>
                  <a:pt x="8270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8"/>
          <p:cNvSpPr/>
          <p:nvPr/>
        </p:nvSpPr>
        <p:spPr>
          <a:xfrm>
            <a:off x="6636152" y="4194591"/>
            <a:ext cx="83479" cy="8347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889"/>
                </a:lnTo>
                <a:lnTo>
                  <a:pt x="13388" y="13388"/>
                </a:lnTo>
                <a:lnTo>
                  <a:pt x="10889" y="21600"/>
                </a:lnTo>
                <a:lnTo>
                  <a:pt x="8212" y="13388"/>
                </a:lnTo>
                <a:lnTo>
                  <a:pt x="0" y="10889"/>
                </a:lnTo>
                <a:lnTo>
                  <a:pt x="8212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8271215" y="4063510"/>
            <a:ext cx="27597" cy="2759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8"/>
          <p:cNvSpPr/>
          <p:nvPr/>
        </p:nvSpPr>
        <p:spPr>
          <a:xfrm>
            <a:off x="1227333" y="1752344"/>
            <a:ext cx="69680" cy="696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341"/>
                </a:lnTo>
                <a:lnTo>
                  <a:pt x="21600" y="10907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907"/>
                </a:lnTo>
                <a:lnTo>
                  <a:pt x="8127" y="8341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8"/>
          <p:cNvSpPr/>
          <p:nvPr/>
        </p:nvSpPr>
        <p:spPr>
          <a:xfrm>
            <a:off x="1110050" y="4436057"/>
            <a:ext cx="97277" cy="972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23" y="0"/>
                </a:moveTo>
                <a:lnTo>
                  <a:pt x="13328" y="8272"/>
                </a:lnTo>
                <a:lnTo>
                  <a:pt x="21600" y="10877"/>
                </a:lnTo>
                <a:lnTo>
                  <a:pt x="13328" y="13328"/>
                </a:lnTo>
                <a:lnTo>
                  <a:pt x="10723" y="21600"/>
                </a:lnTo>
                <a:lnTo>
                  <a:pt x="8272" y="13328"/>
                </a:lnTo>
                <a:lnTo>
                  <a:pt x="0" y="10877"/>
                </a:lnTo>
                <a:lnTo>
                  <a:pt x="8272" y="827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840988" y="1103837"/>
            <a:ext cx="146260" cy="1462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53"/>
                </a:lnTo>
                <a:lnTo>
                  <a:pt x="21600" y="10800"/>
                </a:lnTo>
                <a:lnTo>
                  <a:pt x="13347" y="13347"/>
                </a:lnTo>
                <a:lnTo>
                  <a:pt x="10800" y="21600"/>
                </a:lnTo>
                <a:lnTo>
                  <a:pt x="8253" y="13347"/>
                </a:lnTo>
                <a:lnTo>
                  <a:pt x="0" y="10800"/>
                </a:lnTo>
                <a:lnTo>
                  <a:pt x="8253" y="8253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2027617" y="4615431"/>
            <a:ext cx="83479" cy="83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390"/>
                </a:lnTo>
                <a:lnTo>
                  <a:pt x="21600" y="10889"/>
                </a:lnTo>
                <a:lnTo>
                  <a:pt x="13388" y="13388"/>
                </a:lnTo>
                <a:lnTo>
                  <a:pt x="10889" y="21600"/>
                </a:lnTo>
                <a:lnTo>
                  <a:pt x="8212" y="13388"/>
                </a:lnTo>
                <a:lnTo>
                  <a:pt x="0" y="10889"/>
                </a:lnTo>
                <a:lnTo>
                  <a:pt x="8212" y="839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9" name="Google Shape;679;p38"/>
          <p:cNvGrpSpPr/>
          <p:nvPr/>
        </p:nvGrpSpPr>
        <p:grpSpPr>
          <a:xfrm>
            <a:off x="5932681" y="3124466"/>
            <a:ext cx="2657429" cy="1534189"/>
            <a:chOff x="319755" y="4258414"/>
            <a:chExt cx="2088994" cy="2045585"/>
          </a:xfrm>
        </p:grpSpPr>
        <p:sp>
          <p:nvSpPr>
            <p:cNvPr id="680" name="Google Shape;680;p38"/>
            <p:cNvSpPr txBox="1"/>
            <p:nvPr/>
          </p:nvSpPr>
          <p:spPr>
            <a:xfrm>
              <a:off x="319755" y="4258414"/>
              <a:ext cx="20889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rgbClr val="E54F40"/>
                  </a:solidFill>
                  <a:latin typeface="Calibri"/>
                  <a:ea typeface="Calibri"/>
                  <a:cs typeface="Calibri"/>
                  <a:sym typeface="Calibri"/>
                </a:rPr>
                <a:t>Runtime (Overriding)</a:t>
              </a:r>
              <a:endParaRPr sz="1100"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319756" y="4765116"/>
              <a:ext cx="2088993" cy="1538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t" anchorCtr="0">
              <a:noAutofit/>
            </a:bodyPr>
            <a:lstStyle/>
            <a:p>
              <a:pPr marL="0" marR="0" lvl="0" indent="0" algn="just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Subclass overrides a method with the same signature from its superclass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annotation @Override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474405" y="1175331"/>
            <a:ext cx="1979775" cy="1802133"/>
            <a:chOff x="319742" y="4478668"/>
            <a:chExt cx="2216700" cy="1391344"/>
          </a:xfrm>
        </p:grpSpPr>
        <p:sp>
          <p:nvSpPr>
            <p:cNvPr id="683" name="Google Shape;683;p38"/>
            <p:cNvSpPr txBox="1"/>
            <p:nvPr/>
          </p:nvSpPr>
          <p:spPr>
            <a:xfrm>
              <a:off x="319755" y="4478668"/>
              <a:ext cx="20889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b="1">
                  <a:solidFill>
                    <a:srgbClr val="42B56B"/>
                  </a:solidFill>
                  <a:latin typeface="Calibri"/>
                  <a:ea typeface="Calibri"/>
                  <a:cs typeface="Calibri"/>
                  <a:sym typeface="Calibri"/>
                </a:rPr>
                <a:t>Compile Time (Overloading)</a:t>
              </a:r>
              <a:endParaRPr sz="900"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19742" y="4765112"/>
              <a:ext cx="2216700" cy="11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t" anchorCtr="0">
              <a:noAutofit/>
            </a:bodyPr>
            <a:lstStyle/>
            <a:p>
              <a:pPr marL="0" marR="0" lvl="0" indent="0" algn="just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Must have different list of arguments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Could have different return type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Could have different access modifiers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Could throw different exceptions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decision which method to be called is taken on compile time according to the arguments/return type.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85" name="Google Shape;6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38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Polymorphism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9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Polymorphism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3" name="Google Shape;693;p39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13</a:t>
            </a:fld>
            <a:endParaRPr sz="1100"/>
          </a:p>
        </p:txBody>
      </p:sp>
      <p:sp>
        <p:nvSpPr>
          <p:cNvPr id="694" name="Google Shape;694;p39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9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9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9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9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9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9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9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2" name="Google Shape;7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9"/>
          <p:cNvSpPr txBox="1"/>
          <p:nvPr/>
        </p:nvSpPr>
        <p:spPr>
          <a:xfrm>
            <a:off x="340050" y="1069325"/>
            <a:ext cx="87426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AutoNum type="arabicPeriod"/>
            </a:pP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Only inherited methods </a:t>
            </a:r>
            <a:r>
              <a:rPr lang="en-GB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 overridden.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AutoNum type="arabicPeriod"/>
            </a:pP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Final and static methods </a:t>
            </a:r>
            <a:r>
              <a:rPr lang="en-GB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cannot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 overridden.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AutoNum type="arabicPeriod"/>
            </a:pP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overriding method </a:t>
            </a:r>
            <a:r>
              <a:rPr lang="en-GB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must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have the same list of arguments.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AutoNum type="arabicPeriod"/>
            </a:pPr>
            <a:r>
              <a:rPr lang="en-GB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Must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have the same return type.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AutoNum type="arabicPeriod"/>
            </a:pPr>
            <a:r>
              <a:rPr lang="en-GB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Must not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have more restrictive access modifier.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AutoNum type="arabicPeriod"/>
            </a:pPr>
            <a:r>
              <a:rPr lang="en-GB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Must not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throw new or exceptions with broader scope.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AutoNum type="arabicPeriod"/>
            </a:pP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Constructors </a:t>
            </a:r>
            <a:r>
              <a:rPr lang="en-GB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cannot </a:t>
            </a: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 overridden.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AutoNum type="arabicPeriod"/>
            </a:pPr>
            <a:r>
              <a:rPr lang="en-GB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Abstract methods have to be overridden by the first inherited non-abstract class.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4" name="Google Shape;704;p39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Runtime Polymorphism Rules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0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Homework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1" name="Google Shape;711;p40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14</a:t>
            </a:fld>
            <a:endParaRPr sz="1100"/>
          </a:p>
        </p:txBody>
      </p:sp>
      <p:sp>
        <p:nvSpPr>
          <p:cNvPr id="712" name="Google Shape;712;p40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0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40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40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0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40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40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40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0"/>
          <p:cNvSpPr txBox="1"/>
          <p:nvPr/>
        </p:nvSpPr>
        <p:spPr>
          <a:xfrm>
            <a:off x="340050" y="959150"/>
            <a:ext cx="87426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class Company that has the following fields: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-"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 of the company 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-"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Date of registration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-"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Unified Identification Code (UIC/Bulstat) - [unique 10 symbols including letters and digits]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get and set methods for all class fields as for the last one check for the length of the string in the set method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new class LtdCompany that extends the class Company and has the following class fields: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-"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CEO of the company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-"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 income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-"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Preferred dividends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a method that is calculating the earnings/net profit of the company (earnings = net income - preferred dividends)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about other common actions for each company but different in their implementation. Create an interface describing those actions and implement them in LtdCompany class or a new one.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2" name="Google Shape;722;p40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Exercise 1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1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Homework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9" name="Google Shape;729;p41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15</a:t>
            </a:fld>
            <a:endParaRPr sz="1100"/>
          </a:p>
        </p:txBody>
      </p:sp>
      <p:sp>
        <p:nvSpPr>
          <p:cNvPr id="730" name="Google Shape;730;p41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1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1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1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41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1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1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8" name="Google Shape;7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1"/>
          <p:cNvSpPr txBox="1"/>
          <p:nvPr/>
        </p:nvSpPr>
        <p:spPr>
          <a:xfrm>
            <a:off x="340050" y="959150"/>
            <a:ext cx="87426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Write a program that models 2 vehicles (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Truck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and will be able to simulate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driving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refueling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them. 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truck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both have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fuel quantity, fuel consumption in liters per km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can be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driven given distance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refueled with given liters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 in the summer both vehicles use air conditioner and their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fuel consumption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per km is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increased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0.9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liters for the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with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1.6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liters for the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truck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Also the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truck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has a tiny hole in his tank and when it gets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refueled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gets only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95%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given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fuel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The car has no problems when refueling and adds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 given fuel to its tank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vehicle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cannot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travel given distance its fuel does not change.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 sz="1100" b="1" i="1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i="1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On the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 line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information about the car in format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{Car {fuel quantity} {liters per km}}</a:t>
            </a:r>
            <a:endParaRPr sz="11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On the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second line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– info about the truck in format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{Truck {fuel quantity} {liters per km}}</a:t>
            </a:r>
            <a:endParaRPr sz="11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On third line -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 of commands N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that will be given on the next N lines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On the next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 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lines – commands in format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Code Pro"/>
              <a:buChar char="➔"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 Car {distance}</a:t>
            </a:r>
            <a:endParaRPr sz="11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Code Pro"/>
              <a:buChar char="➔"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 Truck {distance}</a:t>
            </a:r>
            <a:endParaRPr sz="11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Code Pro"/>
              <a:buChar char="➔"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Refuel Car {liters}</a:t>
            </a:r>
            <a:endParaRPr sz="11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Code Pro"/>
              <a:buChar char="➔"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Refuel Truck {liters}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0" name="Google Shape;740;p41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Exercise 2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Homework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7" name="Google Shape;747;p42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16</a:t>
            </a:fld>
            <a:endParaRPr sz="1100"/>
          </a:p>
        </p:txBody>
      </p:sp>
      <p:sp>
        <p:nvSpPr>
          <p:cNvPr id="748" name="Google Shape;748;p42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2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2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2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2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42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42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6" name="Google Shape;7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2"/>
          <p:cNvSpPr txBox="1"/>
          <p:nvPr/>
        </p:nvSpPr>
        <p:spPr>
          <a:xfrm>
            <a:off x="340050" y="959150"/>
            <a:ext cx="43008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1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 sz="1100" b="1" i="1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i="1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 each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 command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print whether the Car/Truck was able to travel given distance in format if it’s successful. 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the distance with two digits after the decimal separator except trailing zeros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Use the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DecimalFormat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class: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Code Pro"/>
              <a:buChar char="➢"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Car/Truck travelled {distance} km</a:t>
            </a:r>
            <a:endParaRPr sz="11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 if it is not: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Code Pro"/>
              <a:buChar char="➢"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Car/Truck needs refueling</a:t>
            </a:r>
            <a:endParaRPr sz="11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Finally print the remaining fuel for both car and truck rounded </a:t>
            </a: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digits after floating point</a:t>
            </a:r>
            <a:r>
              <a:rPr lang="en-GB" sz="11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format:</a:t>
            </a:r>
            <a:endParaRPr sz="11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Code Pro"/>
              <a:buChar char="➢"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Car: {liters}</a:t>
            </a:r>
            <a:endParaRPr sz="11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Code Pro"/>
              <a:buChar char="➢"/>
            </a:pPr>
            <a:r>
              <a:rPr lang="en-GB" sz="11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Truck: {liters}</a:t>
            </a:r>
            <a:endParaRPr sz="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8" name="Google Shape;758;p42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Exercise 2</a:t>
            </a:r>
            <a:endParaRPr sz="1100"/>
          </a:p>
        </p:txBody>
      </p:sp>
      <p:graphicFrame>
        <p:nvGraphicFramePr>
          <p:cNvPr id="759" name="Google Shape;759;p42"/>
          <p:cNvGraphicFramePr/>
          <p:nvPr/>
        </p:nvGraphicFramePr>
        <p:xfrm>
          <a:off x="4921975" y="107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{2D6FCEFA-DCC4-46D6-9C97-EC254E040278}</a:tableStyleId>
              </a:tblPr>
              <a:tblGrid>
                <a:gridCol w="206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Input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Output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 15 0.3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Truck 100 0.9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 Car 9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 Car 30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Refuel Car 50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 Truck 10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 15 0.3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Truck 100 0.9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 Car 9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 Car 30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Refuel Car 50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 Truck 10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 travelled 9 km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 needs refueling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Truck travelled 10 km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Car: 54.20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Truck: 75.00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 needs refueling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 travelled 13.5 km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Truck needs refueling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Car: 113.05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Truck: 109.13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3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Homework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6" name="Google Shape;766;p43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17</a:t>
            </a:fld>
            <a:endParaRPr sz="1100"/>
          </a:p>
        </p:txBody>
      </p:sp>
      <p:sp>
        <p:nvSpPr>
          <p:cNvPr id="767" name="Google Shape;767;p43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3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3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3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3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3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43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43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5" name="Google Shape;7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43"/>
          <p:cNvSpPr txBox="1"/>
          <p:nvPr/>
        </p:nvSpPr>
        <p:spPr>
          <a:xfrm>
            <a:off x="340050" y="959150"/>
            <a:ext cx="87426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your solution of the previous task for starting point and add more functionality. Add new vehicle –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Bus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Now every vehicle has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tank capacity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fuel quantity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cannot fall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below 0 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(If fuel quantity become less than 0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on the console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“Fuel must be a positive number”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).</a:t>
            </a:r>
            <a:endParaRPr sz="10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car, truck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the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bus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cannot be filled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with fuel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more than their tank capacity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If you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 to put more fuel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the tank than the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available space,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print on the console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“Cannot fit fuel in tank”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not add any fuel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vehicles tank.</a:t>
            </a:r>
            <a:endParaRPr sz="10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 command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for the bus. The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bus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can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or without people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If the bus is driving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with people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the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air-conditioner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 turned on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its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fuel consumption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per </a:t>
            </a:r>
            <a:r>
              <a:rPr lang="en-GB" sz="1000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kilometer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increased with 1.4 </a:t>
            </a:r>
            <a:r>
              <a:rPr lang="en-GB" sz="1000" b="1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liters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If there are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people in the bus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when driving the air-conditioner is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turned off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does not increase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the fuel consumption.</a:t>
            </a:r>
            <a:endParaRPr sz="10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b="1" u="sng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</a:t>
            </a:r>
            <a:endParaRPr sz="1000" b="1" u="sng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On the first three lines you will receive information about the vehicles in format:</a:t>
            </a:r>
            <a:endParaRPr sz="10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Vehicle {initial fuel quantity} {</a:t>
            </a:r>
            <a:r>
              <a:rPr lang="en-GB" sz="1000" b="1" i="1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liters</a:t>
            </a:r>
            <a:r>
              <a:rPr lang="en-GB" sz="1000" b="1" i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per km} {tank capacity}</a:t>
            </a:r>
            <a:endParaRPr sz="1000" b="1" i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On fourth line -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 of commands N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that will be given on the next N lines</a:t>
            </a:r>
            <a:endParaRPr sz="10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On the next 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GB" sz="1000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lines – commands in format</a:t>
            </a:r>
            <a:endParaRPr sz="10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➔"/>
            </a:pP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 Car {distance}</a:t>
            </a:r>
            <a:endParaRPr sz="1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➔"/>
            </a:pP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 Truck {distance}</a:t>
            </a:r>
            <a:endParaRPr sz="1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➔"/>
            </a:pP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 Bus {distance}</a:t>
            </a:r>
            <a:endParaRPr sz="1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➔"/>
            </a:pPr>
            <a:r>
              <a:rPr lang="en-GB" sz="1000" b="1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DriveEmpty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Bus {distance}</a:t>
            </a:r>
            <a:endParaRPr sz="1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➔"/>
            </a:pP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Refuel Car {</a:t>
            </a:r>
            <a:r>
              <a:rPr lang="en-GB" sz="1000" b="1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liters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➔"/>
            </a:pP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Refuel Truck {</a:t>
            </a:r>
            <a:r>
              <a:rPr lang="en-GB" sz="1000" b="1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liters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 b="1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➔"/>
            </a:pP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Refuel Bus {</a:t>
            </a:r>
            <a:r>
              <a:rPr lang="en-GB" sz="1000" b="1" dirty="0" err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liters</a:t>
            </a:r>
            <a:r>
              <a:rPr lang="en-GB" sz="1000" b="1" dirty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 dirty="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7" name="Google Shape;777;p43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Exercise 3 - extension to task 2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Homework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84" name="Google Shape;784;p44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18</a:t>
            </a:fld>
            <a:endParaRPr sz="1100"/>
          </a:p>
        </p:txBody>
      </p:sp>
      <p:sp>
        <p:nvSpPr>
          <p:cNvPr id="785" name="Google Shape;785;p44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4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4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4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44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4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44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44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3" name="Google Shape;7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44"/>
          <p:cNvSpPr txBox="1"/>
          <p:nvPr/>
        </p:nvSpPr>
        <p:spPr>
          <a:xfrm>
            <a:off x="340050" y="959150"/>
            <a:ext cx="43008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i="1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 sz="1000" b="1" i="1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i="1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After each </a:t>
            </a: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Drive command </a:t>
            </a: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 whether the Car/Truck was able to travel given distance in format if it’s successful: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➢"/>
            </a:pP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Car/Truck/Bus travelled {distance} km</a:t>
            </a:r>
            <a:endParaRPr sz="10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Or if it is not: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➢"/>
            </a:pP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Car/Truck/Bus needs refueling</a:t>
            </a:r>
            <a:endParaRPr sz="10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If given fuel is </a:t>
            </a: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≤ 0</a:t>
            </a: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print </a:t>
            </a: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“Fuel must be a positive number”.</a:t>
            </a:r>
            <a:endParaRPr sz="10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If given fuel cannot fit in car or bus tank print </a:t>
            </a: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“Cannot fit in tank”</a:t>
            </a:r>
            <a:endParaRPr sz="10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•	Finally print the remaining fuel for both car and truck rounded </a:t>
            </a: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digits after floating point in format</a:t>
            </a:r>
            <a:r>
              <a:rPr lang="en-GB" sz="1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➢"/>
            </a:pP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Car: {liters}</a:t>
            </a:r>
            <a:endParaRPr sz="10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➢"/>
            </a:pP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Truck: {liters}</a:t>
            </a:r>
            <a:endParaRPr sz="1000"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➢"/>
            </a:pPr>
            <a:r>
              <a:rPr lang="en-GB" sz="1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Bus: {liters}</a:t>
            </a:r>
            <a:endParaRPr sz="700" b="1" i="1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5" name="Google Shape;795;p44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Exercise 3 - extension to task 2</a:t>
            </a:r>
            <a:endParaRPr sz="1100"/>
          </a:p>
        </p:txBody>
      </p:sp>
      <p:graphicFrame>
        <p:nvGraphicFramePr>
          <p:cNvPr id="796" name="Google Shape;796;p44"/>
          <p:cNvGraphicFramePr/>
          <p:nvPr>
            <p:extLst>
              <p:ext uri="{D42A27DB-BD31-4B8C-83A1-F6EECF244321}">
                <p14:modId xmlns:p14="http://schemas.microsoft.com/office/powerpoint/2010/main" val="2091188340"/>
              </p:ext>
            </p:extLst>
          </p:nvPr>
        </p:nvGraphicFramePr>
        <p:xfrm>
          <a:off x="4757725" y="1079825"/>
          <a:ext cx="4300800" cy="3700840"/>
        </p:xfrm>
        <a:graphic>
          <a:graphicData uri="http://schemas.openxmlformats.org/drawingml/2006/table">
            <a:tbl>
              <a:tblPr>
                <a:noFill/>
                <a:tableStyleId>{2D6FCEFA-DCC4-46D6-9C97-EC254E040278}</a:tableStyleId>
              </a:tblPr>
              <a:tblGrid>
                <a:gridCol w="209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Input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Output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 30 0.04 70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Truck 100 0.5 300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 40 0.3 150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Refuel Car -10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Refuel Truck 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Refuel Car 10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Refuel Car 300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 Bus 10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Refuel Bus 1000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DriveEmpty Bus 100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Refuel Truck 1000 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 must be a positive number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Fuel must be a positive number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Cannot fit fuel in tank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 travelled 10 km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Cannot fit fuel in tank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 needs </a:t>
                      </a:r>
                      <a:r>
                        <a:rPr lang="en-GB" dirty="0" err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refueling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Cannot fit fuel in tank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Car: 40.00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Truck: 100.00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Bus: 23.00</a:t>
                      </a: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E29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Agenda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4" name="Google Shape;424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/>
              <a:t>Encapsulation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Inheritance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Abstraction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Interface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Polymorphism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 txBox="1">
            <a:spLocks noGrp="1"/>
          </p:cNvSpPr>
          <p:nvPr>
            <p:ph type="sldNum" idx="12"/>
          </p:nvPr>
        </p:nvSpPr>
        <p:spPr>
          <a:xfrm>
            <a:off x="239677" y="4757797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2</a:t>
            </a:fld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Encapsulation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32" name="Google Shape;432;p29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3</a:t>
            </a:fld>
            <a:endParaRPr sz="1100"/>
          </a:p>
        </p:txBody>
      </p:sp>
      <p:sp>
        <p:nvSpPr>
          <p:cNvPr id="433" name="Google Shape;433;p29"/>
          <p:cNvSpPr/>
          <p:nvPr/>
        </p:nvSpPr>
        <p:spPr>
          <a:xfrm>
            <a:off x="1179731" y="1430621"/>
            <a:ext cx="69680" cy="696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5119062" y="1313338"/>
            <a:ext cx="153158" cy="152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4015222" y="4597264"/>
            <a:ext cx="125562" cy="1255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9"/>
          <p:cNvSpPr/>
          <p:nvPr/>
        </p:nvSpPr>
        <p:spPr>
          <a:xfrm>
            <a:off x="6388478" y="926994"/>
            <a:ext cx="83479" cy="8347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642247" y="1253039"/>
            <a:ext cx="146260" cy="1455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7230157" y="1430621"/>
            <a:ext cx="139361" cy="1386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/>
          <p:nvPr/>
        </p:nvSpPr>
        <p:spPr>
          <a:xfrm>
            <a:off x="3732362" y="588943"/>
            <a:ext cx="65541" cy="662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9"/>
          <p:cNvSpPr/>
          <p:nvPr/>
        </p:nvSpPr>
        <p:spPr>
          <a:xfrm>
            <a:off x="2338763" y="1113267"/>
            <a:ext cx="27597" cy="2759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 txBox="1"/>
          <p:nvPr/>
        </p:nvSpPr>
        <p:spPr>
          <a:xfrm>
            <a:off x="494425" y="1430625"/>
            <a:ext cx="84159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Limit the code exposure to the outside world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Easier to manage and maintain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Keeping fields within a class private, then providing access to them via public methods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Aggregation and Composition (Has-A and Part-Of relation)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Inheritance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4</a:t>
            </a:fld>
            <a:endParaRPr sz="1100"/>
          </a:p>
        </p:txBody>
      </p:sp>
      <p:sp>
        <p:nvSpPr>
          <p:cNvPr id="450" name="Google Shape;450;p30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0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0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0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0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0"/>
          <p:cNvSpPr txBox="1"/>
          <p:nvPr/>
        </p:nvSpPr>
        <p:spPr>
          <a:xfrm>
            <a:off x="398000" y="873175"/>
            <a:ext cx="86217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Allows a particular class to take and extend behavior and characteristics from another common class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 does not support multiple inheritance on classes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inherited common class is called base/parent/super class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another class that inherits is called sub/child class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Is-A Relationship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37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Inheritance Rules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5</a:t>
            </a:fld>
            <a:endParaRPr sz="1100"/>
          </a:p>
        </p:txBody>
      </p:sp>
      <p:grpSp>
        <p:nvGrpSpPr>
          <p:cNvPr id="467" name="Google Shape;467;p31"/>
          <p:cNvGrpSpPr/>
          <p:nvPr/>
        </p:nvGrpSpPr>
        <p:grpSpPr>
          <a:xfrm>
            <a:off x="775130" y="742605"/>
            <a:ext cx="7593739" cy="4230470"/>
            <a:chOff x="45090584" y="19856353"/>
            <a:chExt cx="10124986" cy="5640627"/>
          </a:xfrm>
        </p:grpSpPr>
        <p:sp>
          <p:nvSpPr>
            <p:cNvPr id="468" name="Google Shape;468;p31"/>
            <p:cNvSpPr/>
            <p:nvPr/>
          </p:nvSpPr>
          <p:spPr>
            <a:xfrm>
              <a:off x="45210166" y="20132316"/>
              <a:ext cx="10005405" cy="4994883"/>
            </a:xfrm>
            <a:custGeom>
              <a:avLst/>
              <a:gdLst/>
              <a:ahLst/>
              <a:cxnLst/>
              <a:rect l="l" t="t" r="r" b="b"/>
              <a:pathLst>
                <a:path w="21598" h="21600" extrusionOk="0">
                  <a:moveTo>
                    <a:pt x="21582" y="4762"/>
                  </a:moveTo>
                  <a:cubicBezTo>
                    <a:pt x="21580" y="3246"/>
                    <a:pt x="20963" y="2013"/>
                    <a:pt x="20206" y="2013"/>
                  </a:cubicBezTo>
                  <a:cubicBezTo>
                    <a:pt x="20204" y="2013"/>
                    <a:pt x="20204" y="2013"/>
                    <a:pt x="20202" y="2013"/>
                  </a:cubicBezTo>
                  <a:lnTo>
                    <a:pt x="18435" y="2021"/>
                  </a:lnTo>
                  <a:cubicBezTo>
                    <a:pt x="17869" y="2025"/>
                    <a:pt x="17382" y="2717"/>
                    <a:pt x="17172" y="3699"/>
                  </a:cubicBezTo>
                  <a:cubicBezTo>
                    <a:pt x="17102" y="3381"/>
                    <a:pt x="17005" y="3091"/>
                    <a:pt x="16878" y="2836"/>
                  </a:cubicBezTo>
                  <a:cubicBezTo>
                    <a:pt x="16618" y="2319"/>
                    <a:pt x="16274" y="2033"/>
                    <a:pt x="15909" y="2033"/>
                  </a:cubicBezTo>
                  <a:cubicBezTo>
                    <a:pt x="15907" y="2033"/>
                    <a:pt x="15907" y="2033"/>
                    <a:pt x="15905" y="2033"/>
                  </a:cubicBezTo>
                  <a:lnTo>
                    <a:pt x="14138" y="2041"/>
                  </a:lnTo>
                  <a:cubicBezTo>
                    <a:pt x="13771" y="2041"/>
                    <a:pt x="13425" y="2331"/>
                    <a:pt x="13167" y="2852"/>
                  </a:cubicBezTo>
                  <a:cubicBezTo>
                    <a:pt x="12909" y="3373"/>
                    <a:pt x="12766" y="4065"/>
                    <a:pt x="12766" y="4801"/>
                  </a:cubicBezTo>
                  <a:lnTo>
                    <a:pt x="12768" y="5629"/>
                  </a:lnTo>
                  <a:cubicBezTo>
                    <a:pt x="12645" y="5406"/>
                    <a:pt x="12472" y="5318"/>
                    <a:pt x="12305" y="5410"/>
                  </a:cubicBezTo>
                  <a:cubicBezTo>
                    <a:pt x="12218" y="5458"/>
                    <a:pt x="12128" y="5501"/>
                    <a:pt x="12035" y="5537"/>
                  </a:cubicBezTo>
                  <a:lnTo>
                    <a:pt x="11588" y="1257"/>
                  </a:lnTo>
                  <a:cubicBezTo>
                    <a:pt x="11511" y="521"/>
                    <a:pt x="11209" y="4"/>
                    <a:pt x="10852" y="0"/>
                  </a:cubicBezTo>
                  <a:cubicBezTo>
                    <a:pt x="10850" y="0"/>
                    <a:pt x="10850" y="0"/>
                    <a:pt x="10848" y="0"/>
                  </a:cubicBezTo>
                  <a:lnTo>
                    <a:pt x="10842" y="0"/>
                  </a:lnTo>
                  <a:cubicBezTo>
                    <a:pt x="10490" y="0"/>
                    <a:pt x="10186" y="505"/>
                    <a:pt x="10103" y="1225"/>
                  </a:cubicBezTo>
                  <a:lnTo>
                    <a:pt x="9609" y="5521"/>
                  </a:lnTo>
                  <a:cubicBezTo>
                    <a:pt x="9541" y="5493"/>
                    <a:pt x="9474" y="5462"/>
                    <a:pt x="9410" y="5426"/>
                  </a:cubicBezTo>
                  <a:cubicBezTo>
                    <a:pt x="9206" y="5318"/>
                    <a:pt x="8997" y="5470"/>
                    <a:pt x="8876" y="5816"/>
                  </a:cubicBezTo>
                  <a:cubicBezTo>
                    <a:pt x="8850" y="5887"/>
                    <a:pt x="8830" y="5963"/>
                    <a:pt x="8816" y="6038"/>
                  </a:cubicBezTo>
                  <a:lnTo>
                    <a:pt x="8814" y="4821"/>
                  </a:lnTo>
                  <a:cubicBezTo>
                    <a:pt x="8814" y="4085"/>
                    <a:pt x="8669" y="3393"/>
                    <a:pt x="8409" y="2876"/>
                  </a:cubicBezTo>
                  <a:cubicBezTo>
                    <a:pt x="8149" y="2359"/>
                    <a:pt x="7806" y="2072"/>
                    <a:pt x="7440" y="2072"/>
                  </a:cubicBezTo>
                  <a:cubicBezTo>
                    <a:pt x="7438" y="2072"/>
                    <a:pt x="7438" y="2072"/>
                    <a:pt x="7436" y="2072"/>
                  </a:cubicBezTo>
                  <a:lnTo>
                    <a:pt x="5669" y="2080"/>
                  </a:lnTo>
                  <a:cubicBezTo>
                    <a:pt x="5302" y="2080"/>
                    <a:pt x="4956" y="2371"/>
                    <a:pt x="4698" y="2892"/>
                  </a:cubicBezTo>
                  <a:cubicBezTo>
                    <a:pt x="4573" y="3147"/>
                    <a:pt x="4474" y="3437"/>
                    <a:pt x="4406" y="3755"/>
                  </a:cubicBezTo>
                  <a:cubicBezTo>
                    <a:pt x="4194" y="2777"/>
                    <a:pt x="3707" y="2092"/>
                    <a:pt x="3143" y="2092"/>
                  </a:cubicBezTo>
                  <a:cubicBezTo>
                    <a:pt x="3141" y="2092"/>
                    <a:pt x="3141" y="2092"/>
                    <a:pt x="3139" y="2092"/>
                  </a:cubicBezTo>
                  <a:lnTo>
                    <a:pt x="1372" y="2100"/>
                  </a:lnTo>
                  <a:cubicBezTo>
                    <a:pt x="1005" y="2100"/>
                    <a:pt x="659" y="2391"/>
                    <a:pt x="401" y="2912"/>
                  </a:cubicBezTo>
                  <a:cubicBezTo>
                    <a:pt x="143" y="3433"/>
                    <a:pt x="0" y="4125"/>
                    <a:pt x="0" y="4861"/>
                  </a:cubicBezTo>
                  <a:lnTo>
                    <a:pt x="16" y="16846"/>
                  </a:lnTo>
                  <a:cubicBezTo>
                    <a:pt x="16" y="17582"/>
                    <a:pt x="161" y="18274"/>
                    <a:pt x="421" y="18792"/>
                  </a:cubicBezTo>
                  <a:cubicBezTo>
                    <a:pt x="681" y="19309"/>
                    <a:pt x="1025" y="19595"/>
                    <a:pt x="1390" y="19595"/>
                  </a:cubicBezTo>
                  <a:cubicBezTo>
                    <a:pt x="1392" y="19595"/>
                    <a:pt x="1392" y="19595"/>
                    <a:pt x="1394" y="19595"/>
                  </a:cubicBezTo>
                  <a:lnTo>
                    <a:pt x="3161" y="19587"/>
                  </a:lnTo>
                  <a:cubicBezTo>
                    <a:pt x="3529" y="19587"/>
                    <a:pt x="3874" y="19297"/>
                    <a:pt x="4132" y="18776"/>
                  </a:cubicBezTo>
                  <a:cubicBezTo>
                    <a:pt x="4257" y="18521"/>
                    <a:pt x="4357" y="18231"/>
                    <a:pt x="4424" y="17912"/>
                  </a:cubicBezTo>
                  <a:cubicBezTo>
                    <a:pt x="4637" y="18891"/>
                    <a:pt x="5123" y="19575"/>
                    <a:pt x="5687" y="19575"/>
                  </a:cubicBezTo>
                  <a:cubicBezTo>
                    <a:pt x="5689" y="19575"/>
                    <a:pt x="5689" y="19575"/>
                    <a:pt x="5691" y="19575"/>
                  </a:cubicBezTo>
                  <a:lnTo>
                    <a:pt x="7458" y="19567"/>
                  </a:lnTo>
                  <a:cubicBezTo>
                    <a:pt x="8217" y="19563"/>
                    <a:pt x="8832" y="18322"/>
                    <a:pt x="8830" y="16803"/>
                  </a:cubicBezTo>
                  <a:lnTo>
                    <a:pt x="8828" y="15585"/>
                  </a:lnTo>
                  <a:cubicBezTo>
                    <a:pt x="8844" y="15665"/>
                    <a:pt x="8864" y="15737"/>
                    <a:pt x="8888" y="15808"/>
                  </a:cubicBezTo>
                  <a:cubicBezTo>
                    <a:pt x="9009" y="16150"/>
                    <a:pt x="9219" y="16301"/>
                    <a:pt x="9424" y="16190"/>
                  </a:cubicBezTo>
                  <a:cubicBezTo>
                    <a:pt x="9511" y="16142"/>
                    <a:pt x="9601" y="16099"/>
                    <a:pt x="9694" y="16063"/>
                  </a:cubicBezTo>
                  <a:lnTo>
                    <a:pt x="10141" y="20343"/>
                  </a:lnTo>
                  <a:cubicBezTo>
                    <a:pt x="10218" y="21079"/>
                    <a:pt x="10520" y="21596"/>
                    <a:pt x="10877" y="21600"/>
                  </a:cubicBezTo>
                  <a:cubicBezTo>
                    <a:pt x="10879" y="21600"/>
                    <a:pt x="10879" y="21600"/>
                    <a:pt x="10881" y="21600"/>
                  </a:cubicBezTo>
                  <a:lnTo>
                    <a:pt x="10887" y="21600"/>
                  </a:lnTo>
                  <a:cubicBezTo>
                    <a:pt x="11239" y="21600"/>
                    <a:pt x="11543" y="21095"/>
                    <a:pt x="11626" y="20375"/>
                  </a:cubicBezTo>
                  <a:lnTo>
                    <a:pt x="12120" y="16079"/>
                  </a:lnTo>
                  <a:cubicBezTo>
                    <a:pt x="12188" y="16107"/>
                    <a:pt x="12255" y="16138"/>
                    <a:pt x="12319" y="16174"/>
                  </a:cubicBezTo>
                  <a:cubicBezTo>
                    <a:pt x="12486" y="16262"/>
                    <a:pt x="12659" y="16174"/>
                    <a:pt x="12782" y="15951"/>
                  </a:cubicBezTo>
                  <a:lnTo>
                    <a:pt x="12784" y="16779"/>
                  </a:lnTo>
                  <a:cubicBezTo>
                    <a:pt x="12784" y="17515"/>
                    <a:pt x="12929" y="18207"/>
                    <a:pt x="13189" y="18724"/>
                  </a:cubicBezTo>
                  <a:cubicBezTo>
                    <a:pt x="13449" y="19241"/>
                    <a:pt x="13792" y="19528"/>
                    <a:pt x="14158" y="19528"/>
                  </a:cubicBezTo>
                  <a:cubicBezTo>
                    <a:pt x="14160" y="19528"/>
                    <a:pt x="14160" y="19528"/>
                    <a:pt x="14162" y="19528"/>
                  </a:cubicBezTo>
                  <a:lnTo>
                    <a:pt x="15929" y="19520"/>
                  </a:lnTo>
                  <a:cubicBezTo>
                    <a:pt x="16296" y="19520"/>
                    <a:pt x="16642" y="19229"/>
                    <a:pt x="16900" y="18708"/>
                  </a:cubicBezTo>
                  <a:cubicBezTo>
                    <a:pt x="17025" y="18453"/>
                    <a:pt x="17124" y="18163"/>
                    <a:pt x="17192" y="17845"/>
                  </a:cubicBezTo>
                  <a:cubicBezTo>
                    <a:pt x="17404" y="18823"/>
                    <a:pt x="17891" y="19508"/>
                    <a:pt x="18455" y="19508"/>
                  </a:cubicBezTo>
                  <a:cubicBezTo>
                    <a:pt x="18457" y="19508"/>
                    <a:pt x="18457" y="19508"/>
                    <a:pt x="18459" y="19508"/>
                  </a:cubicBezTo>
                  <a:lnTo>
                    <a:pt x="20226" y="19500"/>
                  </a:lnTo>
                  <a:cubicBezTo>
                    <a:pt x="20984" y="19496"/>
                    <a:pt x="21600" y="18255"/>
                    <a:pt x="21598" y="16735"/>
                  </a:cubicBezTo>
                  <a:lnTo>
                    <a:pt x="21582" y="4762"/>
                  </a:lnTo>
                  <a:close/>
                </a:path>
              </a:pathLst>
            </a:custGeom>
            <a:solidFill>
              <a:srgbClr val="00051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5090584" y="24970816"/>
              <a:ext cx="129703" cy="12970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77" y="0"/>
                  </a:moveTo>
                  <a:lnTo>
                    <a:pt x="13328" y="8273"/>
                  </a:lnTo>
                  <a:lnTo>
                    <a:pt x="21600" y="10877"/>
                  </a:lnTo>
                  <a:lnTo>
                    <a:pt x="13328" y="13328"/>
                  </a:lnTo>
                  <a:lnTo>
                    <a:pt x="10877" y="21600"/>
                  </a:lnTo>
                  <a:lnTo>
                    <a:pt x="8272" y="13328"/>
                  </a:lnTo>
                  <a:lnTo>
                    <a:pt x="0" y="10877"/>
                  </a:lnTo>
                  <a:lnTo>
                    <a:pt x="8272" y="8273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54767588" y="19856353"/>
              <a:ext cx="129703" cy="1297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77" y="0"/>
                  </a:moveTo>
                  <a:lnTo>
                    <a:pt x="13328" y="8272"/>
                  </a:lnTo>
                  <a:lnTo>
                    <a:pt x="21600" y="10877"/>
                  </a:lnTo>
                  <a:lnTo>
                    <a:pt x="13328" y="13328"/>
                  </a:lnTo>
                  <a:lnTo>
                    <a:pt x="10877" y="21600"/>
                  </a:lnTo>
                  <a:lnTo>
                    <a:pt x="8272" y="13328"/>
                  </a:lnTo>
                  <a:lnTo>
                    <a:pt x="0" y="10877"/>
                  </a:lnTo>
                  <a:lnTo>
                    <a:pt x="8272" y="827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50913341" y="20316288"/>
              <a:ext cx="222611" cy="22168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88" y="8246"/>
                  </a:lnTo>
                  <a:lnTo>
                    <a:pt x="21600" y="10845"/>
                  </a:lnTo>
                  <a:lnTo>
                    <a:pt x="13388" y="13354"/>
                  </a:lnTo>
                  <a:lnTo>
                    <a:pt x="10800" y="21600"/>
                  </a:lnTo>
                  <a:lnTo>
                    <a:pt x="8301" y="13354"/>
                  </a:lnTo>
                  <a:lnTo>
                    <a:pt x="0" y="10845"/>
                  </a:lnTo>
                  <a:lnTo>
                    <a:pt x="8301" y="8246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4758388" y="25035206"/>
              <a:ext cx="184896" cy="1848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46" y="0"/>
                  </a:moveTo>
                  <a:lnTo>
                    <a:pt x="13326" y="8275"/>
                  </a:lnTo>
                  <a:lnTo>
                    <a:pt x="21600" y="10854"/>
                  </a:lnTo>
                  <a:lnTo>
                    <a:pt x="13326" y="13325"/>
                  </a:lnTo>
                  <a:lnTo>
                    <a:pt x="10746" y="21600"/>
                  </a:lnTo>
                  <a:lnTo>
                    <a:pt x="8275" y="13325"/>
                  </a:lnTo>
                  <a:lnTo>
                    <a:pt x="0" y="10854"/>
                  </a:lnTo>
                  <a:lnTo>
                    <a:pt x="8275" y="8275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1842406" y="25163988"/>
              <a:ext cx="111306" cy="1113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89" y="0"/>
                  </a:moveTo>
                  <a:lnTo>
                    <a:pt x="13388" y="8211"/>
                  </a:lnTo>
                  <a:lnTo>
                    <a:pt x="21600" y="10711"/>
                  </a:lnTo>
                  <a:lnTo>
                    <a:pt x="13388" y="13389"/>
                  </a:lnTo>
                  <a:lnTo>
                    <a:pt x="10889" y="21600"/>
                  </a:lnTo>
                  <a:lnTo>
                    <a:pt x="8390" y="13389"/>
                  </a:lnTo>
                  <a:lnTo>
                    <a:pt x="0" y="10711"/>
                  </a:lnTo>
                  <a:lnTo>
                    <a:pt x="8390" y="8211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51235294" y="24832836"/>
              <a:ext cx="111301" cy="1113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89" y="0"/>
                  </a:moveTo>
                  <a:lnTo>
                    <a:pt x="13389" y="8212"/>
                  </a:lnTo>
                  <a:lnTo>
                    <a:pt x="21600" y="10711"/>
                  </a:lnTo>
                  <a:lnTo>
                    <a:pt x="13389" y="13210"/>
                  </a:lnTo>
                  <a:lnTo>
                    <a:pt x="10889" y="21600"/>
                  </a:lnTo>
                  <a:lnTo>
                    <a:pt x="8211" y="13210"/>
                  </a:lnTo>
                  <a:lnTo>
                    <a:pt x="0" y="10711"/>
                  </a:lnTo>
                  <a:lnTo>
                    <a:pt x="8211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45099784" y="20739427"/>
              <a:ext cx="111306" cy="11130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89" y="0"/>
                  </a:moveTo>
                  <a:lnTo>
                    <a:pt x="13388" y="8390"/>
                  </a:lnTo>
                  <a:lnTo>
                    <a:pt x="21600" y="10889"/>
                  </a:lnTo>
                  <a:lnTo>
                    <a:pt x="13388" y="13388"/>
                  </a:lnTo>
                  <a:lnTo>
                    <a:pt x="10889" y="21600"/>
                  </a:lnTo>
                  <a:lnTo>
                    <a:pt x="8390" y="13388"/>
                  </a:lnTo>
                  <a:lnTo>
                    <a:pt x="0" y="10889"/>
                  </a:lnTo>
                  <a:lnTo>
                    <a:pt x="8390" y="8390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48346913" y="25200781"/>
              <a:ext cx="37716" cy="377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064" y="0"/>
                  </a:moveTo>
                  <a:lnTo>
                    <a:pt x="13170" y="8429"/>
                  </a:lnTo>
                  <a:lnTo>
                    <a:pt x="21600" y="10537"/>
                  </a:lnTo>
                  <a:lnTo>
                    <a:pt x="13170" y="13171"/>
                  </a:lnTo>
                  <a:lnTo>
                    <a:pt x="11064" y="21600"/>
                  </a:lnTo>
                  <a:lnTo>
                    <a:pt x="8430" y="13171"/>
                  </a:lnTo>
                  <a:lnTo>
                    <a:pt x="0" y="10537"/>
                  </a:lnTo>
                  <a:lnTo>
                    <a:pt x="8430" y="8429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47270669" y="20049527"/>
              <a:ext cx="222606" cy="22260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89" y="8212"/>
                  </a:lnTo>
                  <a:lnTo>
                    <a:pt x="21600" y="10800"/>
                  </a:lnTo>
                  <a:lnTo>
                    <a:pt x="13389" y="13299"/>
                  </a:lnTo>
                  <a:lnTo>
                    <a:pt x="10800" y="21600"/>
                  </a:lnTo>
                  <a:lnTo>
                    <a:pt x="8301" y="13299"/>
                  </a:lnTo>
                  <a:lnTo>
                    <a:pt x="0" y="10800"/>
                  </a:lnTo>
                  <a:lnTo>
                    <a:pt x="8301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5826478" y="25274372"/>
              <a:ext cx="221690" cy="22260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55" y="0"/>
                  </a:moveTo>
                  <a:lnTo>
                    <a:pt x="13355" y="8212"/>
                  </a:lnTo>
                  <a:lnTo>
                    <a:pt x="21600" y="10800"/>
                  </a:lnTo>
                  <a:lnTo>
                    <a:pt x="13355" y="13299"/>
                  </a:lnTo>
                  <a:lnTo>
                    <a:pt x="10755" y="21600"/>
                  </a:lnTo>
                  <a:lnTo>
                    <a:pt x="8246" y="13299"/>
                  </a:lnTo>
                  <a:lnTo>
                    <a:pt x="0" y="10800"/>
                  </a:lnTo>
                  <a:lnTo>
                    <a:pt x="8246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52743875" y="20776220"/>
              <a:ext cx="2290823" cy="3679475"/>
            </a:xfrm>
            <a:custGeom>
              <a:avLst/>
              <a:gdLst/>
              <a:ahLst/>
              <a:cxnLst/>
              <a:rect l="l" t="t" r="r" b="b"/>
              <a:pathLst>
                <a:path w="21178" h="21589" extrusionOk="0">
                  <a:moveTo>
                    <a:pt x="5174" y="2677"/>
                  </a:moveTo>
                  <a:lnTo>
                    <a:pt x="5183" y="5419"/>
                  </a:lnTo>
                  <a:cubicBezTo>
                    <a:pt x="5183" y="6126"/>
                    <a:pt x="4749" y="6801"/>
                    <a:pt x="3967" y="7303"/>
                  </a:cubicBezTo>
                  <a:lnTo>
                    <a:pt x="1220" y="9052"/>
                  </a:lnTo>
                  <a:cubicBezTo>
                    <a:pt x="-413" y="10093"/>
                    <a:pt x="-404" y="11777"/>
                    <a:pt x="1237" y="12814"/>
                  </a:cubicBezTo>
                  <a:lnTo>
                    <a:pt x="3992" y="14557"/>
                  </a:lnTo>
                  <a:cubicBezTo>
                    <a:pt x="4783" y="15053"/>
                    <a:pt x="5225" y="15728"/>
                    <a:pt x="5225" y="16435"/>
                  </a:cubicBezTo>
                  <a:lnTo>
                    <a:pt x="5234" y="18940"/>
                  </a:lnTo>
                  <a:cubicBezTo>
                    <a:pt x="5242" y="20408"/>
                    <a:pt x="7122" y="21595"/>
                    <a:pt x="9435" y="21590"/>
                  </a:cubicBezTo>
                  <a:lnTo>
                    <a:pt x="17003" y="21579"/>
                  </a:lnTo>
                  <a:cubicBezTo>
                    <a:pt x="19316" y="21573"/>
                    <a:pt x="21187" y="20381"/>
                    <a:pt x="21178" y="18913"/>
                  </a:cubicBezTo>
                  <a:lnTo>
                    <a:pt x="21110" y="2650"/>
                  </a:lnTo>
                  <a:cubicBezTo>
                    <a:pt x="21102" y="1182"/>
                    <a:pt x="19223" y="-5"/>
                    <a:pt x="16910" y="0"/>
                  </a:cubicBezTo>
                  <a:lnTo>
                    <a:pt x="9341" y="11"/>
                  </a:lnTo>
                  <a:cubicBezTo>
                    <a:pt x="7036" y="17"/>
                    <a:pt x="5166" y="1209"/>
                    <a:pt x="5174" y="2677"/>
                  </a:cubicBezTo>
                  <a:close/>
                </a:path>
              </a:pathLst>
            </a:custGeom>
            <a:solidFill>
              <a:srgbClr val="FEC60E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50747769" y="20785419"/>
              <a:ext cx="2290823" cy="3679475"/>
            </a:xfrm>
            <a:custGeom>
              <a:avLst/>
              <a:gdLst/>
              <a:ahLst/>
              <a:cxnLst/>
              <a:rect l="l" t="t" r="r" b="b"/>
              <a:pathLst>
                <a:path w="21178" h="21589" extrusionOk="0">
                  <a:moveTo>
                    <a:pt x="5174" y="2677"/>
                  </a:moveTo>
                  <a:lnTo>
                    <a:pt x="5183" y="5419"/>
                  </a:lnTo>
                  <a:cubicBezTo>
                    <a:pt x="5183" y="6126"/>
                    <a:pt x="4749" y="6801"/>
                    <a:pt x="3967" y="7303"/>
                  </a:cubicBezTo>
                  <a:lnTo>
                    <a:pt x="1220" y="9052"/>
                  </a:lnTo>
                  <a:cubicBezTo>
                    <a:pt x="-413" y="10093"/>
                    <a:pt x="-404" y="11777"/>
                    <a:pt x="1237" y="12814"/>
                  </a:cubicBezTo>
                  <a:lnTo>
                    <a:pt x="3992" y="14557"/>
                  </a:lnTo>
                  <a:cubicBezTo>
                    <a:pt x="4783" y="15053"/>
                    <a:pt x="5225" y="15728"/>
                    <a:pt x="5225" y="16435"/>
                  </a:cubicBezTo>
                  <a:lnTo>
                    <a:pt x="5234" y="18940"/>
                  </a:lnTo>
                  <a:cubicBezTo>
                    <a:pt x="5242" y="20408"/>
                    <a:pt x="7122" y="21595"/>
                    <a:pt x="9435" y="21590"/>
                  </a:cubicBezTo>
                  <a:lnTo>
                    <a:pt x="17003" y="21579"/>
                  </a:lnTo>
                  <a:cubicBezTo>
                    <a:pt x="19316" y="21573"/>
                    <a:pt x="21187" y="20381"/>
                    <a:pt x="21178" y="18913"/>
                  </a:cubicBezTo>
                  <a:lnTo>
                    <a:pt x="21110" y="2650"/>
                  </a:lnTo>
                  <a:cubicBezTo>
                    <a:pt x="21102" y="1182"/>
                    <a:pt x="19223" y="-5"/>
                    <a:pt x="16910" y="0"/>
                  </a:cubicBezTo>
                  <a:lnTo>
                    <a:pt x="9341" y="11"/>
                  </a:lnTo>
                  <a:cubicBezTo>
                    <a:pt x="7036" y="11"/>
                    <a:pt x="5166" y="1209"/>
                    <a:pt x="5174" y="2677"/>
                  </a:cubicBezTo>
                  <a:close/>
                </a:path>
              </a:pathLst>
            </a:custGeom>
            <a:solidFill>
              <a:srgbClr val="C83A50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5394141" y="20803816"/>
              <a:ext cx="2290823" cy="3679477"/>
            </a:xfrm>
            <a:custGeom>
              <a:avLst/>
              <a:gdLst/>
              <a:ahLst/>
              <a:cxnLst/>
              <a:rect l="l" t="t" r="r" b="b"/>
              <a:pathLst>
                <a:path w="21178" h="21589" extrusionOk="0">
                  <a:moveTo>
                    <a:pt x="16005" y="18913"/>
                  </a:moveTo>
                  <a:lnTo>
                    <a:pt x="15996" y="16171"/>
                  </a:lnTo>
                  <a:cubicBezTo>
                    <a:pt x="15996" y="15464"/>
                    <a:pt x="16430" y="14789"/>
                    <a:pt x="17212" y="14287"/>
                  </a:cubicBezTo>
                  <a:lnTo>
                    <a:pt x="19959" y="12538"/>
                  </a:lnTo>
                  <a:cubicBezTo>
                    <a:pt x="21592" y="11497"/>
                    <a:pt x="21583" y="9813"/>
                    <a:pt x="19942" y="8776"/>
                  </a:cubicBezTo>
                  <a:lnTo>
                    <a:pt x="17187" y="7033"/>
                  </a:lnTo>
                  <a:cubicBezTo>
                    <a:pt x="16396" y="6537"/>
                    <a:pt x="15954" y="5862"/>
                    <a:pt x="15954" y="5155"/>
                  </a:cubicBezTo>
                  <a:lnTo>
                    <a:pt x="15945" y="2650"/>
                  </a:lnTo>
                  <a:cubicBezTo>
                    <a:pt x="15937" y="1182"/>
                    <a:pt x="14057" y="-5"/>
                    <a:pt x="11744" y="0"/>
                  </a:cubicBezTo>
                  <a:lnTo>
                    <a:pt x="4176" y="11"/>
                  </a:lnTo>
                  <a:cubicBezTo>
                    <a:pt x="1863" y="17"/>
                    <a:pt x="-8" y="1209"/>
                    <a:pt x="1" y="2677"/>
                  </a:cubicBezTo>
                  <a:lnTo>
                    <a:pt x="69" y="18940"/>
                  </a:lnTo>
                  <a:cubicBezTo>
                    <a:pt x="77" y="20408"/>
                    <a:pt x="1956" y="21595"/>
                    <a:pt x="4269" y="21590"/>
                  </a:cubicBezTo>
                  <a:lnTo>
                    <a:pt x="11838" y="21579"/>
                  </a:lnTo>
                  <a:cubicBezTo>
                    <a:pt x="14134" y="21573"/>
                    <a:pt x="16005" y="20381"/>
                    <a:pt x="16005" y="18913"/>
                  </a:cubicBezTo>
                  <a:close/>
                </a:path>
              </a:pathLst>
            </a:custGeom>
            <a:solidFill>
              <a:srgbClr val="57A16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47390250" y="20794619"/>
              <a:ext cx="2290823" cy="3679476"/>
            </a:xfrm>
            <a:custGeom>
              <a:avLst/>
              <a:gdLst/>
              <a:ahLst/>
              <a:cxnLst/>
              <a:rect l="l" t="t" r="r" b="b"/>
              <a:pathLst>
                <a:path w="21178" h="21589" extrusionOk="0">
                  <a:moveTo>
                    <a:pt x="16005" y="18913"/>
                  </a:moveTo>
                  <a:lnTo>
                    <a:pt x="15996" y="16171"/>
                  </a:lnTo>
                  <a:cubicBezTo>
                    <a:pt x="15996" y="15464"/>
                    <a:pt x="16430" y="14789"/>
                    <a:pt x="17212" y="14287"/>
                  </a:cubicBezTo>
                  <a:lnTo>
                    <a:pt x="19959" y="12538"/>
                  </a:lnTo>
                  <a:cubicBezTo>
                    <a:pt x="21592" y="11497"/>
                    <a:pt x="21583" y="9813"/>
                    <a:pt x="19942" y="8776"/>
                  </a:cubicBezTo>
                  <a:lnTo>
                    <a:pt x="17187" y="7033"/>
                  </a:lnTo>
                  <a:cubicBezTo>
                    <a:pt x="16396" y="6537"/>
                    <a:pt x="15954" y="5862"/>
                    <a:pt x="15954" y="5155"/>
                  </a:cubicBezTo>
                  <a:lnTo>
                    <a:pt x="15945" y="2650"/>
                  </a:lnTo>
                  <a:cubicBezTo>
                    <a:pt x="15937" y="1182"/>
                    <a:pt x="14057" y="-5"/>
                    <a:pt x="11744" y="0"/>
                  </a:cubicBezTo>
                  <a:lnTo>
                    <a:pt x="4176" y="11"/>
                  </a:lnTo>
                  <a:cubicBezTo>
                    <a:pt x="1863" y="17"/>
                    <a:pt x="-8" y="1209"/>
                    <a:pt x="1" y="2677"/>
                  </a:cubicBezTo>
                  <a:lnTo>
                    <a:pt x="69" y="18940"/>
                  </a:lnTo>
                  <a:cubicBezTo>
                    <a:pt x="77" y="20408"/>
                    <a:pt x="1956" y="21595"/>
                    <a:pt x="4269" y="21590"/>
                  </a:cubicBezTo>
                  <a:lnTo>
                    <a:pt x="11838" y="21579"/>
                  </a:lnTo>
                  <a:cubicBezTo>
                    <a:pt x="14134" y="21573"/>
                    <a:pt x="16005" y="20381"/>
                    <a:pt x="16005" y="18913"/>
                  </a:cubicBezTo>
                  <a:close/>
                </a:path>
              </a:pathLst>
            </a:custGeom>
            <a:solidFill>
              <a:srgbClr val="009CBB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49772709" y="20316288"/>
              <a:ext cx="906003" cy="1568375"/>
            </a:xfrm>
            <a:custGeom>
              <a:avLst/>
              <a:gdLst/>
              <a:ahLst/>
              <a:cxnLst/>
              <a:rect l="l" t="t" r="r" b="b"/>
              <a:pathLst>
                <a:path w="21168" h="21524" extrusionOk="0">
                  <a:moveTo>
                    <a:pt x="2293" y="21524"/>
                  </a:moveTo>
                  <a:cubicBezTo>
                    <a:pt x="2121" y="21524"/>
                    <a:pt x="1949" y="21512"/>
                    <a:pt x="1777" y="21486"/>
                  </a:cubicBezTo>
                  <a:cubicBezTo>
                    <a:pt x="552" y="21322"/>
                    <a:pt x="-222" y="20603"/>
                    <a:pt x="57" y="19871"/>
                  </a:cubicBezTo>
                  <a:lnTo>
                    <a:pt x="7085" y="1932"/>
                  </a:lnTo>
                  <a:cubicBezTo>
                    <a:pt x="7537" y="783"/>
                    <a:pt x="9063" y="0"/>
                    <a:pt x="10890" y="0"/>
                  </a:cubicBezTo>
                  <a:cubicBezTo>
                    <a:pt x="10911" y="0"/>
                    <a:pt x="10911" y="0"/>
                    <a:pt x="10933" y="0"/>
                  </a:cubicBezTo>
                  <a:cubicBezTo>
                    <a:pt x="12802" y="13"/>
                    <a:pt x="14328" y="808"/>
                    <a:pt x="14737" y="1982"/>
                  </a:cubicBezTo>
                  <a:lnTo>
                    <a:pt x="21120" y="19858"/>
                  </a:lnTo>
                  <a:cubicBezTo>
                    <a:pt x="21378" y="20590"/>
                    <a:pt x="20583" y="21297"/>
                    <a:pt x="19358" y="21449"/>
                  </a:cubicBezTo>
                  <a:cubicBezTo>
                    <a:pt x="18111" y="21600"/>
                    <a:pt x="16908" y="21133"/>
                    <a:pt x="16650" y="20413"/>
                  </a:cubicBezTo>
                  <a:lnTo>
                    <a:pt x="10868" y="4229"/>
                  </a:lnTo>
                  <a:lnTo>
                    <a:pt x="4506" y="20476"/>
                  </a:lnTo>
                  <a:cubicBezTo>
                    <a:pt x="4270" y="21108"/>
                    <a:pt x="3324" y="21524"/>
                    <a:pt x="2293" y="21524"/>
                  </a:cubicBezTo>
                  <a:close/>
                </a:path>
              </a:pathLst>
            </a:custGeom>
            <a:solidFill>
              <a:srgbClr val="717275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49515144" y="21916856"/>
              <a:ext cx="1466277" cy="1466277"/>
            </a:xfrm>
            <a:custGeom>
              <a:avLst/>
              <a:gdLst/>
              <a:ahLst/>
              <a:cxnLst/>
              <a:rect l="l" t="t" r="r" b="b"/>
              <a:pathLst>
                <a:path w="21587" h="21573" extrusionOk="0">
                  <a:moveTo>
                    <a:pt x="16549" y="21546"/>
                  </a:moveTo>
                  <a:lnTo>
                    <a:pt x="5092" y="21573"/>
                  </a:lnTo>
                  <a:cubicBezTo>
                    <a:pt x="2303" y="21587"/>
                    <a:pt x="41" y="19327"/>
                    <a:pt x="28" y="16539"/>
                  </a:cubicBezTo>
                  <a:lnTo>
                    <a:pt x="1" y="5089"/>
                  </a:lnTo>
                  <a:cubicBezTo>
                    <a:pt x="-13" y="2301"/>
                    <a:pt x="2249" y="41"/>
                    <a:pt x="5038" y="28"/>
                  </a:cubicBezTo>
                  <a:lnTo>
                    <a:pt x="16495" y="1"/>
                  </a:lnTo>
                  <a:cubicBezTo>
                    <a:pt x="19285" y="-13"/>
                    <a:pt x="21546" y="2247"/>
                    <a:pt x="21560" y="5035"/>
                  </a:cubicBezTo>
                  <a:lnTo>
                    <a:pt x="21587" y="16485"/>
                  </a:lnTo>
                  <a:cubicBezTo>
                    <a:pt x="21587" y="19273"/>
                    <a:pt x="19339" y="21533"/>
                    <a:pt x="16549" y="21546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9837097" y="22238809"/>
              <a:ext cx="815933" cy="815931"/>
            </a:xfrm>
            <a:custGeom>
              <a:avLst/>
              <a:gdLst/>
              <a:ahLst/>
              <a:cxnLst/>
              <a:rect l="l" t="t" r="r" b="b"/>
              <a:pathLst>
                <a:path w="21552" h="21552" extrusionOk="0">
                  <a:moveTo>
                    <a:pt x="12513" y="21552"/>
                  </a:moveTo>
                  <a:lnTo>
                    <a:pt x="9087" y="21552"/>
                  </a:lnTo>
                  <a:cubicBezTo>
                    <a:pt x="4082" y="21576"/>
                    <a:pt x="25" y="17518"/>
                    <a:pt x="0" y="12513"/>
                  </a:cubicBezTo>
                  <a:lnTo>
                    <a:pt x="0" y="9087"/>
                  </a:lnTo>
                  <a:cubicBezTo>
                    <a:pt x="-24" y="4082"/>
                    <a:pt x="4034" y="25"/>
                    <a:pt x="9039" y="0"/>
                  </a:cubicBezTo>
                  <a:lnTo>
                    <a:pt x="12465" y="0"/>
                  </a:lnTo>
                  <a:cubicBezTo>
                    <a:pt x="17470" y="-24"/>
                    <a:pt x="21527" y="4034"/>
                    <a:pt x="21552" y="9039"/>
                  </a:cubicBezTo>
                  <a:lnTo>
                    <a:pt x="21552" y="12465"/>
                  </a:lnTo>
                  <a:cubicBezTo>
                    <a:pt x="21576" y="17470"/>
                    <a:pt x="17518" y="21552"/>
                    <a:pt x="12513" y="21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49469150" y="21558108"/>
              <a:ext cx="1554705" cy="481158"/>
            </a:xfrm>
            <a:custGeom>
              <a:avLst/>
              <a:gdLst/>
              <a:ahLst/>
              <a:cxnLst/>
              <a:rect l="l" t="t" r="r" b="b"/>
              <a:pathLst>
                <a:path w="21151" h="21118" extrusionOk="0">
                  <a:moveTo>
                    <a:pt x="10573" y="4000"/>
                  </a:moveTo>
                  <a:cubicBezTo>
                    <a:pt x="6969" y="4040"/>
                    <a:pt x="3615" y="2627"/>
                    <a:pt x="799" y="245"/>
                  </a:cubicBezTo>
                  <a:cubicBezTo>
                    <a:pt x="224" y="-239"/>
                    <a:pt x="-227" y="1820"/>
                    <a:pt x="123" y="3435"/>
                  </a:cubicBezTo>
                  <a:cubicBezTo>
                    <a:pt x="2414" y="14134"/>
                    <a:pt x="6256" y="21159"/>
                    <a:pt x="10598" y="21119"/>
                  </a:cubicBezTo>
                  <a:cubicBezTo>
                    <a:pt x="14941" y="21078"/>
                    <a:pt x="18757" y="14013"/>
                    <a:pt x="21035" y="3233"/>
                  </a:cubicBezTo>
                  <a:cubicBezTo>
                    <a:pt x="21373" y="1618"/>
                    <a:pt x="20922" y="-441"/>
                    <a:pt x="20347" y="84"/>
                  </a:cubicBezTo>
                  <a:cubicBezTo>
                    <a:pt x="17544" y="2547"/>
                    <a:pt x="14190" y="4000"/>
                    <a:pt x="10573" y="4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49818703" y="23379445"/>
              <a:ext cx="906003" cy="1568377"/>
            </a:xfrm>
            <a:custGeom>
              <a:avLst/>
              <a:gdLst/>
              <a:ahLst/>
              <a:cxnLst/>
              <a:rect l="l" t="t" r="r" b="b"/>
              <a:pathLst>
                <a:path w="21168" h="21524" extrusionOk="0">
                  <a:moveTo>
                    <a:pt x="18876" y="0"/>
                  </a:moveTo>
                  <a:cubicBezTo>
                    <a:pt x="19048" y="0"/>
                    <a:pt x="19220" y="12"/>
                    <a:pt x="19392" y="38"/>
                  </a:cubicBezTo>
                  <a:cubicBezTo>
                    <a:pt x="20617" y="202"/>
                    <a:pt x="21391" y="921"/>
                    <a:pt x="21112" y="1654"/>
                  </a:cubicBezTo>
                  <a:lnTo>
                    <a:pt x="14084" y="19592"/>
                  </a:lnTo>
                  <a:cubicBezTo>
                    <a:pt x="13632" y="20741"/>
                    <a:pt x="12106" y="21524"/>
                    <a:pt x="10279" y="21524"/>
                  </a:cubicBezTo>
                  <a:cubicBezTo>
                    <a:pt x="10258" y="21524"/>
                    <a:pt x="10258" y="21524"/>
                    <a:pt x="10236" y="21524"/>
                  </a:cubicBezTo>
                  <a:cubicBezTo>
                    <a:pt x="8367" y="21511"/>
                    <a:pt x="6841" y="20716"/>
                    <a:pt x="6432" y="19542"/>
                  </a:cubicBezTo>
                  <a:lnTo>
                    <a:pt x="49" y="1666"/>
                  </a:lnTo>
                  <a:cubicBezTo>
                    <a:pt x="-209" y="934"/>
                    <a:pt x="586" y="227"/>
                    <a:pt x="1811" y="75"/>
                  </a:cubicBezTo>
                  <a:cubicBezTo>
                    <a:pt x="3058" y="-76"/>
                    <a:pt x="4261" y="391"/>
                    <a:pt x="4519" y="1111"/>
                  </a:cubicBezTo>
                  <a:lnTo>
                    <a:pt x="10301" y="17295"/>
                  </a:lnTo>
                  <a:lnTo>
                    <a:pt x="16663" y="1048"/>
                  </a:lnTo>
                  <a:cubicBezTo>
                    <a:pt x="16899" y="416"/>
                    <a:pt x="17845" y="0"/>
                    <a:pt x="18876" y="0"/>
                  </a:cubicBezTo>
                  <a:close/>
                </a:path>
              </a:pathLst>
            </a:custGeom>
            <a:solidFill>
              <a:srgbClr val="717275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49469150" y="23223067"/>
              <a:ext cx="1554705" cy="481158"/>
            </a:xfrm>
            <a:custGeom>
              <a:avLst/>
              <a:gdLst/>
              <a:ahLst/>
              <a:cxnLst/>
              <a:rect l="l" t="t" r="r" b="b"/>
              <a:pathLst>
                <a:path w="21151" h="21118" extrusionOk="0">
                  <a:moveTo>
                    <a:pt x="10578" y="17119"/>
                  </a:moveTo>
                  <a:cubicBezTo>
                    <a:pt x="14182" y="17078"/>
                    <a:pt x="17536" y="18491"/>
                    <a:pt x="20352" y="20874"/>
                  </a:cubicBezTo>
                  <a:cubicBezTo>
                    <a:pt x="20927" y="21358"/>
                    <a:pt x="21378" y="19299"/>
                    <a:pt x="21028" y="17684"/>
                  </a:cubicBezTo>
                  <a:cubicBezTo>
                    <a:pt x="18737" y="6985"/>
                    <a:pt x="14895" y="-40"/>
                    <a:pt x="10553" y="0"/>
                  </a:cubicBezTo>
                  <a:cubicBezTo>
                    <a:pt x="6210" y="41"/>
                    <a:pt x="2394" y="7106"/>
                    <a:pt x="116" y="17886"/>
                  </a:cubicBezTo>
                  <a:cubicBezTo>
                    <a:pt x="-222" y="19501"/>
                    <a:pt x="229" y="21560"/>
                    <a:pt x="804" y="21035"/>
                  </a:cubicBezTo>
                  <a:cubicBezTo>
                    <a:pt x="3620" y="18613"/>
                    <a:pt x="6974" y="17159"/>
                    <a:pt x="10578" y="17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5596513" y="21015388"/>
              <a:ext cx="1332888" cy="3219535"/>
            </a:xfrm>
            <a:custGeom>
              <a:avLst/>
              <a:gdLst/>
              <a:ahLst/>
              <a:cxnLst/>
              <a:rect l="l" t="t" r="r" b="b"/>
              <a:pathLst>
                <a:path w="21585" h="21600" extrusionOk="0">
                  <a:moveTo>
                    <a:pt x="16252" y="21600"/>
                  </a:moveTo>
                  <a:lnTo>
                    <a:pt x="5333" y="21600"/>
                  </a:lnTo>
                  <a:cubicBezTo>
                    <a:pt x="2383" y="21600"/>
                    <a:pt x="0" y="20613"/>
                    <a:pt x="0" y="19391"/>
                  </a:cubicBezTo>
                  <a:lnTo>
                    <a:pt x="0" y="2209"/>
                  </a:lnTo>
                  <a:cubicBezTo>
                    <a:pt x="0" y="987"/>
                    <a:pt x="2383" y="0"/>
                    <a:pt x="5333" y="0"/>
                  </a:cubicBezTo>
                  <a:lnTo>
                    <a:pt x="16252" y="0"/>
                  </a:lnTo>
                  <a:cubicBezTo>
                    <a:pt x="19202" y="0"/>
                    <a:pt x="21585" y="987"/>
                    <a:pt x="21585" y="2209"/>
                  </a:cubicBezTo>
                  <a:lnTo>
                    <a:pt x="21585" y="19391"/>
                  </a:lnTo>
                  <a:cubicBezTo>
                    <a:pt x="21600" y="20613"/>
                    <a:pt x="19202" y="21600"/>
                    <a:pt x="16252" y="21600"/>
                  </a:cubicBezTo>
                  <a:close/>
                </a:path>
              </a:pathLst>
            </a:custGeom>
            <a:solidFill>
              <a:srgbClr val="90CC9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47555828" y="21015388"/>
              <a:ext cx="1332882" cy="321953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63" y="21600"/>
                  </a:moveTo>
                  <a:lnTo>
                    <a:pt x="5337" y="21600"/>
                  </a:lnTo>
                  <a:cubicBezTo>
                    <a:pt x="2385" y="21600"/>
                    <a:pt x="0" y="20613"/>
                    <a:pt x="0" y="19391"/>
                  </a:cubicBezTo>
                  <a:lnTo>
                    <a:pt x="0" y="2209"/>
                  </a:lnTo>
                  <a:cubicBezTo>
                    <a:pt x="0" y="987"/>
                    <a:pt x="2385" y="0"/>
                    <a:pt x="5337" y="0"/>
                  </a:cubicBezTo>
                  <a:lnTo>
                    <a:pt x="16263" y="0"/>
                  </a:lnTo>
                  <a:cubicBezTo>
                    <a:pt x="19215" y="0"/>
                    <a:pt x="21600" y="987"/>
                    <a:pt x="21600" y="2209"/>
                  </a:cubicBezTo>
                  <a:lnTo>
                    <a:pt x="21600" y="19391"/>
                  </a:lnTo>
                  <a:cubicBezTo>
                    <a:pt x="21600" y="20613"/>
                    <a:pt x="19215" y="21600"/>
                    <a:pt x="16263" y="21600"/>
                  </a:cubicBezTo>
                  <a:close/>
                </a:path>
              </a:pathLst>
            </a:custGeom>
            <a:solidFill>
              <a:srgbClr val="32C9ED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51511259" y="21015388"/>
              <a:ext cx="1332888" cy="3219535"/>
            </a:xfrm>
            <a:custGeom>
              <a:avLst/>
              <a:gdLst/>
              <a:ahLst/>
              <a:cxnLst/>
              <a:rect l="l" t="t" r="r" b="b"/>
              <a:pathLst>
                <a:path w="21585" h="21600" extrusionOk="0">
                  <a:moveTo>
                    <a:pt x="16252" y="21600"/>
                  </a:moveTo>
                  <a:lnTo>
                    <a:pt x="5333" y="21600"/>
                  </a:lnTo>
                  <a:cubicBezTo>
                    <a:pt x="2383" y="21600"/>
                    <a:pt x="0" y="20613"/>
                    <a:pt x="0" y="19391"/>
                  </a:cubicBezTo>
                  <a:lnTo>
                    <a:pt x="0" y="2209"/>
                  </a:lnTo>
                  <a:cubicBezTo>
                    <a:pt x="0" y="987"/>
                    <a:pt x="2383" y="0"/>
                    <a:pt x="5333" y="0"/>
                  </a:cubicBezTo>
                  <a:lnTo>
                    <a:pt x="16252" y="0"/>
                  </a:lnTo>
                  <a:cubicBezTo>
                    <a:pt x="19202" y="0"/>
                    <a:pt x="21585" y="987"/>
                    <a:pt x="21585" y="2209"/>
                  </a:cubicBezTo>
                  <a:lnTo>
                    <a:pt x="21585" y="19391"/>
                  </a:lnTo>
                  <a:cubicBezTo>
                    <a:pt x="21600" y="20613"/>
                    <a:pt x="19202" y="21600"/>
                    <a:pt x="16252" y="21600"/>
                  </a:cubicBezTo>
                  <a:close/>
                </a:path>
              </a:pathLst>
            </a:custGeom>
            <a:solidFill>
              <a:srgbClr val="F37A7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53479769" y="21015388"/>
              <a:ext cx="1332883" cy="321953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63" y="21600"/>
                  </a:moveTo>
                  <a:lnTo>
                    <a:pt x="5337" y="21600"/>
                  </a:lnTo>
                  <a:cubicBezTo>
                    <a:pt x="2385" y="21600"/>
                    <a:pt x="0" y="20613"/>
                    <a:pt x="0" y="19391"/>
                  </a:cubicBezTo>
                  <a:lnTo>
                    <a:pt x="0" y="2209"/>
                  </a:lnTo>
                  <a:cubicBezTo>
                    <a:pt x="0" y="987"/>
                    <a:pt x="2385" y="0"/>
                    <a:pt x="5337" y="0"/>
                  </a:cubicBezTo>
                  <a:lnTo>
                    <a:pt x="16263" y="0"/>
                  </a:lnTo>
                  <a:cubicBezTo>
                    <a:pt x="19215" y="0"/>
                    <a:pt x="21600" y="987"/>
                    <a:pt x="21600" y="2209"/>
                  </a:cubicBezTo>
                  <a:lnTo>
                    <a:pt x="21600" y="19391"/>
                  </a:lnTo>
                  <a:cubicBezTo>
                    <a:pt x="21600" y="20613"/>
                    <a:pt x="19215" y="21600"/>
                    <a:pt x="16263" y="21600"/>
                  </a:cubicBezTo>
                  <a:close/>
                </a:path>
              </a:pathLst>
            </a:custGeom>
            <a:solidFill>
              <a:srgbClr val="FFDB85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31"/>
          <p:cNvSpPr txBox="1"/>
          <p:nvPr/>
        </p:nvSpPr>
        <p:spPr>
          <a:xfrm>
            <a:off x="1211739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Child class access</a:t>
            </a:r>
            <a:endParaRPr sz="1100"/>
          </a:p>
        </p:txBody>
      </p:sp>
      <p:sp>
        <p:nvSpPr>
          <p:cNvPr id="494" name="Google Shape;494;p31"/>
          <p:cNvSpPr/>
          <p:nvPr/>
        </p:nvSpPr>
        <p:spPr>
          <a:xfrm>
            <a:off x="1211752" y="2517598"/>
            <a:ext cx="890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can access all </a:t>
            </a:r>
            <a:r>
              <a:rPr lang="en-GB" sz="9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GB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9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protected </a:t>
            </a:r>
            <a:r>
              <a:rPr lang="en-GB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fields and methods from the super class.</a:t>
            </a:r>
            <a:endParaRPr sz="1100"/>
          </a:p>
        </p:txBody>
      </p:sp>
      <p:sp>
        <p:nvSpPr>
          <p:cNvPr id="495" name="Google Shape;495;p31"/>
          <p:cNvSpPr txBox="1"/>
          <p:nvPr/>
        </p:nvSpPr>
        <p:spPr>
          <a:xfrm>
            <a:off x="2680727" y="1910188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access</a:t>
            </a:r>
            <a:endParaRPr sz="1100"/>
          </a:p>
        </p:txBody>
      </p:sp>
      <p:sp>
        <p:nvSpPr>
          <p:cNvPr id="496" name="Google Shape;496;p31"/>
          <p:cNvSpPr/>
          <p:nvPr/>
        </p:nvSpPr>
        <p:spPr>
          <a:xfrm>
            <a:off x="2680715" y="2517598"/>
            <a:ext cx="890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parent class could NOT access any of the fields or methods in the child class no matter what the access modifier is.</a:t>
            </a:r>
            <a:endParaRPr sz="1100"/>
          </a:p>
        </p:txBody>
      </p:sp>
      <p:sp>
        <p:nvSpPr>
          <p:cNvPr id="497" name="Google Shape;497;p31"/>
          <p:cNvSpPr txBox="1"/>
          <p:nvPr/>
        </p:nvSpPr>
        <p:spPr>
          <a:xfrm>
            <a:off x="5671030" y="1910201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Code extension</a:t>
            </a:r>
            <a:endParaRPr sz="1100"/>
          </a:p>
        </p:txBody>
      </p:sp>
      <p:sp>
        <p:nvSpPr>
          <p:cNvPr id="498" name="Google Shape;498;p31"/>
          <p:cNvSpPr/>
          <p:nvPr/>
        </p:nvSpPr>
        <p:spPr>
          <a:xfrm>
            <a:off x="5671030" y="2517598"/>
            <a:ext cx="890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child class must extends the functionalities from the super class - has new fields/methods or override existing.</a:t>
            </a:r>
            <a:endParaRPr sz="1100"/>
          </a:p>
        </p:txBody>
      </p:sp>
      <p:sp>
        <p:nvSpPr>
          <p:cNvPr id="499" name="Google Shape;499;p31"/>
          <p:cNvSpPr txBox="1"/>
          <p:nvPr/>
        </p:nvSpPr>
        <p:spPr>
          <a:xfrm>
            <a:off x="7123073" y="1910226"/>
            <a:ext cx="890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11E29"/>
                </a:solidFill>
                <a:latin typeface="Calibri"/>
                <a:ea typeface="Calibri"/>
                <a:cs typeface="Calibri"/>
                <a:sym typeface="Calibri"/>
              </a:rPr>
              <a:t>Super class modifiers</a:t>
            </a:r>
            <a:endParaRPr sz="1100"/>
          </a:p>
        </p:txBody>
      </p:sp>
      <p:sp>
        <p:nvSpPr>
          <p:cNvPr id="500" name="Google Shape;500;p31"/>
          <p:cNvSpPr/>
          <p:nvPr/>
        </p:nvSpPr>
        <p:spPr>
          <a:xfrm>
            <a:off x="7123062" y="2517623"/>
            <a:ext cx="890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parent class must not be final. Should have modifier different than private.</a:t>
            </a:r>
            <a:endParaRPr sz="1100"/>
          </a:p>
        </p:txBody>
      </p:sp>
      <p:pic>
        <p:nvPicPr>
          <p:cNvPr id="501" name="Google Shape;5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“Super” Keyword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8" name="Google Shape;508;p32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6</a:t>
            </a:fld>
            <a:endParaRPr sz="1100"/>
          </a:p>
        </p:txBody>
      </p:sp>
      <p:sp>
        <p:nvSpPr>
          <p:cNvPr id="509" name="Google Shape;509;p32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2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7" name="Google Shape;5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2"/>
          <p:cNvSpPr txBox="1"/>
          <p:nvPr/>
        </p:nvSpPr>
        <p:spPr>
          <a:xfrm>
            <a:off x="398000" y="873175"/>
            <a:ext cx="86217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Shows that the parent class will be used and allows access to its class fields, methods and constructors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○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super() - calls the constructor from the parent class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○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super.method() - calls a method from the parent class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ource Code Pro"/>
              <a:buChar char="○"/>
            </a:pPr>
            <a:r>
              <a:rPr lang="en-GB" sz="16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super.field - getting the value or assigning a new one</a:t>
            </a:r>
            <a:endParaRPr sz="16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Super is needed only when we have overriden method or variable with the same name in the child class.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Abstraction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7</a:t>
            </a:fld>
            <a:endParaRPr sz="1100"/>
          </a:p>
        </p:txBody>
      </p:sp>
      <p:sp>
        <p:nvSpPr>
          <p:cNvPr id="526" name="Google Shape;526;p33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3"/>
          <p:cNvSpPr txBox="1"/>
          <p:nvPr/>
        </p:nvSpPr>
        <p:spPr>
          <a:xfrm>
            <a:off x="398000" y="873175"/>
            <a:ext cx="86217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Allows us to work with something that we know how to use but we are not familiar with the inner logic.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abstract classes can contain abstract methods - declared without an implementation (only type and parameters)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a class has at least one abstract method, then the class must be declared abstract.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>
            <a:spLocks noGrp="1"/>
          </p:cNvSpPr>
          <p:nvPr>
            <p:ph type="subTitle" idx="1"/>
          </p:nvPr>
        </p:nvSpPr>
        <p:spPr>
          <a:xfrm>
            <a:off x="467915" y="633784"/>
            <a:ext cx="734837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en-GB" sz="1100"/>
              <a:t>Abstraction Rules</a:t>
            </a:r>
            <a:endParaRPr sz="1100"/>
          </a:p>
        </p:txBody>
      </p:sp>
      <p:sp>
        <p:nvSpPr>
          <p:cNvPr id="542" name="Google Shape;542;p34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8</a:t>
            </a:fld>
            <a:endParaRPr sz="110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704245" y="1174245"/>
            <a:ext cx="7457824" cy="3547468"/>
            <a:chOff x="33104716" y="12552609"/>
            <a:chExt cx="9943765" cy="4729957"/>
          </a:xfrm>
        </p:grpSpPr>
        <p:sp>
          <p:nvSpPr>
            <p:cNvPr id="544" name="Google Shape;544;p34"/>
            <p:cNvSpPr/>
            <p:nvPr/>
          </p:nvSpPr>
          <p:spPr>
            <a:xfrm>
              <a:off x="33619841" y="13417284"/>
              <a:ext cx="91988" cy="9290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92" y="8341"/>
                  </a:lnTo>
                  <a:lnTo>
                    <a:pt x="21600" y="10907"/>
                  </a:lnTo>
                  <a:lnTo>
                    <a:pt x="13392" y="13259"/>
                  </a:lnTo>
                  <a:lnTo>
                    <a:pt x="10800" y="21600"/>
                  </a:lnTo>
                  <a:lnTo>
                    <a:pt x="8209" y="13259"/>
                  </a:lnTo>
                  <a:lnTo>
                    <a:pt x="0" y="10907"/>
                  </a:lnTo>
                  <a:lnTo>
                    <a:pt x="8209" y="8341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33463463" y="16995569"/>
              <a:ext cx="130619" cy="1297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86" y="8272"/>
                  </a:lnTo>
                  <a:lnTo>
                    <a:pt x="21600" y="10877"/>
                  </a:lnTo>
                  <a:lnTo>
                    <a:pt x="13386" y="13328"/>
                  </a:lnTo>
                  <a:lnTo>
                    <a:pt x="10800" y="21600"/>
                  </a:lnTo>
                  <a:lnTo>
                    <a:pt x="8214" y="13328"/>
                  </a:lnTo>
                  <a:lnTo>
                    <a:pt x="0" y="10877"/>
                  </a:lnTo>
                  <a:lnTo>
                    <a:pt x="8214" y="827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41282334" y="17059958"/>
              <a:ext cx="222607" cy="22260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89" y="8212"/>
                  </a:lnTo>
                  <a:lnTo>
                    <a:pt x="21600" y="10800"/>
                  </a:lnTo>
                  <a:lnTo>
                    <a:pt x="13389" y="13299"/>
                  </a:lnTo>
                  <a:lnTo>
                    <a:pt x="10800" y="21600"/>
                  </a:lnTo>
                  <a:lnTo>
                    <a:pt x="8301" y="13299"/>
                  </a:lnTo>
                  <a:lnTo>
                    <a:pt x="0" y="10800"/>
                  </a:lnTo>
                  <a:lnTo>
                    <a:pt x="8301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42616141" y="14659105"/>
              <a:ext cx="204209" cy="20329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30" y="8308"/>
                  </a:lnTo>
                  <a:lnTo>
                    <a:pt x="21600" y="10849"/>
                  </a:lnTo>
                  <a:lnTo>
                    <a:pt x="13330" y="13390"/>
                  </a:lnTo>
                  <a:lnTo>
                    <a:pt x="10800" y="21600"/>
                  </a:lnTo>
                  <a:lnTo>
                    <a:pt x="8270" y="13390"/>
                  </a:lnTo>
                  <a:lnTo>
                    <a:pt x="0" y="10849"/>
                  </a:lnTo>
                  <a:lnTo>
                    <a:pt x="8270" y="8308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33950994" y="15818138"/>
              <a:ext cx="166498" cy="16649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40" y="0"/>
                  </a:moveTo>
                  <a:lnTo>
                    <a:pt x="13366" y="8234"/>
                  </a:lnTo>
                  <a:lnTo>
                    <a:pt x="21600" y="10740"/>
                  </a:lnTo>
                  <a:lnTo>
                    <a:pt x="13366" y="13366"/>
                  </a:lnTo>
                  <a:lnTo>
                    <a:pt x="10740" y="21600"/>
                  </a:lnTo>
                  <a:lnTo>
                    <a:pt x="8234" y="13366"/>
                  </a:lnTo>
                  <a:lnTo>
                    <a:pt x="0" y="10740"/>
                  </a:lnTo>
                  <a:lnTo>
                    <a:pt x="8234" y="8234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40564838" y="12745781"/>
              <a:ext cx="111301" cy="11130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89" y="0"/>
                  </a:moveTo>
                  <a:lnTo>
                    <a:pt x="13389" y="8212"/>
                  </a:lnTo>
                  <a:lnTo>
                    <a:pt x="21600" y="10889"/>
                  </a:lnTo>
                  <a:lnTo>
                    <a:pt x="13389" y="13388"/>
                  </a:lnTo>
                  <a:lnTo>
                    <a:pt x="10889" y="21600"/>
                  </a:lnTo>
                  <a:lnTo>
                    <a:pt x="8390" y="13388"/>
                  </a:lnTo>
                  <a:lnTo>
                    <a:pt x="0" y="10889"/>
                  </a:lnTo>
                  <a:lnTo>
                    <a:pt x="8390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33104716" y="12552609"/>
              <a:ext cx="195014" cy="19501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47" y="8253"/>
                  </a:lnTo>
                  <a:lnTo>
                    <a:pt x="21600" y="10800"/>
                  </a:lnTo>
                  <a:lnTo>
                    <a:pt x="13347" y="13347"/>
                  </a:lnTo>
                  <a:lnTo>
                    <a:pt x="10800" y="21600"/>
                  </a:lnTo>
                  <a:lnTo>
                    <a:pt x="8253" y="13347"/>
                  </a:lnTo>
                  <a:lnTo>
                    <a:pt x="0" y="10800"/>
                  </a:lnTo>
                  <a:lnTo>
                    <a:pt x="8253" y="8253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40831600" y="16673614"/>
              <a:ext cx="111306" cy="11130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89" y="0"/>
                  </a:moveTo>
                  <a:lnTo>
                    <a:pt x="13388" y="8212"/>
                  </a:lnTo>
                  <a:lnTo>
                    <a:pt x="21600" y="10889"/>
                  </a:lnTo>
                  <a:lnTo>
                    <a:pt x="13388" y="13388"/>
                  </a:lnTo>
                  <a:lnTo>
                    <a:pt x="10889" y="21600"/>
                  </a:lnTo>
                  <a:lnTo>
                    <a:pt x="8212" y="13388"/>
                  </a:lnTo>
                  <a:lnTo>
                    <a:pt x="0" y="10889"/>
                  </a:lnTo>
                  <a:lnTo>
                    <a:pt x="8212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41687078" y="13417284"/>
              <a:ext cx="185811" cy="1858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67" y="8234"/>
                  </a:lnTo>
                  <a:lnTo>
                    <a:pt x="21600" y="10800"/>
                  </a:lnTo>
                  <a:lnTo>
                    <a:pt x="13367" y="13366"/>
                  </a:lnTo>
                  <a:lnTo>
                    <a:pt x="10800" y="21600"/>
                  </a:lnTo>
                  <a:lnTo>
                    <a:pt x="8233" y="13366"/>
                  </a:lnTo>
                  <a:lnTo>
                    <a:pt x="0" y="10800"/>
                  </a:lnTo>
                  <a:lnTo>
                    <a:pt x="8233" y="8234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34696088" y="16765602"/>
              <a:ext cx="111302" cy="11130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11" y="0"/>
                  </a:moveTo>
                  <a:lnTo>
                    <a:pt x="13210" y="8212"/>
                  </a:lnTo>
                  <a:lnTo>
                    <a:pt x="21600" y="10711"/>
                  </a:lnTo>
                  <a:lnTo>
                    <a:pt x="13210" y="13210"/>
                  </a:lnTo>
                  <a:lnTo>
                    <a:pt x="10711" y="21600"/>
                  </a:lnTo>
                  <a:lnTo>
                    <a:pt x="8211" y="13210"/>
                  </a:lnTo>
                  <a:lnTo>
                    <a:pt x="0" y="10711"/>
                  </a:lnTo>
                  <a:lnTo>
                    <a:pt x="8211" y="8212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43011684" y="16498839"/>
              <a:ext cx="36796" cy="367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500" y="8640"/>
                  </a:lnTo>
                  <a:lnTo>
                    <a:pt x="21600" y="10800"/>
                  </a:lnTo>
                  <a:lnTo>
                    <a:pt x="13500" y="13500"/>
                  </a:lnTo>
                  <a:lnTo>
                    <a:pt x="10800" y="21600"/>
                  </a:lnTo>
                  <a:lnTo>
                    <a:pt x="8100" y="13500"/>
                  </a:lnTo>
                  <a:lnTo>
                    <a:pt x="0" y="10800"/>
                  </a:lnTo>
                  <a:lnTo>
                    <a:pt x="8100" y="8640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5165216" y="12994146"/>
              <a:ext cx="36796" cy="367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500" y="8100"/>
                  </a:lnTo>
                  <a:lnTo>
                    <a:pt x="21600" y="10800"/>
                  </a:lnTo>
                  <a:lnTo>
                    <a:pt x="13500" y="12960"/>
                  </a:lnTo>
                  <a:lnTo>
                    <a:pt x="10800" y="21600"/>
                  </a:lnTo>
                  <a:lnTo>
                    <a:pt x="8100" y="12960"/>
                  </a:lnTo>
                  <a:lnTo>
                    <a:pt x="0" y="10800"/>
                  </a:lnTo>
                  <a:lnTo>
                    <a:pt x="8100" y="8100"/>
                  </a:lnTo>
                  <a:close/>
                </a:path>
              </a:pathLst>
            </a:custGeom>
            <a:solidFill>
              <a:srgbClr val="4A5058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5523969" y="12736582"/>
              <a:ext cx="5217494" cy="43739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825" y="13101"/>
                  </a:moveTo>
                  <a:cubicBezTo>
                    <a:pt x="18908" y="13101"/>
                    <a:pt x="18154" y="13937"/>
                    <a:pt x="18066" y="15004"/>
                  </a:cubicBezTo>
                  <a:lnTo>
                    <a:pt x="15381" y="16903"/>
                  </a:lnTo>
                  <a:cubicBezTo>
                    <a:pt x="15237" y="16803"/>
                    <a:pt x="15080" y="16726"/>
                    <a:pt x="14920" y="16676"/>
                  </a:cubicBezTo>
                  <a:lnTo>
                    <a:pt x="13900" y="11829"/>
                  </a:lnTo>
                  <a:cubicBezTo>
                    <a:pt x="14304" y="11366"/>
                    <a:pt x="14540" y="10720"/>
                    <a:pt x="14540" y="10025"/>
                  </a:cubicBezTo>
                  <a:cubicBezTo>
                    <a:pt x="14540" y="8645"/>
                    <a:pt x="13595" y="7518"/>
                    <a:pt x="12437" y="7518"/>
                  </a:cubicBezTo>
                  <a:cubicBezTo>
                    <a:pt x="11394" y="7518"/>
                    <a:pt x="10526" y="8431"/>
                    <a:pt x="10362" y="9621"/>
                  </a:cubicBezTo>
                  <a:lnTo>
                    <a:pt x="6657" y="11284"/>
                  </a:lnTo>
                  <a:cubicBezTo>
                    <a:pt x="6249" y="10652"/>
                    <a:pt x="5659" y="10225"/>
                    <a:pt x="4993" y="10098"/>
                  </a:cubicBezTo>
                  <a:lnTo>
                    <a:pt x="4200" y="5751"/>
                  </a:lnTo>
                  <a:cubicBezTo>
                    <a:pt x="4886" y="5165"/>
                    <a:pt x="5316" y="4206"/>
                    <a:pt x="5316" y="3171"/>
                  </a:cubicBezTo>
                  <a:cubicBezTo>
                    <a:pt x="5316" y="1422"/>
                    <a:pt x="4124" y="0"/>
                    <a:pt x="2658" y="0"/>
                  </a:cubicBezTo>
                  <a:cubicBezTo>
                    <a:pt x="1192" y="0"/>
                    <a:pt x="0" y="1422"/>
                    <a:pt x="0" y="3171"/>
                  </a:cubicBezTo>
                  <a:cubicBezTo>
                    <a:pt x="0" y="4711"/>
                    <a:pt x="929" y="6001"/>
                    <a:pt x="2152" y="6282"/>
                  </a:cubicBezTo>
                  <a:lnTo>
                    <a:pt x="2955" y="10689"/>
                  </a:lnTo>
                  <a:cubicBezTo>
                    <a:pt x="2296" y="11279"/>
                    <a:pt x="1896" y="12210"/>
                    <a:pt x="1896" y="13223"/>
                  </a:cubicBezTo>
                  <a:cubicBezTo>
                    <a:pt x="1896" y="14972"/>
                    <a:pt x="3088" y="16394"/>
                    <a:pt x="4555" y="16394"/>
                  </a:cubicBezTo>
                  <a:cubicBezTo>
                    <a:pt x="5876" y="16394"/>
                    <a:pt x="6977" y="15236"/>
                    <a:pt x="7178" y="13723"/>
                  </a:cubicBezTo>
                  <a:lnTo>
                    <a:pt x="11101" y="11965"/>
                  </a:lnTo>
                  <a:cubicBezTo>
                    <a:pt x="11326" y="12188"/>
                    <a:pt x="11584" y="12351"/>
                    <a:pt x="11866" y="12442"/>
                  </a:cubicBezTo>
                  <a:lnTo>
                    <a:pt x="12887" y="17289"/>
                  </a:lnTo>
                  <a:cubicBezTo>
                    <a:pt x="12483" y="17752"/>
                    <a:pt x="12247" y="18397"/>
                    <a:pt x="12247" y="19092"/>
                  </a:cubicBezTo>
                  <a:cubicBezTo>
                    <a:pt x="12247" y="20473"/>
                    <a:pt x="13192" y="21600"/>
                    <a:pt x="14349" y="21600"/>
                  </a:cubicBezTo>
                  <a:cubicBezTo>
                    <a:pt x="15507" y="21600"/>
                    <a:pt x="16451" y="20473"/>
                    <a:pt x="16451" y="19092"/>
                  </a:cubicBezTo>
                  <a:cubicBezTo>
                    <a:pt x="16451" y="19083"/>
                    <a:pt x="16451" y="19070"/>
                    <a:pt x="16451" y="19061"/>
                  </a:cubicBezTo>
                  <a:lnTo>
                    <a:pt x="19136" y="17162"/>
                  </a:lnTo>
                  <a:cubicBezTo>
                    <a:pt x="19353" y="17271"/>
                    <a:pt x="19589" y="17330"/>
                    <a:pt x="19829" y="17330"/>
                  </a:cubicBezTo>
                  <a:cubicBezTo>
                    <a:pt x="20804" y="17330"/>
                    <a:pt x="21600" y="16385"/>
                    <a:pt x="21600" y="15218"/>
                  </a:cubicBezTo>
                  <a:cubicBezTo>
                    <a:pt x="21600" y="14050"/>
                    <a:pt x="20800" y="13101"/>
                    <a:pt x="19825" y="13101"/>
                  </a:cubicBezTo>
                  <a:close/>
                </a:path>
              </a:pathLst>
            </a:custGeom>
            <a:solidFill>
              <a:srgbClr val="00051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94284" y="13306900"/>
              <a:ext cx="4283043" cy="3360996"/>
            </a:xfrm>
            <a:custGeom>
              <a:avLst/>
              <a:gdLst/>
              <a:ahLst/>
              <a:cxnLst/>
              <a:rect l="l" t="t" r="r" b="b"/>
              <a:pathLst>
                <a:path w="21518" h="21557" extrusionOk="0">
                  <a:moveTo>
                    <a:pt x="14529" y="21557"/>
                  </a:moveTo>
                  <a:cubicBezTo>
                    <a:pt x="14483" y="21557"/>
                    <a:pt x="14436" y="21545"/>
                    <a:pt x="14395" y="21522"/>
                  </a:cubicBezTo>
                  <a:cubicBezTo>
                    <a:pt x="14293" y="21468"/>
                    <a:pt x="14219" y="21356"/>
                    <a:pt x="14191" y="21221"/>
                  </a:cubicBezTo>
                  <a:lnTo>
                    <a:pt x="11969" y="9928"/>
                  </a:lnTo>
                  <a:lnTo>
                    <a:pt x="2768" y="14347"/>
                  </a:lnTo>
                  <a:cubicBezTo>
                    <a:pt x="2675" y="14394"/>
                    <a:pt x="2569" y="14383"/>
                    <a:pt x="2481" y="14324"/>
                  </a:cubicBezTo>
                  <a:cubicBezTo>
                    <a:pt x="2393" y="14265"/>
                    <a:pt x="2328" y="14152"/>
                    <a:pt x="2310" y="14029"/>
                  </a:cubicBezTo>
                  <a:lnTo>
                    <a:pt x="9" y="535"/>
                  </a:lnTo>
                  <a:cubicBezTo>
                    <a:pt x="-33" y="299"/>
                    <a:pt x="87" y="63"/>
                    <a:pt x="272" y="10"/>
                  </a:cubicBezTo>
                  <a:cubicBezTo>
                    <a:pt x="457" y="-43"/>
                    <a:pt x="642" y="110"/>
                    <a:pt x="683" y="346"/>
                  </a:cubicBezTo>
                  <a:lnTo>
                    <a:pt x="2897" y="13338"/>
                  </a:lnTo>
                  <a:lnTo>
                    <a:pt x="12084" y="8925"/>
                  </a:lnTo>
                  <a:cubicBezTo>
                    <a:pt x="12176" y="8878"/>
                    <a:pt x="12278" y="8890"/>
                    <a:pt x="12366" y="8949"/>
                  </a:cubicBezTo>
                  <a:cubicBezTo>
                    <a:pt x="12454" y="9008"/>
                    <a:pt x="12518" y="9108"/>
                    <a:pt x="12542" y="9232"/>
                  </a:cubicBezTo>
                  <a:lnTo>
                    <a:pt x="14746" y="20430"/>
                  </a:lnTo>
                  <a:lnTo>
                    <a:pt x="20994" y="15704"/>
                  </a:lnTo>
                  <a:cubicBezTo>
                    <a:pt x="21160" y="15580"/>
                    <a:pt x="21373" y="15651"/>
                    <a:pt x="21470" y="15858"/>
                  </a:cubicBezTo>
                  <a:cubicBezTo>
                    <a:pt x="21567" y="16070"/>
                    <a:pt x="21512" y="16341"/>
                    <a:pt x="21350" y="16465"/>
                  </a:cubicBezTo>
                  <a:lnTo>
                    <a:pt x="14704" y="21492"/>
                  </a:lnTo>
                  <a:cubicBezTo>
                    <a:pt x="14649" y="21539"/>
                    <a:pt x="14589" y="21557"/>
                    <a:pt x="14529" y="21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158675" y="14953463"/>
              <a:ext cx="916185" cy="916189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6296656" y="15091444"/>
              <a:ext cx="647591" cy="647586"/>
            </a:xfrm>
            <a:prstGeom prst="ellipse">
              <a:avLst/>
            </a:prstGeom>
            <a:solidFill>
              <a:srgbClr val="90CC97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38660713" y="16278070"/>
              <a:ext cx="647591" cy="647586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38761897" y="16370058"/>
              <a:ext cx="458093" cy="458095"/>
            </a:xfrm>
            <a:prstGeom prst="ellipse">
              <a:avLst/>
            </a:prstGeom>
            <a:solidFill>
              <a:srgbClr val="00C5DF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0068109" y="15578972"/>
              <a:ext cx="485689" cy="485691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0141697" y="15643363"/>
              <a:ext cx="344035" cy="344031"/>
            </a:xfrm>
            <a:prstGeom prst="ellipse">
              <a:avLst/>
            </a:prstGeom>
            <a:solidFill>
              <a:srgbClr val="FEC60E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35707941" y="12920556"/>
              <a:ext cx="916185" cy="916188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35836722" y="13058537"/>
              <a:ext cx="647591" cy="647587"/>
            </a:xfrm>
            <a:prstGeom prst="ellipse">
              <a:avLst/>
            </a:prstGeom>
            <a:solidFill>
              <a:srgbClr val="FEC60E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38200781" y="14447534"/>
              <a:ext cx="647591" cy="647587"/>
            </a:xfrm>
            <a:prstGeom prst="ellipse">
              <a:avLst/>
            </a:prstGeom>
            <a:solidFill>
              <a:srgbClr val="00051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292766" y="14539522"/>
              <a:ext cx="458093" cy="458096"/>
            </a:xfrm>
            <a:prstGeom prst="ellipse">
              <a:avLst/>
            </a:prstGeom>
            <a:solidFill>
              <a:srgbClr val="F37A7C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4"/>
          <p:cNvGrpSpPr/>
          <p:nvPr/>
        </p:nvGrpSpPr>
        <p:grpSpPr>
          <a:xfrm>
            <a:off x="305526" y="2566108"/>
            <a:ext cx="2140529" cy="957108"/>
            <a:chOff x="319755" y="4319969"/>
            <a:chExt cx="2088994" cy="1276144"/>
          </a:xfrm>
        </p:grpSpPr>
        <p:sp>
          <p:nvSpPr>
            <p:cNvPr id="569" name="Google Shape;569;p34"/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100"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Declaring an abstract class using the keyword </a:t>
              </a:r>
              <a:r>
                <a:rPr lang="en-GB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abstract</a:t>
              </a: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100"/>
            </a:p>
          </p:txBody>
        </p:sp>
      </p:grpSp>
      <p:grpSp>
        <p:nvGrpSpPr>
          <p:cNvPr id="571" name="Google Shape;571;p34"/>
          <p:cNvGrpSpPr/>
          <p:nvPr/>
        </p:nvGrpSpPr>
        <p:grpSpPr>
          <a:xfrm>
            <a:off x="6697946" y="2566108"/>
            <a:ext cx="2140529" cy="957108"/>
            <a:chOff x="319755" y="4319969"/>
            <a:chExt cx="2088994" cy="1276144"/>
          </a:xfrm>
        </p:grpSpPr>
        <p:sp>
          <p:nvSpPr>
            <p:cNvPr id="572" name="Google Shape;572;p34"/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0097C9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1100"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Abstract classes can have constructors, static and/or final methods</a:t>
              </a:r>
              <a:endParaRPr sz="1100"/>
            </a:p>
          </p:txBody>
        </p:sp>
      </p:grpSp>
      <p:grpSp>
        <p:nvGrpSpPr>
          <p:cNvPr id="574" name="Google Shape;574;p34"/>
          <p:cNvGrpSpPr/>
          <p:nvPr/>
        </p:nvGrpSpPr>
        <p:grpSpPr>
          <a:xfrm>
            <a:off x="305526" y="3720876"/>
            <a:ext cx="2140529" cy="957108"/>
            <a:chOff x="319755" y="4319969"/>
            <a:chExt cx="2088994" cy="1276144"/>
          </a:xfrm>
        </p:grpSpPr>
        <p:sp>
          <p:nvSpPr>
            <p:cNvPr id="575" name="Google Shape;575;p34"/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b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42B56B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1100"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 abstract class can contain both abstract and non-abstract methods</a:t>
              </a:r>
              <a:endParaRPr sz="1100"/>
            </a:p>
          </p:txBody>
        </p:sp>
      </p:grpSp>
      <p:grpSp>
        <p:nvGrpSpPr>
          <p:cNvPr id="577" name="Google Shape;577;p34"/>
          <p:cNvGrpSpPr/>
          <p:nvPr/>
        </p:nvGrpSpPr>
        <p:grpSpPr>
          <a:xfrm>
            <a:off x="6697946" y="1411340"/>
            <a:ext cx="2140529" cy="957108"/>
            <a:chOff x="319755" y="4319969"/>
            <a:chExt cx="2088994" cy="1276144"/>
          </a:xfrm>
        </p:grpSpPr>
        <p:sp>
          <p:nvSpPr>
            <p:cNvPr id="578" name="Google Shape;578;p34"/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E54F40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1100"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Abstract classes cannot be instantiated -&gt; no objects creation allowed</a:t>
              </a:r>
              <a:endParaRPr sz="1100"/>
            </a:p>
          </p:txBody>
        </p:sp>
      </p:grpSp>
      <p:grpSp>
        <p:nvGrpSpPr>
          <p:cNvPr id="580" name="Google Shape;580;p34"/>
          <p:cNvGrpSpPr/>
          <p:nvPr/>
        </p:nvGrpSpPr>
        <p:grpSpPr>
          <a:xfrm>
            <a:off x="6697946" y="3720876"/>
            <a:ext cx="2140529" cy="957108"/>
            <a:chOff x="319755" y="4319969"/>
            <a:chExt cx="2088994" cy="1276144"/>
          </a:xfrm>
        </p:grpSpPr>
        <p:sp>
          <p:nvSpPr>
            <p:cNvPr id="581" name="Google Shape;581;p34"/>
            <p:cNvSpPr txBox="1"/>
            <p:nvPr/>
          </p:nvSpPr>
          <p:spPr>
            <a:xfrm>
              <a:off x="319755" y="4319969"/>
              <a:ext cx="20889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1100"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19756" y="4765116"/>
              <a:ext cx="2088993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you inherit an abstract class, you have to provide implementations to all the abstract methods in it.</a:t>
              </a:r>
              <a:endParaRPr sz="1100"/>
            </a:p>
          </p:txBody>
        </p:sp>
      </p:grpSp>
      <p:sp>
        <p:nvSpPr>
          <p:cNvPr id="583" name="Google Shape;583;p34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Abstraction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84" name="Google Shape;5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5"/>
          <p:cNvSpPr txBox="1">
            <a:spLocks noGrp="1"/>
          </p:cNvSpPr>
          <p:nvPr>
            <p:ph type="title"/>
          </p:nvPr>
        </p:nvSpPr>
        <p:spPr>
          <a:xfrm>
            <a:off x="467915" y="102870"/>
            <a:ext cx="734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</a:pPr>
            <a:r>
              <a:rPr lang="en-GB" sz="3500">
                <a:latin typeface="Amatic SC"/>
                <a:ea typeface="Amatic SC"/>
                <a:cs typeface="Amatic SC"/>
                <a:sym typeface="Amatic SC"/>
              </a:rPr>
              <a:t>Interface</a:t>
            </a:r>
            <a:endParaRPr sz="35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1" name="Google Shape;591;p35"/>
          <p:cNvSpPr txBox="1">
            <a:spLocks noGrp="1"/>
          </p:cNvSpPr>
          <p:nvPr>
            <p:ph type="sldNum" idx="12"/>
          </p:nvPr>
        </p:nvSpPr>
        <p:spPr>
          <a:xfrm>
            <a:off x="246127" y="4677984"/>
            <a:ext cx="3294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9</a:t>
            </a:fld>
            <a:endParaRPr sz="1100"/>
          </a:p>
        </p:txBody>
      </p:sp>
      <p:sp>
        <p:nvSpPr>
          <p:cNvPr id="592" name="Google Shape;592;p35"/>
          <p:cNvSpPr/>
          <p:nvPr/>
        </p:nvSpPr>
        <p:spPr>
          <a:xfrm>
            <a:off x="1179731" y="1430621"/>
            <a:ext cx="69660" cy="696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693" y="0"/>
                </a:moveTo>
                <a:lnTo>
                  <a:pt x="13259" y="8127"/>
                </a:lnTo>
                <a:lnTo>
                  <a:pt x="21600" y="10693"/>
                </a:lnTo>
                <a:lnTo>
                  <a:pt x="13259" y="13259"/>
                </a:lnTo>
                <a:lnTo>
                  <a:pt x="10693" y="21600"/>
                </a:lnTo>
                <a:lnTo>
                  <a:pt x="8127" y="13259"/>
                </a:lnTo>
                <a:lnTo>
                  <a:pt x="0" y="10693"/>
                </a:lnTo>
                <a:lnTo>
                  <a:pt x="8127" y="8127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5"/>
          <p:cNvSpPr/>
          <p:nvPr/>
        </p:nvSpPr>
        <p:spPr>
          <a:xfrm>
            <a:off x="5119062" y="1313338"/>
            <a:ext cx="153144" cy="1524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30" y="8210"/>
                </a:lnTo>
                <a:lnTo>
                  <a:pt x="21600" y="10751"/>
                </a:lnTo>
                <a:lnTo>
                  <a:pt x="13330" y="13292"/>
                </a:lnTo>
                <a:lnTo>
                  <a:pt x="10800" y="21600"/>
                </a:lnTo>
                <a:lnTo>
                  <a:pt x="8270" y="13292"/>
                </a:lnTo>
                <a:lnTo>
                  <a:pt x="0" y="10751"/>
                </a:lnTo>
                <a:lnTo>
                  <a:pt x="8270" y="821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4015222" y="4597264"/>
            <a:ext cx="125550" cy="125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292" y="8308"/>
                </a:lnTo>
                <a:lnTo>
                  <a:pt x="21600" y="10800"/>
                </a:lnTo>
                <a:lnTo>
                  <a:pt x="13292" y="13292"/>
                </a:lnTo>
                <a:lnTo>
                  <a:pt x="10800" y="21600"/>
                </a:lnTo>
                <a:lnTo>
                  <a:pt x="8308" y="13292"/>
                </a:lnTo>
                <a:lnTo>
                  <a:pt x="0" y="10800"/>
                </a:lnTo>
                <a:lnTo>
                  <a:pt x="8308" y="8308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6388478" y="926994"/>
            <a:ext cx="83484" cy="834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89" y="0"/>
                </a:moveTo>
                <a:lnTo>
                  <a:pt x="13388" y="8212"/>
                </a:lnTo>
                <a:lnTo>
                  <a:pt x="21600" y="10711"/>
                </a:lnTo>
                <a:lnTo>
                  <a:pt x="13388" y="13210"/>
                </a:lnTo>
                <a:lnTo>
                  <a:pt x="10889" y="21600"/>
                </a:lnTo>
                <a:lnTo>
                  <a:pt x="8390" y="13210"/>
                </a:lnTo>
                <a:lnTo>
                  <a:pt x="0" y="10711"/>
                </a:lnTo>
                <a:lnTo>
                  <a:pt x="8390" y="821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642247" y="1253039"/>
            <a:ext cx="146286" cy="1455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47" y="8292"/>
                </a:lnTo>
                <a:lnTo>
                  <a:pt x="21600" y="10749"/>
                </a:lnTo>
                <a:lnTo>
                  <a:pt x="13347" y="13308"/>
                </a:lnTo>
                <a:lnTo>
                  <a:pt x="10800" y="21600"/>
                </a:lnTo>
                <a:lnTo>
                  <a:pt x="8253" y="13308"/>
                </a:lnTo>
                <a:lnTo>
                  <a:pt x="0" y="10749"/>
                </a:lnTo>
                <a:lnTo>
                  <a:pt x="8253" y="8292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7230157" y="1430621"/>
            <a:ext cx="139374" cy="13867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366" y="8275"/>
                </a:lnTo>
                <a:lnTo>
                  <a:pt x="21600" y="10854"/>
                </a:lnTo>
                <a:lnTo>
                  <a:pt x="13366" y="13325"/>
                </a:lnTo>
                <a:lnTo>
                  <a:pt x="10800" y="21600"/>
                </a:lnTo>
                <a:lnTo>
                  <a:pt x="8234" y="13325"/>
                </a:lnTo>
                <a:lnTo>
                  <a:pt x="0" y="10854"/>
                </a:lnTo>
                <a:lnTo>
                  <a:pt x="8234" y="827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3732362" y="588943"/>
            <a:ext cx="65556" cy="66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914" y="0"/>
                </a:moveTo>
                <a:lnTo>
                  <a:pt x="13415" y="8325"/>
                </a:lnTo>
                <a:lnTo>
                  <a:pt x="21600" y="10800"/>
                </a:lnTo>
                <a:lnTo>
                  <a:pt x="13415" y="13275"/>
                </a:lnTo>
                <a:lnTo>
                  <a:pt x="10914" y="21600"/>
                </a:lnTo>
                <a:lnTo>
                  <a:pt x="8185" y="13275"/>
                </a:lnTo>
                <a:lnTo>
                  <a:pt x="0" y="10800"/>
                </a:lnTo>
                <a:lnTo>
                  <a:pt x="8185" y="8325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338763" y="1113267"/>
            <a:ext cx="27594" cy="275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13500" y="8640"/>
                </a:lnTo>
                <a:lnTo>
                  <a:pt x="21600" y="10800"/>
                </a:lnTo>
                <a:lnTo>
                  <a:pt x="13500" y="13500"/>
                </a:lnTo>
                <a:lnTo>
                  <a:pt x="10800" y="21600"/>
                </a:lnTo>
                <a:lnTo>
                  <a:pt x="8100" y="13500"/>
                </a:lnTo>
                <a:lnTo>
                  <a:pt x="0" y="10800"/>
                </a:lnTo>
                <a:lnTo>
                  <a:pt x="8100" y="8640"/>
                </a:lnTo>
                <a:close/>
              </a:path>
            </a:pathLst>
          </a:custGeom>
          <a:solidFill>
            <a:srgbClr val="4A5058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500" y="53525"/>
            <a:ext cx="1447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5"/>
          <p:cNvSpPr txBox="1"/>
          <p:nvPr/>
        </p:nvSpPr>
        <p:spPr>
          <a:xfrm>
            <a:off x="352925" y="1167013"/>
            <a:ext cx="8621700" cy="3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Definition of a role (group of abstract actions)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defines the behavior of an Object without the implementation of 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Code Pro"/>
              <a:buChar char="★"/>
            </a:pPr>
            <a:r>
              <a:rPr lang="en-GB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One object could have many roles (implements many interfaces)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ck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1763</Words>
  <Application>Microsoft Office PowerPoint</Application>
  <PresentationFormat>On-screen Show (16:9)</PresentationFormat>
  <Paragraphs>257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Amatic SC</vt:lpstr>
      <vt:lpstr>Arial</vt:lpstr>
      <vt:lpstr>Source Code Pro</vt:lpstr>
      <vt:lpstr>Calibri</vt:lpstr>
      <vt:lpstr>Open Sans</vt:lpstr>
      <vt:lpstr>Simple Light</vt:lpstr>
      <vt:lpstr>Showeet theme</vt:lpstr>
      <vt:lpstr>Rocket</vt:lpstr>
      <vt:lpstr>OOP Concepts</vt:lpstr>
      <vt:lpstr>Agenda</vt:lpstr>
      <vt:lpstr>Encapsulation</vt:lpstr>
      <vt:lpstr>Inheritance</vt:lpstr>
      <vt:lpstr>Inheritance Rules</vt:lpstr>
      <vt:lpstr>“Super” Keyword</vt:lpstr>
      <vt:lpstr>Abstraction</vt:lpstr>
      <vt:lpstr>Abstraction</vt:lpstr>
      <vt:lpstr>Interface</vt:lpstr>
      <vt:lpstr>Interface</vt:lpstr>
      <vt:lpstr>Interface</vt:lpstr>
      <vt:lpstr>Polymorphism</vt:lpstr>
      <vt:lpstr>Polymorphism</vt:lpstr>
      <vt:lpstr>Homework</vt:lpstr>
      <vt:lpstr>Homework</vt:lpstr>
      <vt:lpstr>Homework</vt:lpstr>
      <vt:lpstr>Homework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Concepts</dc:title>
  <cp:lastModifiedBy>Kiril S. Sariev</cp:lastModifiedBy>
  <cp:revision>2</cp:revision>
  <dcterms:modified xsi:type="dcterms:W3CDTF">2021-01-21T10:32:04Z</dcterms:modified>
</cp:coreProperties>
</file>