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Amatic SC"/>
      <p:regular r:id="rId28"/>
      <p:bold r:id="rId29"/>
    </p:embeddedFont>
    <p:embeddedFont>
      <p:font typeface="Source Code Pro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AmaticSC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AmaticSC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4.xml"/><Relationship Id="rId33" Type="http://schemas.openxmlformats.org/officeDocument/2006/relationships/font" Target="fonts/SourceCodePro-boldItalic.fntdata"/><Relationship Id="rId10" Type="http://schemas.openxmlformats.org/officeDocument/2006/relationships/slide" Target="slides/slide3.xml"/><Relationship Id="rId32" Type="http://schemas.openxmlformats.org/officeDocument/2006/relationships/font" Target="fonts/SourceCodePro-italic.fntdata"/><Relationship Id="rId13" Type="http://schemas.openxmlformats.org/officeDocument/2006/relationships/slide" Target="slides/slide6.xml"/><Relationship Id="rId35" Type="http://schemas.openxmlformats.org/officeDocument/2006/relationships/font" Target="fonts/OpenSans-bold.fntdata"/><Relationship Id="rId12" Type="http://schemas.openxmlformats.org/officeDocument/2006/relationships/slide" Target="slides/slide5.xml"/><Relationship Id="rId34" Type="http://schemas.openxmlformats.org/officeDocument/2006/relationships/font" Target="fonts/OpenSans-regular.fntdata"/><Relationship Id="rId15" Type="http://schemas.openxmlformats.org/officeDocument/2006/relationships/slide" Target="slides/slide8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7.xml"/><Relationship Id="rId36" Type="http://schemas.openxmlformats.org/officeDocument/2006/relationships/font" Target="fonts/OpenSans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88b266013_7_3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788b266013_7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788b266013_7_30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afa7a4eb0b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gafa7a4eb0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gafa7a4eb0b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afa7a4eb0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6" name="Google Shape;586;gafa7a4eb0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© Copyright Showeet.com – Creative &amp; Free PowerPoint and Google Slides Templates</a:t>
            </a:r>
            <a:endParaRPr/>
          </a:p>
        </p:txBody>
      </p:sp>
      <p:sp>
        <p:nvSpPr>
          <p:cNvPr id="587" name="Google Shape;587;gafa7a4eb0b_0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afa7a4eb0b_0_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2" name="Google Shape;622;gafa7a4eb0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gafa7a4eb0b_0_1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afa7a4eb0b_0_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5" name="Google Shape;635;gafa7a4eb0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gafa7a4eb0b_0_1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afa7a4eb0b_0_1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8" name="Google Shape;648;gafa7a4eb0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gafa7a4eb0b_0_1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afa7a4eb0b_0_1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1" name="Google Shape;661;gafa7a4eb0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gafa7a4eb0b_0_1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afa7a4eb0b_0_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4" name="Google Shape;674;gafa7a4eb0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gafa7a4eb0b_0_18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afa7a4eb0b_0_1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8" name="Google Shape;688;gafa7a4eb0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gafa7a4eb0b_0_1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afa7a4eb0b_0_2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2" name="Google Shape;702;gafa7a4eb0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gafa7a4eb0b_0_2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afa7a4eb0b_0_2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5" name="Google Shape;715;gafa7a4eb0b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gafa7a4eb0b_0_2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88b266013_2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g788b266013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788b266013_2_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aa9b00535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aa9b00535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b774bc449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gb774bc44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b774bc449b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b774bc449b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gb774bc449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b774bc449b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aa9b005354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gaa9b00535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aa9b005354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b774bc449b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gb774bc449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b774bc449b_0_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788b266013_2_5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g788b266013_2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788b266013_2_5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788b266013_2_9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g788b266013_2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g788b266013_2_9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afa7a4eb0b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gafa7a4eb0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gafa7a4eb0b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showeet.com/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showeet.com/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over">
    <p:bg>
      <p:bgPr>
        <a:solidFill>
          <a:srgbClr val="011E29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59532" y="171641"/>
            <a:ext cx="8424936" cy="71558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pen Sans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0" y="4515966"/>
            <a:ext cx="9144000" cy="6275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342" y="4660556"/>
            <a:ext cx="1220830" cy="338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6746" y="1069850"/>
            <a:ext cx="4753855" cy="3929061"/>
          </a:xfrm>
          <a:prstGeom prst="rect">
            <a:avLst/>
          </a:prstGeom>
          <a:noFill/>
          <a:ln>
            <a:noFill/>
          </a:ln>
          <a:effectLst>
            <a:reflection blurRad="0" dir="0" dist="0" endA="300" endPos="35000" fadeDir="5400000" kx="0" rotWithShape="0" algn="bl" stA="52000" stPos="0" sy="-100000" ky="0"/>
          </a:effectLst>
        </p:spPr>
      </p:pic>
      <p:sp>
        <p:nvSpPr>
          <p:cNvPr id="59" name="Google Shape;59;p14"/>
          <p:cNvSpPr/>
          <p:nvPr>
            <p:ph idx="2" type="pic"/>
          </p:nvPr>
        </p:nvSpPr>
        <p:spPr>
          <a:xfrm>
            <a:off x="1117457" y="1275608"/>
            <a:ext cx="4212431" cy="23760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rgbClr val="6B7F80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rgbClr val="6B7F8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5">
            <a:alphaModFix/>
          </a:blip>
          <a:srcRect b="19390" l="0" r="18500" t="0"/>
          <a:stretch/>
        </p:blipFill>
        <p:spPr>
          <a:xfrm>
            <a:off x="8322384" y="3703326"/>
            <a:ext cx="821616" cy="812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- Left">
  <p:cSld name="1_Title - Left">
    <p:bg>
      <p:bgPr>
        <a:solidFill>
          <a:srgbClr val="011E29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67915" y="102870"/>
            <a:ext cx="7348373" cy="530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467915" y="633784"/>
            <a:ext cx="7348373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500"/>
              <a:buNone/>
              <a:defRPr sz="1500"/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400"/>
              <a:buNone/>
              <a:defRPr sz="1400"/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6B7F80"/>
              </a:buClr>
              <a:buSzPts val="1200"/>
              <a:buNone/>
              <a:defRPr sz="1200"/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6B7F80"/>
              </a:buClr>
              <a:buSzPts val="1200"/>
              <a:buNone/>
              <a:defRPr sz="1200"/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grpSp>
        <p:nvGrpSpPr>
          <p:cNvPr id="64" name="Google Shape;64;p15"/>
          <p:cNvGrpSpPr/>
          <p:nvPr/>
        </p:nvGrpSpPr>
        <p:grpSpPr>
          <a:xfrm>
            <a:off x="246127" y="4677984"/>
            <a:ext cx="329431" cy="329430"/>
            <a:chOff x="186858" y="6096003"/>
            <a:chExt cx="580550" cy="580549"/>
          </a:xfrm>
        </p:grpSpPr>
        <p:sp>
          <p:nvSpPr>
            <p:cNvPr id="65" name="Google Shape;65;p15"/>
            <p:cNvSpPr/>
            <p:nvPr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rgbClr val="011E29">
                <a:alpha val="24705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rgbClr val="011E29">
                <a:alpha val="24705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246127" y="4677984"/>
            <a:ext cx="329431" cy="292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19390" l="0" r="18500" t="0"/>
          <a:stretch/>
        </p:blipFill>
        <p:spPr>
          <a:xfrm>
            <a:off x="8322384" y="4330860"/>
            <a:ext cx="821616" cy="81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366" y="172153"/>
            <a:ext cx="1220830" cy="3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7892075" y="71894"/>
            <a:ext cx="1195120" cy="540060"/>
          </a:xfrm>
          <a:prstGeom prst="rect">
            <a:avLst/>
          </a:prstGeom>
          <a:solidFill>
            <a:srgbClr val="011E29">
              <a:alpha val="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- Left">
  <p:cSld name="2_Title - Left">
    <p:bg>
      <p:bgPr>
        <a:solidFill>
          <a:srgbClr val="011E29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6"/>
          <p:cNvGrpSpPr/>
          <p:nvPr/>
        </p:nvGrpSpPr>
        <p:grpSpPr>
          <a:xfrm>
            <a:off x="246127" y="4677984"/>
            <a:ext cx="329431" cy="329430"/>
            <a:chOff x="186858" y="6096003"/>
            <a:chExt cx="580550" cy="580549"/>
          </a:xfrm>
        </p:grpSpPr>
        <p:sp>
          <p:nvSpPr>
            <p:cNvPr id="73" name="Google Shape;73;p16"/>
            <p:cNvSpPr/>
            <p:nvPr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rgbClr val="011E29">
                <a:alpha val="24705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rgbClr val="011E29">
                <a:alpha val="24705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246127" y="4677984"/>
            <a:ext cx="329431" cy="292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2">
            <a:alphaModFix/>
          </a:blip>
          <a:srcRect b="19390" l="0" r="18500" t="0"/>
          <a:stretch/>
        </p:blipFill>
        <p:spPr>
          <a:xfrm>
            <a:off x="8322384" y="4330860"/>
            <a:ext cx="821616" cy="812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ransition" type="title">
  <p:cSld name="TITLE">
    <p:bg>
      <p:bgPr>
        <a:solidFill>
          <a:srgbClr val="011E29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pen Sans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Clr>
                <a:srgbClr val="72B4E0"/>
              </a:buClr>
              <a:buSzPts val="2400"/>
              <a:buNone/>
              <a:defRPr sz="2400">
                <a:solidFill>
                  <a:srgbClr val="72B4E0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500"/>
              <a:buNone/>
              <a:defRPr sz="1500"/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400"/>
              <a:buNone/>
              <a:defRPr sz="1400"/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6B7F80"/>
              </a:buClr>
              <a:buSzPts val="1200"/>
              <a:buNone/>
              <a:defRPr sz="1200"/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6B7F80"/>
              </a:buClr>
              <a:buSzPts val="1200"/>
              <a:buNone/>
              <a:defRPr sz="1200"/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0" name="Google Shape;80;p17"/>
          <p:cNvSpPr/>
          <p:nvPr/>
        </p:nvSpPr>
        <p:spPr>
          <a:xfrm>
            <a:off x="0" y="4515966"/>
            <a:ext cx="9144000" cy="6275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342" y="4660554"/>
            <a:ext cx="1220830" cy="338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 rotWithShape="1">
          <a:blip r:embed="rId4">
            <a:alphaModFix/>
          </a:blip>
          <a:srcRect b="19390" l="0" r="18500" t="0"/>
          <a:stretch/>
        </p:blipFill>
        <p:spPr>
          <a:xfrm>
            <a:off x="8322384" y="3703326"/>
            <a:ext cx="821616" cy="8126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17"/>
          <p:cNvGrpSpPr/>
          <p:nvPr/>
        </p:nvGrpSpPr>
        <p:grpSpPr>
          <a:xfrm>
            <a:off x="6528597" y="4752594"/>
            <a:ext cx="1103235" cy="230833"/>
            <a:chOff x="8616280" y="6285754"/>
            <a:chExt cx="1470980" cy="307777"/>
          </a:xfrm>
        </p:grpSpPr>
        <p:sp>
          <p:nvSpPr>
            <p:cNvPr id="84" name="Google Shape;84;p17"/>
            <p:cNvSpPr txBox="1"/>
            <p:nvPr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Made with       by </a:t>
              </a:r>
              <a:endParaRPr sz="1100"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9544347" y="6374509"/>
              <a:ext cx="152053" cy="130265"/>
            </a:xfrm>
            <a:custGeom>
              <a:rect b="b" l="l" r="r" t="t"/>
              <a:pathLst>
                <a:path extrusionOk="0" h="432707" w="504825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17"/>
          <p:cNvSpPr/>
          <p:nvPr/>
        </p:nvSpPr>
        <p:spPr>
          <a:xfrm>
            <a:off x="8121482" y="2476325"/>
            <a:ext cx="150362" cy="150363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2789802" y="1049787"/>
            <a:ext cx="150362" cy="150363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1067819" y="1978550"/>
            <a:ext cx="150362" cy="150363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1218180" y="3295847"/>
            <a:ext cx="275477" cy="27548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2357754" y="3805610"/>
            <a:ext cx="275477" cy="27548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8559442" y="249493"/>
            <a:ext cx="171020" cy="162018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5922150" y="273434"/>
            <a:ext cx="171020" cy="162018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7228613" y="3412097"/>
            <a:ext cx="287726" cy="287729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269674" y="123782"/>
            <a:ext cx="287726" cy="287729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8036473" y="4287899"/>
            <a:ext cx="83479" cy="83478"/>
          </a:xfrm>
          <a:custGeom>
            <a:rect b="b" l="l" r="r" t="t"/>
            <a:pathLst>
              <a:path extrusionOk="0" h="21600" w="21600">
                <a:moveTo>
                  <a:pt x="10889" y="0"/>
                </a:moveTo>
                <a:lnTo>
                  <a:pt x="13388" y="8211"/>
                </a:lnTo>
                <a:lnTo>
                  <a:pt x="21600" y="10711"/>
                </a:lnTo>
                <a:lnTo>
                  <a:pt x="13388" y="13389"/>
                </a:lnTo>
                <a:lnTo>
                  <a:pt x="10889" y="21600"/>
                </a:lnTo>
                <a:lnTo>
                  <a:pt x="8390" y="13389"/>
                </a:lnTo>
                <a:lnTo>
                  <a:pt x="0" y="10711"/>
                </a:lnTo>
                <a:lnTo>
                  <a:pt x="8390" y="8211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5352594" y="4299644"/>
            <a:ext cx="83476" cy="83479"/>
          </a:xfrm>
          <a:custGeom>
            <a:rect b="b" l="l" r="r" t="t"/>
            <a:pathLst>
              <a:path extrusionOk="0" h="21600" w="21600">
                <a:moveTo>
                  <a:pt x="10889" y="0"/>
                </a:moveTo>
                <a:lnTo>
                  <a:pt x="13389" y="8212"/>
                </a:lnTo>
                <a:lnTo>
                  <a:pt x="21600" y="10711"/>
                </a:lnTo>
                <a:lnTo>
                  <a:pt x="13389" y="13210"/>
                </a:lnTo>
                <a:lnTo>
                  <a:pt x="10889" y="21600"/>
                </a:lnTo>
                <a:lnTo>
                  <a:pt x="8211" y="13210"/>
                </a:lnTo>
                <a:lnTo>
                  <a:pt x="0" y="10711"/>
                </a:lnTo>
                <a:lnTo>
                  <a:pt x="8211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413537" y="4215050"/>
            <a:ext cx="166267" cy="166956"/>
          </a:xfrm>
          <a:custGeom>
            <a:rect b="b" l="l" r="r" t="t"/>
            <a:pathLst>
              <a:path extrusionOk="0" h="21600" w="21600">
                <a:moveTo>
                  <a:pt x="10755" y="0"/>
                </a:moveTo>
                <a:lnTo>
                  <a:pt x="13355" y="8212"/>
                </a:lnTo>
                <a:lnTo>
                  <a:pt x="21600" y="10800"/>
                </a:lnTo>
                <a:lnTo>
                  <a:pt x="13355" y="13299"/>
                </a:lnTo>
                <a:lnTo>
                  <a:pt x="10755" y="21600"/>
                </a:lnTo>
                <a:lnTo>
                  <a:pt x="8246" y="13299"/>
                </a:lnTo>
                <a:lnTo>
                  <a:pt x="0" y="10800"/>
                </a:lnTo>
                <a:lnTo>
                  <a:pt x="8246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Left">
  <p:cSld name="Title - Lef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67915" y="102870"/>
            <a:ext cx="7348373" cy="530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F3A46"/>
              </a:buClr>
              <a:buSzPts val="3000"/>
              <a:buFont typeface="Open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subTitle"/>
          </p:nvPr>
        </p:nvSpPr>
        <p:spPr>
          <a:xfrm>
            <a:off x="467915" y="633784"/>
            <a:ext cx="7348373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500"/>
              <a:buNone/>
              <a:defRPr sz="1500"/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400"/>
              <a:buNone/>
              <a:defRPr sz="1400"/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6B7F80"/>
              </a:buClr>
              <a:buSzPts val="1200"/>
              <a:buNone/>
              <a:defRPr sz="1200"/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6B7F80"/>
              </a:buClr>
              <a:buSzPts val="1200"/>
              <a:buNone/>
              <a:defRPr sz="1200"/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grpSp>
        <p:nvGrpSpPr>
          <p:cNvPr id="101" name="Google Shape;101;p18"/>
          <p:cNvGrpSpPr/>
          <p:nvPr/>
        </p:nvGrpSpPr>
        <p:grpSpPr>
          <a:xfrm>
            <a:off x="246127" y="4677984"/>
            <a:ext cx="329431" cy="329430"/>
            <a:chOff x="186858" y="6096003"/>
            <a:chExt cx="580550" cy="580549"/>
          </a:xfrm>
        </p:grpSpPr>
        <p:sp>
          <p:nvSpPr>
            <p:cNvPr id="102" name="Google Shape;102;p18"/>
            <p:cNvSpPr/>
            <p:nvPr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rgbClr val="BFBFBF">
                <a:alpha val="24705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rgbClr val="BFBFBF">
                <a:alpha val="24705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246127" y="4677984"/>
            <a:ext cx="329431" cy="292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2">
            <a:alphaModFix/>
          </a:blip>
          <a:srcRect b="19390" l="0" r="18500" t="0"/>
          <a:stretch/>
        </p:blipFill>
        <p:spPr>
          <a:xfrm>
            <a:off x="8322384" y="4330860"/>
            <a:ext cx="821616" cy="81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366" y="172153"/>
            <a:ext cx="1220830" cy="3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/>
          <p:nvPr/>
        </p:nvSpPr>
        <p:spPr>
          <a:xfrm>
            <a:off x="7892075" y="71894"/>
            <a:ext cx="1195120" cy="54006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 rotWithShape="1">
          <a:blip r:embed="rId2">
            <a:alphaModFix/>
          </a:blip>
          <a:srcRect b="19390" l="0" r="18500" t="0"/>
          <a:stretch/>
        </p:blipFill>
        <p:spPr>
          <a:xfrm>
            <a:off x="8322384" y="4330860"/>
            <a:ext cx="821616" cy="812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cket - Title Slide Blue" type="title">
  <p:cSld name="TITLE">
    <p:bg>
      <p:bgPr>
        <a:solidFill>
          <a:srgbClr val="0DADCD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44799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44799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0" name="Google Shape;120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23" name="Google Shape;123;p21"/>
          <p:cNvGrpSpPr/>
          <p:nvPr/>
        </p:nvGrpSpPr>
        <p:grpSpPr>
          <a:xfrm>
            <a:off x="0" y="3509135"/>
            <a:ext cx="9144000" cy="1634365"/>
            <a:chOff x="-467413" y="4678846"/>
            <a:chExt cx="9611413" cy="2179154"/>
          </a:xfrm>
        </p:grpSpPr>
        <p:sp>
          <p:nvSpPr>
            <p:cNvPr id="124" name="Google Shape;124;p21"/>
            <p:cNvSpPr/>
            <p:nvPr/>
          </p:nvSpPr>
          <p:spPr>
            <a:xfrm>
              <a:off x="-91546" y="4678846"/>
              <a:ext cx="9235546" cy="2179154"/>
            </a:xfrm>
            <a:custGeom>
              <a:rect b="b" l="l" r="r" t="t"/>
              <a:pathLst>
                <a:path extrusionOk="0" h="2600767" w="11711288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2396A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-91546" y="4807525"/>
              <a:ext cx="9233318" cy="2050475"/>
            </a:xfrm>
            <a:custGeom>
              <a:rect b="b" l="l" r="r" t="t"/>
              <a:pathLst>
                <a:path extrusionOk="0" h="2600767" w="11711288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87D7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-467413" y="5174540"/>
              <a:ext cx="9611413" cy="1683460"/>
            </a:xfrm>
            <a:custGeom>
              <a:rect b="b" l="l" r="r" t="t"/>
              <a:pathLst>
                <a:path extrusionOk="0" h="2135254" w="12190853">
                  <a:moveTo>
                    <a:pt x="12190853" y="0"/>
                  </a:moveTo>
                  <a:lnTo>
                    <a:pt x="12190853" y="1232671"/>
                  </a:lnTo>
                  <a:lnTo>
                    <a:pt x="12190853" y="2135253"/>
                  </a:lnTo>
                  <a:lnTo>
                    <a:pt x="8538218" y="2135253"/>
                  </a:lnTo>
                  <a:lnTo>
                    <a:pt x="8538217" y="2135254"/>
                  </a:lnTo>
                  <a:lnTo>
                    <a:pt x="7559386" y="2135254"/>
                  </a:lnTo>
                  <a:lnTo>
                    <a:pt x="7559239" y="2135137"/>
                  </a:lnTo>
                  <a:lnTo>
                    <a:pt x="7559202" y="2135254"/>
                  </a:lnTo>
                  <a:lnTo>
                    <a:pt x="404105" y="2135254"/>
                  </a:lnTo>
                  <a:lnTo>
                    <a:pt x="191141" y="2135254"/>
                  </a:lnTo>
                  <a:lnTo>
                    <a:pt x="0" y="2135254"/>
                  </a:lnTo>
                  <a:lnTo>
                    <a:pt x="0" y="759101"/>
                  </a:lnTo>
                  <a:lnTo>
                    <a:pt x="18846" y="760703"/>
                  </a:lnTo>
                  <a:cubicBezTo>
                    <a:pt x="321481" y="812768"/>
                    <a:pt x="561438" y="1039090"/>
                    <a:pt x="622833" y="1328059"/>
                  </a:cubicBezTo>
                  <a:lnTo>
                    <a:pt x="634538" y="1439894"/>
                  </a:lnTo>
                  <a:lnTo>
                    <a:pt x="734784" y="1387488"/>
                  </a:lnTo>
                  <a:cubicBezTo>
                    <a:pt x="807460" y="1357882"/>
                    <a:pt x="887363" y="1341510"/>
                    <a:pt x="971235" y="1341510"/>
                  </a:cubicBezTo>
                  <a:cubicBezTo>
                    <a:pt x="1013172" y="1341510"/>
                    <a:pt x="1054116" y="1345603"/>
                    <a:pt x="1093660" y="1353397"/>
                  </a:cubicBezTo>
                  <a:lnTo>
                    <a:pt x="1174763" y="1377644"/>
                  </a:lnTo>
                  <a:lnTo>
                    <a:pt x="1186547" y="1356734"/>
                  </a:lnTo>
                  <a:cubicBezTo>
                    <a:pt x="1321772" y="1163953"/>
                    <a:pt x="1550774" y="1037205"/>
                    <a:pt x="1810511" y="1037205"/>
                  </a:cubicBezTo>
                  <a:cubicBezTo>
                    <a:pt x="2070248" y="1037205"/>
                    <a:pt x="2299249" y="1163953"/>
                    <a:pt x="2434476" y="1356734"/>
                  </a:cubicBezTo>
                  <a:lnTo>
                    <a:pt x="2490172" y="1455565"/>
                  </a:lnTo>
                  <a:lnTo>
                    <a:pt x="2521596" y="1430595"/>
                  </a:lnTo>
                  <a:cubicBezTo>
                    <a:pt x="2601590" y="1378544"/>
                    <a:pt x="2698022" y="1348151"/>
                    <a:pt x="2801827" y="1348151"/>
                  </a:cubicBezTo>
                  <a:cubicBezTo>
                    <a:pt x="2974835" y="1348151"/>
                    <a:pt x="3127370" y="1432576"/>
                    <a:pt x="3217441" y="1560985"/>
                  </a:cubicBezTo>
                  <a:lnTo>
                    <a:pt x="3241880" y="1604352"/>
                  </a:lnTo>
                  <a:lnTo>
                    <a:pt x="3611243" y="1604352"/>
                  </a:lnTo>
                  <a:lnTo>
                    <a:pt x="3613999" y="1599461"/>
                  </a:lnTo>
                  <a:cubicBezTo>
                    <a:pt x="3723165" y="1443832"/>
                    <a:pt x="3908033" y="1341510"/>
                    <a:pt x="4117715" y="1341510"/>
                  </a:cubicBezTo>
                  <a:cubicBezTo>
                    <a:pt x="4369335" y="1341510"/>
                    <a:pt x="4585223" y="1488853"/>
                    <a:pt x="4677439" y="1698843"/>
                  </a:cubicBezTo>
                  <a:lnTo>
                    <a:pt x="4693938" y="1750031"/>
                  </a:lnTo>
                  <a:lnTo>
                    <a:pt x="4721097" y="1735833"/>
                  </a:lnTo>
                  <a:cubicBezTo>
                    <a:pt x="4757435" y="1721030"/>
                    <a:pt x="4795581" y="1709535"/>
                    <a:pt x="4835124" y="1701742"/>
                  </a:cubicBezTo>
                  <a:lnTo>
                    <a:pt x="4930624" y="1692469"/>
                  </a:lnTo>
                  <a:lnTo>
                    <a:pt x="4934733" y="1653211"/>
                  </a:lnTo>
                  <a:cubicBezTo>
                    <a:pt x="5004897" y="1322961"/>
                    <a:pt x="5308287" y="1074535"/>
                    <a:pt x="5671919" y="1074535"/>
                  </a:cubicBezTo>
                  <a:cubicBezTo>
                    <a:pt x="5931657" y="1074535"/>
                    <a:pt x="6160658" y="1201283"/>
                    <a:pt x="6295883" y="1394064"/>
                  </a:cubicBezTo>
                  <a:lnTo>
                    <a:pt x="6301547" y="1404117"/>
                  </a:lnTo>
                  <a:lnTo>
                    <a:pt x="6320448" y="1382055"/>
                  </a:lnTo>
                  <a:cubicBezTo>
                    <a:pt x="6456619" y="1250904"/>
                    <a:pt x="6644738" y="1169785"/>
                    <a:pt x="6852528" y="1169785"/>
                  </a:cubicBezTo>
                  <a:cubicBezTo>
                    <a:pt x="7008370" y="1169785"/>
                    <a:pt x="7153148" y="1215415"/>
                    <a:pt x="7273244" y="1293559"/>
                  </a:cubicBezTo>
                  <a:lnTo>
                    <a:pt x="7342091" y="1348269"/>
                  </a:lnTo>
                  <a:lnTo>
                    <a:pt x="7355460" y="1306786"/>
                  </a:lnTo>
                  <a:cubicBezTo>
                    <a:pt x="7469693" y="1046667"/>
                    <a:pt x="7737118" y="864150"/>
                    <a:pt x="8048802" y="864150"/>
                  </a:cubicBezTo>
                  <a:lnTo>
                    <a:pt x="8119268" y="867577"/>
                  </a:lnTo>
                  <a:lnTo>
                    <a:pt x="8177314" y="764579"/>
                  </a:lnTo>
                  <a:cubicBezTo>
                    <a:pt x="8312538" y="571798"/>
                    <a:pt x="8541540" y="445050"/>
                    <a:pt x="8801277" y="445050"/>
                  </a:cubicBezTo>
                  <a:cubicBezTo>
                    <a:pt x="8957120" y="445050"/>
                    <a:pt x="9101897" y="490680"/>
                    <a:pt x="9221993" y="568824"/>
                  </a:cubicBezTo>
                  <a:lnTo>
                    <a:pt x="9308351" y="637449"/>
                  </a:lnTo>
                  <a:lnTo>
                    <a:pt x="9331316" y="624736"/>
                  </a:lnTo>
                  <a:cubicBezTo>
                    <a:pt x="9430005" y="578936"/>
                    <a:pt x="9540663" y="553269"/>
                    <a:pt x="9657545" y="553269"/>
                  </a:cubicBezTo>
                  <a:cubicBezTo>
                    <a:pt x="9969230" y="553269"/>
                    <a:pt x="10236655" y="735786"/>
                    <a:pt x="10350887" y="995905"/>
                  </a:cubicBezTo>
                  <a:lnTo>
                    <a:pt x="10387173" y="1108490"/>
                  </a:lnTo>
                  <a:lnTo>
                    <a:pt x="10674604" y="1108490"/>
                  </a:lnTo>
                  <a:lnTo>
                    <a:pt x="10659598" y="965120"/>
                  </a:lnTo>
                  <a:cubicBezTo>
                    <a:pt x="10659598" y="564860"/>
                    <a:pt x="10996493" y="240385"/>
                    <a:pt x="11412073" y="240385"/>
                  </a:cubicBezTo>
                  <a:cubicBezTo>
                    <a:pt x="11567916" y="240385"/>
                    <a:pt x="11712693" y="286015"/>
                    <a:pt x="11832789" y="364159"/>
                  </a:cubicBezTo>
                  <a:lnTo>
                    <a:pt x="11870500" y="394126"/>
                  </a:lnTo>
                  <a:lnTo>
                    <a:pt x="11889660" y="334676"/>
                  </a:lnTo>
                  <a:cubicBezTo>
                    <a:pt x="11946776" y="204617"/>
                    <a:pt x="12042190" y="93958"/>
                    <a:pt x="12162286" y="158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21"/>
          <p:cNvSpPr/>
          <p:nvPr/>
        </p:nvSpPr>
        <p:spPr>
          <a:xfrm>
            <a:off x="7227327" y="3049864"/>
            <a:ext cx="1289707" cy="1898385"/>
          </a:xfrm>
          <a:prstGeom prst="trapezoid">
            <a:avLst>
              <a:gd fmla="val 3198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7446276" y="3049864"/>
            <a:ext cx="851810" cy="2093636"/>
          </a:xfrm>
          <a:prstGeom prst="trapezoid">
            <a:avLst>
              <a:gd fmla="val 3198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" name="Google Shape;129;p21"/>
          <p:cNvGrpSpPr/>
          <p:nvPr/>
        </p:nvGrpSpPr>
        <p:grpSpPr>
          <a:xfrm>
            <a:off x="7501810" y="2953625"/>
            <a:ext cx="743171" cy="132426"/>
            <a:chOff x="10109092" y="3159326"/>
            <a:chExt cx="942618" cy="223954"/>
          </a:xfrm>
        </p:grpSpPr>
        <p:sp>
          <p:nvSpPr>
            <p:cNvPr id="130" name="Google Shape;130;p21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21"/>
          <p:cNvSpPr/>
          <p:nvPr/>
        </p:nvSpPr>
        <p:spPr>
          <a:xfrm flipH="1">
            <a:off x="8285233" y="2565606"/>
            <a:ext cx="583948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6876256" y="2565607"/>
            <a:ext cx="583875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21"/>
          <p:cNvGrpSpPr/>
          <p:nvPr/>
        </p:nvGrpSpPr>
        <p:grpSpPr>
          <a:xfrm>
            <a:off x="7486189" y="1286374"/>
            <a:ext cx="773438" cy="495566"/>
            <a:chOff x="10089278" y="330206"/>
            <a:chExt cx="981007" cy="838083"/>
          </a:xfrm>
        </p:grpSpPr>
        <p:sp>
          <p:nvSpPr>
            <p:cNvPr id="135" name="Google Shape;135;p21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21"/>
          <p:cNvSpPr/>
          <p:nvPr/>
        </p:nvSpPr>
        <p:spPr>
          <a:xfrm>
            <a:off x="7336250" y="1698392"/>
            <a:ext cx="537145" cy="1326485"/>
          </a:xfrm>
          <a:custGeom>
            <a:rect b="b" l="l" r="r" t="t"/>
            <a:pathLst>
              <a:path extrusionOk="0" h="3059614" w="929217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7873395" y="1698789"/>
            <a:ext cx="537145" cy="1326088"/>
          </a:xfrm>
          <a:custGeom>
            <a:rect b="b" l="l" r="r" t="t"/>
            <a:pathLst>
              <a:path extrusionOk="0" h="3058698" w="929217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7554443" y="3035087"/>
            <a:ext cx="317738" cy="625268"/>
          </a:xfrm>
          <a:custGeom>
            <a:rect b="b" l="l" r="r" t="t"/>
            <a:pathLst>
              <a:path extrusionOk="0" h="1442215" w="549661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1"/>
          <p:cNvSpPr/>
          <p:nvPr/>
        </p:nvSpPr>
        <p:spPr>
          <a:xfrm flipH="1">
            <a:off x="7872182" y="3035137"/>
            <a:ext cx="320131" cy="625216"/>
          </a:xfrm>
          <a:custGeom>
            <a:rect b="b" l="l" r="r" t="t"/>
            <a:pathLst>
              <a:path extrusionOk="0" h="1442098" w="553800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7595915" y="3051916"/>
            <a:ext cx="276268" cy="387773"/>
          </a:xfrm>
          <a:custGeom>
            <a:rect b="b" l="l" r="r" t="t"/>
            <a:pathLst>
              <a:path extrusionOk="0" h="894419" w="477921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1"/>
          <p:cNvSpPr/>
          <p:nvPr/>
        </p:nvSpPr>
        <p:spPr>
          <a:xfrm flipH="1">
            <a:off x="7872183" y="3052037"/>
            <a:ext cx="278319" cy="387652"/>
          </a:xfrm>
          <a:custGeom>
            <a:rect b="b" l="l" r="r" t="t"/>
            <a:pathLst>
              <a:path extrusionOk="0" h="894141" w="481469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21"/>
          <p:cNvGrpSpPr/>
          <p:nvPr/>
        </p:nvGrpSpPr>
        <p:grpSpPr>
          <a:xfrm>
            <a:off x="7486335" y="1283557"/>
            <a:ext cx="773438" cy="495566"/>
            <a:chOff x="10089278" y="330206"/>
            <a:chExt cx="981007" cy="838083"/>
          </a:xfrm>
        </p:grpSpPr>
        <p:sp>
          <p:nvSpPr>
            <p:cNvPr id="144" name="Google Shape;144;p21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146;p21"/>
          <p:cNvGrpSpPr/>
          <p:nvPr/>
        </p:nvGrpSpPr>
        <p:grpSpPr>
          <a:xfrm>
            <a:off x="7501810" y="2956442"/>
            <a:ext cx="743171" cy="132426"/>
            <a:chOff x="10109092" y="3159326"/>
            <a:chExt cx="942618" cy="223954"/>
          </a:xfrm>
        </p:grpSpPr>
        <p:sp>
          <p:nvSpPr>
            <p:cNvPr id="147" name="Google Shape;147;p21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oogle Shape;149;p21"/>
          <p:cNvGrpSpPr/>
          <p:nvPr/>
        </p:nvGrpSpPr>
        <p:grpSpPr>
          <a:xfrm>
            <a:off x="7575606" y="1928617"/>
            <a:ext cx="595578" cy="446683"/>
            <a:chOff x="7575606" y="2571489"/>
            <a:chExt cx="595578" cy="595578"/>
          </a:xfrm>
        </p:grpSpPr>
        <p:sp>
          <p:nvSpPr>
            <p:cNvPr id="150" name="Google Shape;150;p21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7632563" y="2632123"/>
              <a:ext cx="240832" cy="474308"/>
            </a:xfrm>
            <a:custGeom>
              <a:rect b="b" l="l" r="r" t="t"/>
              <a:pathLst>
                <a:path extrusionOk="0" h="915030" w="46461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7873395" y="2632123"/>
              <a:ext cx="233477" cy="475408"/>
            </a:xfrm>
            <a:custGeom>
              <a:rect b="b" l="l" r="r" t="t"/>
              <a:pathLst>
                <a:path extrusionOk="0" h="913600" w="450421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cket - Title and Content Blue" type="obj">
  <p:cSld name="OBJECT">
    <p:bg>
      <p:bgPr>
        <a:solidFill>
          <a:srgbClr val="0DADCD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/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7/28/2015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" name="Google Shape;163;p22"/>
          <p:cNvGrpSpPr/>
          <p:nvPr/>
        </p:nvGrpSpPr>
        <p:grpSpPr>
          <a:xfrm>
            <a:off x="0" y="3509135"/>
            <a:ext cx="9144000" cy="1634365"/>
            <a:chOff x="-467413" y="4678846"/>
            <a:chExt cx="9611413" cy="2179154"/>
          </a:xfrm>
        </p:grpSpPr>
        <p:sp>
          <p:nvSpPr>
            <p:cNvPr id="164" name="Google Shape;164;p22"/>
            <p:cNvSpPr/>
            <p:nvPr/>
          </p:nvSpPr>
          <p:spPr>
            <a:xfrm>
              <a:off x="-91546" y="4678846"/>
              <a:ext cx="9235546" cy="2179154"/>
            </a:xfrm>
            <a:custGeom>
              <a:rect b="b" l="l" r="r" t="t"/>
              <a:pathLst>
                <a:path extrusionOk="0" h="2600767" w="11711288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2396A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-91546" y="4807525"/>
              <a:ext cx="9233318" cy="2050475"/>
            </a:xfrm>
            <a:custGeom>
              <a:rect b="b" l="l" r="r" t="t"/>
              <a:pathLst>
                <a:path extrusionOk="0" h="2600767" w="11711288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87D7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-467413" y="5174540"/>
              <a:ext cx="9611413" cy="1683460"/>
            </a:xfrm>
            <a:custGeom>
              <a:rect b="b" l="l" r="r" t="t"/>
              <a:pathLst>
                <a:path extrusionOk="0" h="2135254" w="12190853">
                  <a:moveTo>
                    <a:pt x="12190853" y="0"/>
                  </a:moveTo>
                  <a:lnTo>
                    <a:pt x="12190853" y="1232671"/>
                  </a:lnTo>
                  <a:lnTo>
                    <a:pt x="12190853" y="2135253"/>
                  </a:lnTo>
                  <a:lnTo>
                    <a:pt x="8538218" y="2135253"/>
                  </a:lnTo>
                  <a:lnTo>
                    <a:pt x="8538217" y="2135254"/>
                  </a:lnTo>
                  <a:lnTo>
                    <a:pt x="7559386" y="2135254"/>
                  </a:lnTo>
                  <a:lnTo>
                    <a:pt x="7559239" y="2135137"/>
                  </a:lnTo>
                  <a:lnTo>
                    <a:pt x="7559202" y="2135254"/>
                  </a:lnTo>
                  <a:lnTo>
                    <a:pt x="404105" y="2135254"/>
                  </a:lnTo>
                  <a:lnTo>
                    <a:pt x="191141" y="2135254"/>
                  </a:lnTo>
                  <a:lnTo>
                    <a:pt x="0" y="2135254"/>
                  </a:lnTo>
                  <a:lnTo>
                    <a:pt x="0" y="759101"/>
                  </a:lnTo>
                  <a:lnTo>
                    <a:pt x="18846" y="760703"/>
                  </a:lnTo>
                  <a:cubicBezTo>
                    <a:pt x="321481" y="812768"/>
                    <a:pt x="561438" y="1039090"/>
                    <a:pt x="622833" y="1328059"/>
                  </a:cubicBezTo>
                  <a:lnTo>
                    <a:pt x="634538" y="1439894"/>
                  </a:lnTo>
                  <a:lnTo>
                    <a:pt x="734784" y="1387488"/>
                  </a:lnTo>
                  <a:cubicBezTo>
                    <a:pt x="807460" y="1357882"/>
                    <a:pt x="887363" y="1341510"/>
                    <a:pt x="971235" y="1341510"/>
                  </a:cubicBezTo>
                  <a:cubicBezTo>
                    <a:pt x="1013172" y="1341510"/>
                    <a:pt x="1054116" y="1345603"/>
                    <a:pt x="1093660" y="1353397"/>
                  </a:cubicBezTo>
                  <a:lnTo>
                    <a:pt x="1174763" y="1377644"/>
                  </a:lnTo>
                  <a:lnTo>
                    <a:pt x="1186547" y="1356734"/>
                  </a:lnTo>
                  <a:cubicBezTo>
                    <a:pt x="1321772" y="1163953"/>
                    <a:pt x="1550774" y="1037205"/>
                    <a:pt x="1810511" y="1037205"/>
                  </a:cubicBezTo>
                  <a:cubicBezTo>
                    <a:pt x="2070248" y="1037205"/>
                    <a:pt x="2299249" y="1163953"/>
                    <a:pt x="2434476" y="1356734"/>
                  </a:cubicBezTo>
                  <a:lnTo>
                    <a:pt x="2490172" y="1455565"/>
                  </a:lnTo>
                  <a:lnTo>
                    <a:pt x="2521596" y="1430595"/>
                  </a:lnTo>
                  <a:cubicBezTo>
                    <a:pt x="2601590" y="1378544"/>
                    <a:pt x="2698022" y="1348151"/>
                    <a:pt x="2801827" y="1348151"/>
                  </a:cubicBezTo>
                  <a:cubicBezTo>
                    <a:pt x="2974835" y="1348151"/>
                    <a:pt x="3127370" y="1432576"/>
                    <a:pt x="3217441" y="1560985"/>
                  </a:cubicBezTo>
                  <a:lnTo>
                    <a:pt x="3241880" y="1604352"/>
                  </a:lnTo>
                  <a:lnTo>
                    <a:pt x="3611243" y="1604352"/>
                  </a:lnTo>
                  <a:lnTo>
                    <a:pt x="3613999" y="1599461"/>
                  </a:lnTo>
                  <a:cubicBezTo>
                    <a:pt x="3723165" y="1443832"/>
                    <a:pt x="3908033" y="1341510"/>
                    <a:pt x="4117715" y="1341510"/>
                  </a:cubicBezTo>
                  <a:cubicBezTo>
                    <a:pt x="4369335" y="1341510"/>
                    <a:pt x="4585223" y="1488853"/>
                    <a:pt x="4677439" y="1698843"/>
                  </a:cubicBezTo>
                  <a:lnTo>
                    <a:pt x="4693938" y="1750031"/>
                  </a:lnTo>
                  <a:lnTo>
                    <a:pt x="4721097" y="1735833"/>
                  </a:lnTo>
                  <a:cubicBezTo>
                    <a:pt x="4757435" y="1721030"/>
                    <a:pt x="4795581" y="1709535"/>
                    <a:pt x="4835124" y="1701742"/>
                  </a:cubicBezTo>
                  <a:lnTo>
                    <a:pt x="4930624" y="1692469"/>
                  </a:lnTo>
                  <a:lnTo>
                    <a:pt x="4934733" y="1653211"/>
                  </a:lnTo>
                  <a:cubicBezTo>
                    <a:pt x="5004897" y="1322961"/>
                    <a:pt x="5308287" y="1074535"/>
                    <a:pt x="5671919" y="1074535"/>
                  </a:cubicBezTo>
                  <a:cubicBezTo>
                    <a:pt x="5931657" y="1074535"/>
                    <a:pt x="6160658" y="1201283"/>
                    <a:pt x="6295883" y="1394064"/>
                  </a:cubicBezTo>
                  <a:lnTo>
                    <a:pt x="6301547" y="1404117"/>
                  </a:lnTo>
                  <a:lnTo>
                    <a:pt x="6320448" y="1382055"/>
                  </a:lnTo>
                  <a:cubicBezTo>
                    <a:pt x="6456619" y="1250904"/>
                    <a:pt x="6644738" y="1169785"/>
                    <a:pt x="6852528" y="1169785"/>
                  </a:cubicBezTo>
                  <a:cubicBezTo>
                    <a:pt x="7008370" y="1169785"/>
                    <a:pt x="7153148" y="1215415"/>
                    <a:pt x="7273244" y="1293559"/>
                  </a:cubicBezTo>
                  <a:lnTo>
                    <a:pt x="7342091" y="1348269"/>
                  </a:lnTo>
                  <a:lnTo>
                    <a:pt x="7355460" y="1306786"/>
                  </a:lnTo>
                  <a:cubicBezTo>
                    <a:pt x="7469693" y="1046667"/>
                    <a:pt x="7737118" y="864150"/>
                    <a:pt x="8048802" y="864150"/>
                  </a:cubicBezTo>
                  <a:lnTo>
                    <a:pt x="8119268" y="867577"/>
                  </a:lnTo>
                  <a:lnTo>
                    <a:pt x="8177314" y="764579"/>
                  </a:lnTo>
                  <a:cubicBezTo>
                    <a:pt x="8312538" y="571798"/>
                    <a:pt x="8541540" y="445050"/>
                    <a:pt x="8801277" y="445050"/>
                  </a:cubicBezTo>
                  <a:cubicBezTo>
                    <a:pt x="8957120" y="445050"/>
                    <a:pt x="9101897" y="490680"/>
                    <a:pt x="9221993" y="568824"/>
                  </a:cubicBezTo>
                  <a:lnTo>
                    <a:pt x="9308351" y="637449"/>
                  </a:lnTo>
                  <a:lnTo>
                    <a:pt x="9331316" y="624736"/>
                  </a:lnTo>
                  <a:cubicBezTo>
                    <a:pt x="9430005" y="578936"/>
                    <a:pt x="9540663" y="553269"/>
                    <a:pt x="9657545" y="553269"/>
                  </a:cubicBezTo>
                  <a:cubicBezTo>
                    <a:pt x="9969230" y="553269"/>
                    <a:pt x="10236655" y="735786"/>
                    <a:pt x="10350887" y="995905"/>
                  </a:cubicBezTo>
                  <a:lnTo>
                    <a:pt x="10387173" y="1108490"/>
                  </a:lnTo>
                  <a:lnTo>
                    <a:pt x="10674604" y="1108490"/>
                  </a:lnTo>
                  <a:lnTo>
                    <a:pt x="10659598" y="965120"/>
                  </a:lnTo>
                  <a:cubicBezTo>
                    <a:pt x="10659598" y="564860"/>
                    <a:pt x="10996493" y="240385"/>
                    <a:pt x="11412073" y="240385"/>
                  </a:cubicBezTo>
                  <a:cubicBezTo>
                    <a:pt x="11567916" y="240385"/>
                    <a:pt x="11712693" y="286015"/>
                    <a:pt x="11832789" y="364159"/>
                  </a:cubicBezTo>
                  <a:lnTo>
                    <a:pt x="11870500" y="394126"/>
                  </a:lnTo>
                  <a:lnTo>
                    <a:pt x="11889660" y="334676"/>
                  </a:lnTo>
                  <a:cubicBezTo>
                    <a:pt x="11946776" y="204617"/>
                    <a:pt x="12042190" y="93958"/>
                    <a:pt x="12162286" y="158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Google Shape;167;p22"/>
          <p:cNvSpPr/>
          <p:nvPr/>
        </p:nvSpPr>
        <p:spPr>
          <a:xfrm>
            <a:off x="7227327" y="3049864"/>
            <a:ext cx="1289707" cy="1898385"/>
          </a:xfrm>
          <a:prstGeom prst="trapezoid">
            <a:avLst>
              <a:gd fmla="val 3198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7446276" y="3049864"/>
            <a:ext cx="851810" cy="2093636"/>
          </a:xfrm>
          <a:prstGeom prst="trapezoid">
            <a:avLst>
              <a:gd fmla="val 3198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6457950" y="4767263"/>
            <a:ext cx="169255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72" name="Google Shape;172;p22"/>
          <p:cNvGrpSpPr/>
          <p:nvPr/>
        </p:nvGrpSpPr>
        <p:grpSpPr>
          <a:xfrm>
            <a:off x="7501810" y="2953625"/>
            <a:ext cx="743171" cy="132426"/>
            <a:chOff x="10109092" y="3159326"/>
            <a:chExt cx="942618" cy="223954"/>
          </a:xfrm>
        </p:grpSpPr>
        <p:sp>
          <p:nvSpPr>
            <p:cNvPr id="173" name="Google Shape;173;p22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22"/>
          <p:cNvSpPr/>
          <p:nvPr/>
        </p:nvSpPr>
        <p:spPr>
          <a:xfrm flipH="1">
            <a:off x="8285233" y="2565606"/>
            <a:ext cx="583948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6877683" y="2565607"/>
            <a:ext cx="583875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22"/>
          <p:cNvGrpSpPr/>
          <p:nvPr/>
        </p:nvGrpSpPr>
        <p:grpSpPr>
          <a:xfrm>
            <a:off x="7486189" y="1286374"/>
            <a:ext cx="773438" cy="495566"/>
            <a:chOff x="10089278" y="330206"/>
            <a:chExt cx="981007" cy="838083"/>
          </a:xfrm>
        </p:grpSpPr>
        <p:sp>
          <p:nvSpPr>
            <p:cNvPr id="178" name="Google Shape;178;p22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22"/>
          <p:cNvSpPr/>
          <p:nvPr/>
        </p:nvSpPr>
        <p:spPr>
          <a:xfrm>
            <a:off x="7336250" y="1698392"/>
            <a:ext cx="537145" cy="1326485"/>
          </a:xfrm>
          <a:custGeom>
            <a:rect b="b" l="l" r="r" t="t"/>
            <a:pathLst>
              <a:path extrusionOk="0" h="3059614" w="929217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7873395" y="1698789"/>
            <a:ext cx="537145" cy="1326088"/>
          </a:xfrm>
          <a:custGeom>
            <a:rect b="b" l="l" r="r" t="t"/>
            <a:pathLst>
              <a:path extrusionOk="0" h="3058698" w="929217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7554443" y="3035087"/>
            <a:ext cx="317738" cy="625268"/>
          </a:xfrm>
          <a:custGeom>
            <a:rect b="b" l="l" r="r" t="t"/>
            <a:pathLst>
              <a:path extrusionOk="0" h="1442215" w="549661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"/>
          <p:cNvSpPr/>
          <p:nvPr/>
        </p:nvSpPr>
        <p:spPr>
          <a:xfrm flipH="1">
            <a:off x="7872182" y="3035137"/>
            <a:ext cx="320131" cy="625216"/>
          </a:xfrm>
          <a:custGeom>
            <a:rect b="b" l="l" r="r" t="t"/>
            <a:pathLst>
              <a:path extrusionOk="0" h="1442098" w="553800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7595915" y="3051916"/>
            <a:ext cx="276268" cy="387773"/>
          </a:xfrm>
          <a:custGeom>
            <a:rect b="b" l="l" r="r" t="t"/>
            <a:pathLst>
              <a:path extrusionOk="0" h="894419" w="477921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2"/>
          <p:cNvSpPr/>
          <p:nvPr/>
        </p:nvSpPr>
        <p:spPr>
          <a:xfrm flipH="1">
            <a:off x="7872183" y="3052037"/>
            <a:ext cx="278319" cy="387652"/>
          </a:xfrm>
          <a:custGeom>
            <a:rect b="b" l="l" r="r" t="t"/>
            <a:pathLst>
              <a:path extrusionOk="0" h="894141" w="481469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22"/>
          <p:cNvGrpSpPr/>
          <p:nvPr/>
        </p:nvGrpSpPr>
        <p:grpSpPr>
          <a:xfrm>
            <a:off x="7486335" y="1283557"/>
            <a:ext cx="773438" cy="495566"/>
            <a:chOff x="10089278" y="330206"/>
            <a:chExt cx="981007" cy="838083"/>
          </a:xfrm>
        </p:grpSpPr>
        <p:sp>
          <p:nvSpPr>
            <p:cNvPr id="187" name="Google Shape;187;p22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p22"/>
          <p:cNvGrpSpPr/>
          <p:nvPr/>
        </p:nvGrpSpPr>
        <p:grpSpPr>
          <a:xfrm>
            <a:off x="7501810" y="2956442"/>
            <a:ext cx="743171" cy="132426"/>
            <a:chOff x="10109092" y="3159326"/>
            <a:chExt cx="942618" cy="223954"/>
          </a:xfrm>
        </p:grpSpPr>
        <p:sp>
          <p:nvSpPr>
            <p:cNvPr id="190" name="Google Shape;190;p22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" name="Google Shape;192;p22"/>
          <p:cNvGrpSpPr/>
          <p:nvPr/>
        </p:nvGrpSpPr>
        <p:grpSpPr>
          <a:xfrm>
            <a:off x="7575606" y="1928617"/>
            <a:ext cx="595578" cy="446683"/>
            <a:chOff x="7575606" y="2571489"/>
            <a:chExt cx="595578" cy="595578"/>
          </a:xfrm>
        </p:grpSpPr>
        <p:sp>
          <p:nvSpPr>
            <p:cNvPr id="193" name="Google Shape;193;p22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7632563" y="2632123"/>
              <a:ext cx="240832" cy="474308"/>
            </a:xfrm>
            <a:custGeom>
              <a:rect b="b" l="l" r="r" t="t"/>
              <a:pathLst>
                <a:path extrusionOk="0" h="915030" w="46461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7873395" y="2632123"/>
              <a:ext cx="233477" cy="475408"/>
            </a:xfrm>
            <a:custGeom>
              <a:rect b="b" l="l" r="r" t="t"/>
              <a:pathLst>
                <a:path extrusionOk="0" h="913600" w="450421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cket - Title Slide Dark Blue">
  <p:cSld name="Rocket - Title Slide Dark Blue">
    <p:bg>
      <p:bgPr>
        <a:solidFill>
          <a:srgbClr val="0E3C4B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ctrTitle"/>
          </p:nvPr>
        </p:nvSpPr>
        <p:spPr>
          <a:xfrm>
            <a:off x="44799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3"/>
          <p:cNvSpPr txBox="1"/>
          <p:nvPr>
            <p:ph idx="1" type="subTitle"/>
          </p:nvPr>
        </p:nvSpPr>
        <p:spPr>
          <a:xfrm>
            <a:off x="44799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ADCD"/>
              </a:buClr>
              <a:buSzPts val="2400"/>
              <a:buNone/>
              <a:defRPr sz="2400">
                <a:solidFill>
                  <a:srgbClr val="0DADCD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9" name="Google Shape;209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12" name="Google Shape;212;p23"/>
          <p:cNvGrpSpPr/>
          <p:nvPr/>
        </p:nvGrpSpPr>
        <p:grpSpPr>
          <a:xfrm>
            <a:off x="0" y="3509135"/>
            <a:ext cx="9144000" cy="1634365"/>
            <a:chOff x="-467413" y="4678846"/>
            <a:chExt cx="9611413" cy="2179154"/>
          </a:xfrm>
        </p:grpSpPr>
        <p:sp>
          <p:nvSpPr>
            <p:cNvPr id="213" name="Google Shape;213;p23"/>
            <p:cNvSpPr/>
            <p:nvPr/>
          </p:nvSpPr>
          <p:spPr>
            <a:xfrm>
              <a:off x="-91546" y="4678846"/>
              <a:ext cx="9235546" cy="2179154"/>
            </a:xfrm>
            <a:custGeom>
              <a:rect b="b" l="l" r="r" t="t"/>
              <a:pathLst>
                <a:path extrusionOk="0" h="2600767" w="11711288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2396A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-91546" y="4807525"/>
              <a:ext cx="9233318" cy="2050475"/>
            </a:xfrm>
            <a:custGeom>
              <a:rect b="b" l="l" r="r" t="t"/>
              <a:pathLst>
                <a:path extrusionOk="0" h="2600767" w="11711288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87D7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-467413" y="5174540"/>
              <a:ext cx="9611413" cy="1683460"/>
            </a:xfrm>
            <a:custGeom>
              <a:rect b="b" l="l" r="r" t="t"/>
              <a:pathLst>
                <a:path extrusionOk="0" h="2135254" w="12190853">
                  <a:moveTo>
                    <a:pt x="12190853" y="0"/>
                  </a:moveTo>
                  <a:lnTo>
                    <a:pt x="12190853" y="1232671"/>
                  </a:lnTo>
                  <a:lnTo>
                    <a:pt x="12190853" y="2135253"/>
                  </a:lnTo>
                  <a:lnTo>
                    <a:pt x="8538218" y="2135253"/>
                  </a:lnTo>
                  <a:lnTo>
                    <a:pt x="8538217" y="2135254"/>
                  </a:lnTo>
                  <a:lnTo>
                    <a:pt x="7559386" y="2135254"/>
                  </a:lnTo>
                  <a:lnTo>
                    <a:pt x="7559239" y="2135137"/>
                  </a:lnTo>
                  <a:lnTo>
                    <a:pt x="7559202" y="2135254"/>
                  </a:lnTo>
                  <a:lnTo>
                    <a:pt x="404105" y="2135254"/>
                  </a:lnTo>
                  <a:lnTo>
                    <a:pt x="191141" y="2135254"/>
                  </a:lnTo>
                  <a:lnTo>
                    <a:pt x="0" y="2135254"/>
                  </a:lnTo>
                  <a:lnTo>
                    <a:pt x="0" y="759101"/>
                  </a:lnTo>
                  <a:lnTo>
                    <a:pt x="18846" y="760703"/>
                  </a:lnTo>
                  <a:cubicBezTo>
                    <a:pt x="321481" y="812768"/>
                    <a:pt x="561438" y="1039090"/>
                    <a:pt x="622833" y="1328059"/>
                  </a:cubicBezTo>
                  <a:lnTo>
                    <a:pt x="634538" y="1439894"/>
                  </a:lnTo>
                  <a:lnTo>
                    <a:pt x="734784" y="1387488"/>
                  </a:lnTo>
                  <a:cubicBezTo>
                    <a:pt x="807460" y="1357882"/>
                    <a:pt x="887363" y="1341510"/>
                    <a:pt x="971235" y="1341510"/>
                  </a:cubicBezTo>
                  <a:cubicBezTo>
                    <a:pt x="1013172" y="1341510"/>
                    <a:pt x="1054116" y="1345603"/>
                    <a:pt x="1093660" y="1353397"/>
                  </a:cubicBezTo>
                  <a:lnTo>
                    <a:pt x="1174763" y="1377644"/>
                  </a:lnTo>
                  <a:lnTo>
                    <a:pt x="1186547" y="1356734"/>
                  </a:lnTo>
                  <a:cubicBezTo>
                    <a:pt x="1321772" y="1163953"/>
                    <a:pt x="1550774" y="1037205"/>
                    <a:pt x="1810511" y="1037205"/>
                  </a:cubicBezTo>
                  <a:cubicBezTo>
                    <a:pt x="2070248" y="1037205"/>
                    <a:pt x="2299249" y="1163953"/>
                    <a:pt x="2434476" y="1356734"/>
                  </a:cubicBezTo>
                  <a:lnTo>
                    <a:pt x="2490172" y="1455565"/>
                  </a:lnTo>
                  <a:lnTo>
                    <a:pt x="2521596" y="1430595"/>
                  </a:lnTo>
                  <a:cubicBezTo>
                    <a:pt x="2601590" y="1378544"/>
                    <a:pt x="2698022" y="1348151"/>
                    <a:pt x="2801827" y="1348151"/>
                  </a:cubicBezTo>
                  <a:cubicBezTo>
                    <a:pt x="2974835" y="1348151"/>
                    <a:pt x="3127370" y="1432576"/>
                    <a:pt x="3217441" y="1560985"/>
                  </a:cubicBezTo>
                  <a:lnTo>
                    <a:pt x="3241880" y="1604352"/>
                  </a:lnTo>
                  <a:lnTo>
                    <a:pt x="3611243" y="1604352"/>
                  </a:lnTo>
                  <a:lnTo>
                    <a:pt x="3613999" y="1599461"/>
                  </a:lnTo>
                  <a:cubicBezTo>
                    <a:pt x="3723165" y="1443832"/>
                    <a:pt x="3908033" y="1341510"/>
                    <a:pt x="4117715" y="1341510"/>
                  </a:cubicBezTo>
                  <a:cubicBezTo>
                    <a:pt x="4369335" y="1341510"/>
                    <a:pt x="4585223" y="1488853"/>
                    <a:pt x="4677439" y="1698843"/>
                  </a:cubicBezTo>
                  <a:lnTo>
                    <a:pt x="4693938" y="1750031"/>
                  </a:lnTo>
                  <a:lnTo>
                    <a:pt x="4721097" y="1735833"/>
                  </a:lnTo>
                  <a:cubicBezTo>
                    <a:pt x="4757435" y="1721030"/>
                    <a:pt x="4795581" y="1709535"/>
                    <a:pt x="4835124" y="1701742"/>
                  </a:cubicBezTo>
                  <a:lnTo>
                    <a:pt x="4930624" y="1692469"/>
                  </a:lnTo>
                  <a:lnTo>
                    <a:pt x="4934733" y="1653211"/>
                  </a:lnTo>
                  <a:cubicBezTo>
                    <a:pt x="5004897" y="1322961"/>
                    <a:pt x="5308287" y="1074535"/>
                    <a:pt x="5671919" y="1074535"/>
                  </a:cubicBezTo>
                  <a:cubicBezTo>
                    <a:pt x="5931657" y="1074535"/>
                    <a:pt x="6160658" y="1201283"/>
                    <a:pt x="6295883" y="1394064"/>
                  </a:cubicBezTo>
                  <a:lnTo>
                    <a:pt x="6301547" y="1404117"/>
                  </a:lnTo>
                  <a:lnTo>
                    <a:pt x="6320448" y="1382055"/>
                  </a:lnTo>
                  <a:cubicBezTo>
                    <a:pt x="6456619" y="1250904"/>
                    <a:pt x="6644738" y="1169785"/>
                    <a:pt x="6852528" y="1169785"/>
                  </a:cubicBezTo>
                  <a:cubicBezTo>
                    <a:pt x="7008370" y="1169785"/>
                    <a:pt x="7153148" y="1215415"/>
                    <a:pt x="7273244" y="1293559"/>
                  </a:cubicBezTo>
                  <a:lnTo>
                    <a:pt x="7342091" y="1348269"/>
                  </a:lnTo>
                  <a:lnTo>
                    <a:pt x="7355460" y="1306786"/>
                  </a:lnTo>
                  <a:cubicBezTo>
                    <a:pt x="7469693" y="1046667"/>
                    <a:pt x="7737118" y="864150"/>
                    <a:pt x="8048802" y="864150"/>
                  </a:cubicBezTo>
                  <a:lnTo>
                    <a:pt x="8119268" y="867577"/>
                  </a:lnTo>
                  <a:lnTo>
                    <a:pt x="8177314" y="764579"/>
                  </a:lnTo>
                  <a:cubicBezTo>
                    <a:pt x="8312538" y="571798"/>
                    <a:pt x="8541540" y="445050"/>
                    <a:pt x="8801277" y="445050"/>
                  </a:cubicBezTo>
                  <a:cubicBezTo>
                    <a:pt x="8957120" y="445050"/>
                    <a:pt x="9101897" y="490680"/>
                    <a:pt x="9221993" y="568824"/>
                  </a:cubicBezTo>
                  <a:lnTo>
                    <a:pt x="9308351" y="637449"/>
                  </a:lnTo>
                  <a:lnTo>
                    <a:pt x="9331316" y="624736"/>
                  </a:lnTo>
                  <a:cubicBezTo>
                    <a:pt x="9430005" y="578936"/>
                    <a:pt x="9540663" y="553269"/>
                    <a:pt x="9657545" y="553269"/>
                  </a:cubicBezTo>
                  <a:cubicBezTo>
                    <a:pt x="9969230" y="553269"/>
                    <a:pt x="10236655" y="735786"/>
                    <a:pt x="10350887" y="995905"/>
                  </a:cubicBezTo>
                  <a:lnTo>
                    <a:pt x="10387173" y="1108490"/>
                  </a:lnTo>
                  <a:lnTo>
                    <a:pt x="10674604" y="1108490"/>
                  </a:lnTo>
                  <a:lnTo>
                    <a:pt x="10659598" y="965120"/>
                  </a:lnTo>
                  <a:cubicBezTo>
                    <a:pt x="10659598" y="564860"/>
                    <a:pt x="10996493" y="240385"/>
                    <a:pt x="11412073" y="240385"/>
                  </a:cubicBezTo>
                  <a:cubicBezTo>
                    <a:pt x="11567916" y="240385"/>
                    <a:pt x="11712693" y="286015"/>
                    <a:pt x="11832789" y="364159"/>
                  </a:cubicBezTo>
                  <a:lnTo>
                    <a:pt x="11870500" y="394126"/>
                  </a:lnTo>
                  <a:lnTo>
                    <a:pt x="11889660" y="334676"/>
                  </a:lnTo>
                  <a:cubicBezTo>
                    <a:pt x="11946776" y="204617"/>
                    <a:pt x="12042190" y="93958"/>
                    <a:pt x="12162286" y="158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23"/>
          <p:cNvSpPr/>
          <p:nvPr/>
        </p:nvSpPr>
        <p:spPr>
          <a:xfrm>
            <a:off x="7227327" y="3049864"/>
            <a:ext cx="1289707" cy="1898385"/>
          </a:xfrm>
          <a:prstGeom prst="trapezoid">
            <a:avLst>
              <a:gd fmla="val 3198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7446276" y="3049864"/>
            <a:ext cx="851810" cy="2093636"/>
          </a:xfrm>
          <a:prstGeom prst="trapezoid">
            <a:avLst>
              <a:gd fmla="val 3198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8" name="Google Shape;218;p23"/>
          <p:cNvGrpSpPr/>
          <p:nvPr/>
        </p:nvGrpSpPr>
        <p:grpSpPr>
          <a:xfrm>
            <a:off x="7501810" y="2953625"/>
            <a:ext cx="743171" cy="132426"/>
            <a:chOff x="10109092" y="3159326"/>
            <a:chExt cx="942618" cy="223954"/>
          </a:xfrm>
        </p:grpSpPr>
        <p:sp>
          <p:nvSpPr>
            <p:cNvPr id="219" name="Google Shape;219;p23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23"/>
          <p:cNvSpPr/>
          <p:nvPr/>
        </p:nvSpPr>
        <p:spPr>
          <a:xfrm flipH="1">
            <a:off x="8285233" y="2565606"/>
            <a:ext cx="583948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3"/>
          <p:cNvSpPr/>
          <p:nvPr/>
        </p:nvSpPr>
        <p:spPr>
          <a:xfrm>
            <a:off x="6877683" y="2565607"/>
            <a:ext cx="583875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3" name="Google Shape;223;p23"/>
          <p:cNvGrpSpPr/>
          <p:nvPr/>
        </p:nvGrpSpPr>
        <p:grpSpPr>
          <a:xfrm>
            <a:off x="7486189" y="1286374"/>
            <a:ext cx="773438" cy="495566"/>
            <a:chOff x="10089278" y="330206"/>
            <a:chExt cx="981007" cy="838083"/>
          </a:xfrm>
        </p:grpSpPr>
        <p:sp>
          <p:nvSpPr>
            <p:cNvPr id="224" name="Google Shape;224;p23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p23"/>
          <p:cNvSpPr/>
          <p:nvPr/>
        </p:nvSpPr>
        <p:spPr>
          <a:xfrm>
            <a:off x="7336250" y="1698392"/>
            <a:ext cx="537145" cy="1326485"/>
          </a:xfrm>
          <a:custGeom>
            <a:rect b="b" l="l" r="r" t="t"/>
            <a:pathLst>
              <a:path extrusionOk="0" h="3059614" w="929217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7873395" y="1698789"/>
            <a:ext cx="537145" cy="1326088"/>
          </a:xfrm>
          <a:custGeom>
            <a:rect b="b" l="l" r="r" t="t"/>
            <a:pathLst>
              <a:path extrusionOk="0" h="3058698" w="929217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7554443" y="3035087"/>
            <a:ext cx="317738" cy="625268"/>
          </a:xfrm>
          <a:custGeom>
            <a:rect b="b" l="l" r="r" t="t"/>
            <a:pathLst>
              <a:path extrusionOk="0" h="1442215" w="549661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3"/>
          <p:cNvSpPr/>
          <p:nvPr/>
        </p:nvSpPr>
        <p:spPr>
          <a:xfrm flipH="1">
            <a:off x="7872182" y="3035137"/>
            <a:ext cx="320131" cy="625216"/>
          </a:xfrm>
          <a:custGeom>
            <a:rect b="b" l="l" r="r" t="t"/>
            <a:pathLst>
              <a:path extrusionOk="0" h="1442098" w="553800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7595915" y="3051916"/>
            <a:ext cx="276268" cy="387773"/>
          </a:xfrm>
          <a:custGeom>
            <a:rect b="b" l="l" r="r" t="t"/>
            <a:pathLst>
              <a:path extrusionOk="0" h="894419" w="477921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3"/>
          <p:cNvSpPr/>
          <p:nvPr/>
        </p:nvSpPr>
        <p:spPr>
          <a:xfrm flipH="1">
            <a:off x="7872183" y="3052037"/>
            <a:ext cx="278319" cy="387652"/>
          </a:xfrm>
          <a:custGeom>
            <a:rect b="b" l="l" r="r" t="t"/>
            <a:pathLst>
              <a:path extrusionOk="0" h="894141" w="481469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2" name="Google Shape;232;p23"/>
          <p:cNvGrpSpPr/>
          <p:nvPr/>
        </p:nvGrpSpPr>
        <p:grpSpPr>
          <a:xfrm>
            <a:off x="7486335" y="1283557"/>
            <a:ext cx="773438" cy="495566"/>
            <a:chOff x="10089278" y="330206"/>
            <a:chExt cx="981007" cy="838083"/>
          </a:xfrm>
        </p:grpSpPr>
        <p:sp>
          <p:nvSpPr>
            <p:cNvPr id="233" name="Google Shape;233;p23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5" name="Google Shape;235;p23"/>
          <p:cNvGrpSpPr/>
          <p:nvPr/>
        </p:nvGrpSpPr>
        <p:grpSpPr>
          <a:xfrm>
            <a:off x="7501810" y="2956442"/>
            <a:ext cx="743171" cy="132426"/>
            <a:chOff x="10109092" y="3159326"/>
            <a:chExt cx="942618" cy="223954"/>
          </a:xfrm>
        </p:grpSpPr>
        <p:sp>
          <p:nvSpPr>
            <p:cNvPr id="236" name="Google Shape;236;p23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23"/>
          <p:cNvSpPr/>
          <p:nvPr/>
        </p:nvSpPr>
        <p:spPr>
          <a:xfrm>
            <a:off x="2580239" y="242064"/>
            <a:ext cx="45720" cy="342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1199456" y="368199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2351584" y="670050"/>
            <a:ext cx="108012" cy="8100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3"/>
          <p:cNvSpPr/>
          <p:nvPr/>
        </p:nvSpPr>
        <p:spPr>
          <a:xfrm>
            <a:off x="1775520" y="1000320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3"/>
          <p:cNvSpPr/>
          <p:nvPr/>
        </p:nvSpPr>
        <p:spPr>
          <a:xfrm>
            <a:off x="6059996" y="421452"/>
            <a:ext cx="45719" cy="3428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3"/>
          <p:cNvSpPr/>
          <p:nvPr/>
        </p:nvSpPr>
        <p:spPr>
          <a:xfrm>
            <a:off x="3719736" y="515989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3"/>
          <p:cNvSpPr/>
          <p:nvPr/>
        </p:nvSpPr>
        <p:spPr>
          <a:xfrm>
            <a:off x="4295800" y="1078859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3"/>
          <p:cNvSpPr/>
          <p:nvPr/>
        </p:nvSpPr>
        <p:spPr>
          <a:xfrm>
            <a:off x="5807968" y="3049094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2567608" y="3637914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1631504" y="3426523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8774148" y="153209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7010020" y="1559906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375982" y="4042676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8536429" y="1615631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8614261" y="2423237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3"/>
          <p:cNvSpPr/>
          <p:nvPr/>
        </p:nvSpPr>
        <p:spPr>
          <a:xfrm>
            <a:off x="7680176" y="742410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3"/>
          <p:cNvSpPr/>
          <p:nvPr/>
        </p:nvSpPr>
        <p:spPr>
          <a:xfrm>
            <a:off x="8909433" y="3336636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3"/>
          <p:cNvSpPr/>
          <p:nvPr/>
        </p:nvSpPr>
        <p:spPr>
          <a:xfrm>
            <a:off x="9170348" y="3108154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3"/>
          <p:cNvSpPr/>
          <p:nvPr/>
        </p:nvSpPr>
        <p:spPr>
          <a:xfrm>
            <a:off x="4799856" y="4158416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3"/>
          <p:cNvSpPr/>
          <p:nvPr/>
        </p:nvSpPr>
        <p:spPr>
          <a:xfrm>
            <a:off x="272428" y="2342492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3"/>
          <p:cNvSpPr/>
          <p:nvPr/>
        </p:nvSpPr>
        <p:spPr>
          <a:xfrm>
            <a:off x="5879649" y="1067891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3"/>
          <p:cNvSpPr/>
          <p:nvPr/>
        </p:nvSpPr>
        <p:spPr>
          <a:xfrm>
            <a:off x="7455371" y="294797"/>
            <a:ext cx="112750" cy="8456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3"/>
          <p:cNvSpPr/>
          <p:nvPr/>
        </p:nvSpPr>
        <p:spPr>
          <a:xfrm>
            <a:off x="983432" y="937995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3"/>
          <p:cNvSpPr/>
          <p:nvPr/>
        </p:nvSpPr>
        <p:spPr>
          <a:xfrm>
            <a:off x="4662021" y="2262569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623392" y="110590"/>
            <a:ext cx="45720" cy="342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4616301" y="185038"/>
            <a:ext cx="45720" cy="342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3"/>
          <p:cNvSpPr/>
          <p:nvPr/>
        </p:nvSpPr>
        <p:spPr>
          <a:xfrm>
            <a:off x="8614261" y="739378"/>
            <a:ext cx="45720" cy="342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3"/>
          <p:cNvSpPr/>
          <p:nvPr/>
        </p:nvSpPr>
        <p:spPr>
          <a:xfrm>
            <a:off x="8035672" y="3742328"/>
            <a:ext cx="45720" cy="342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3"/>
          <p:cNvSpPr/>
          <p:nvPr/>
        </p:nvSpPr>
        <p:spPr>
          <a:xfrm>
            <a:off x="4439816" y="3352614"/>
            <a:ext cx="45720" cy="342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3"/>
          <p:cNvSpPr/>
          <p:nvPr/>
        </p:nvSpPr>
        <p:spPr>
          <a:xfrm>
            <a:off x="8906642" y="2142767"/>
            <a:ext cx="45720" cy="342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" name="Google Shape;268;p23"/>
          <p:cNvGrpSpPr/>
          <p:nvPr/>
        </p:nvGrpSpPr>
        <p:grpSpPr>
          <a:xfrm>
            <a:off x="7575606" y="1928617"/>
            <a:ext cx="595578" cy="446683"/>
            <a:chOff x="7575606" y="2571489"/>
            <a:chExt cx="595578" cy="595578"/>
          </a:xfrm>
        </p:grpSpPr>
        <p:sp>
          <p:nvSpPr>
            <p:cNvPr id="269" name="Google Shape;269;p23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7632563" y="2632123"/>
              <a:ext cx="240832" cy="474308"/>
            </a:xfrm>
            <a:custGeom>
              <a:rect b="b" l="l" r="r" t="t"/>
              <a:pathLst>
                <a:path extrusionOk="0" h="915030" w="46461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7873395" y="2632123"/>
              <a:ext cx="233477" cy="475408"/>
            </a:xfrm>
            <a:custGeom>
              <a:rect b="b" l="l" r="r" t="t"/>
              <a:pathLst>
                <a:path extrusionOk="0" h="913600" w="450421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cket - Title and Content Dark Blue">
  <p:cSld name="Rocket - Title and Content Dark Blue">
    <p:bg>
      <p:bgPr>
        <a:solidFill>
          <a:srgbClr val="0E3C4B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/>
          <p:nvPr/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7/28/2015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2" name="Google Shape;282;p24"/>
          <p:cNvGrpSpPr/>
          <p:nvPr/>
        </p:nvGrpSpPr>
        <p:grpSpPr>
          <a:xfrm>
            <a:off x="0" y="3509135"/>
            <a:ext cx="9144000" cy="1634365"/>
            <a:chOff x="-467413" y="4678846"/>
            <a:chExt cx="9611413" cy="2179154"/>
          </a:xfrm>
        </p:grpSpPr>
        <p:sp>
          <p:nvSpPr>
            <p:cNvPr id="283" name="Google Shape;283;p24"/>
            <p:cNvSpPr/>
            <p:nvPr/>
          </p:nvSpPr>
          <p:spPr>
            <a:xfrm>
              <a:off x="-91546" y="4678846"/>
              <a:ext cx="9235546" cy="2179154"/>
            </a:xfrm>
            <a:custGeom>
              <a:rect b="b" l="l" r="r" t="t"/>
              <a:pathLst>
                <a:path extrusionOk="0" h="2600767" w="11711288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2396A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-91546" y="4807525"/>
              <a:ext cx="9233318" cy="2050475"/>
            </a:xfrm>
            <a:custGeom>
              <a:rect b="b" l="l" r="r" t="t"/>
              <a:pathLst>
                <a:path extrusionOk="0" h="2600767" w="11711288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87D7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-467413" y="5174540"/>
              <a:ext cx="9611413" cy="1683460"/>
            </a:xfrm>
            <a:custGeom>
              <a:rect b="b" l="l" r="r" t="t"/>
              <a:pathLst>
                <a:path extrusionOk="0" h="2135254" w="12190853">
                  <a:moveTo>
                    <a:pt x="12190853" y="0"/>
                  </a:moveTo>
                  <a:lnTo>
                    <a:pt x="12190853" y="1232671"/>
                  </a:lnTo>
                  <a:lnTo>
                    <a:pt x="12190853" y="2135253"/>
                  </a:lnTo>
                  <a:lnTo>
                    <a:pt x="8538218" y="2135253"/>
                  </a:lnTo>
                  <a:lnTo>
                    <a:pt x="8538217" y="2135254"/>
                  </a:lnTo>
                  <a:lnTo>
                    <a:pt x="7559386" y="2135254"/>
                  </a:lnTo>
                  <a:lnTo>
                    <a:pt x="7559239" y="2135137"/>
                  </a:lnTo>
                  <a:lnTo>
                    <a:pt x="7559202" y="2135254"/>
                  </a:lnTo>
                  <a:lnTo>
                    <a:pt x="404105" y="2135254"/>
                  </a:lnTo>
                  <a:lnTo>
                    <a:pt x="191141" y="2135254"/>
                  </a:lnTo>
                  <a:lnTo>
                    <a:pt x="0" y="2135254"/>
                  </a:lnTo>
                  <a:lnTo>
                    <a:pt x="0" y="759101"/>
                  </a:lnTo>
                  <a:lnTo>
                    <a:pt x="18846" y="760703"/>
                  </a:lnTo>
                  <a:cubicBezTo>
                    <a:pt x="321481" y="812768"/>
                    <a:pt x="561438" y="1039090"/>
                    <a:pt x="622833" y="1328059"/>
                  </a:cubicBezTo>
                  <a:lnTo>
                    <a:pt x="634538" y="1439894"/>
                  </a:lnTo>
                  <a:lnTo>
                    <a:pt x="734784" y="1387488"/>
                  </a:lnTo>
                  <a:cubicBezTo>
                    <a:pt x="807460" y="1357882"/>
                    <a:pt x="887363" y="1341510"/>
                    <a:pt x="971235" y="1341510"/>
                  </a:cubicBezTo>
                  <a:cubicBezTo>
                    <a:pt x="1013172" y="1341510"/>
                    <a:pt x="1054116" y="1345603"/>
                    <a:pt x="1093660" y="1353397"/>
                  </a:cubicBezTo>
                  <a:lnTo>
                    <a:pt x="1174763" y="1377644"/>
                  </a:lnTo>
                  <a:lnTo>
                    <a:pt x="1186547" y="1356734"/>
                  </a:lnTo>
                  <a:cubicBezTo>
                    <a:pt x="1321772" y="1163953"/>
                    <a:pt x="1550774" y="1037205"/>
                    <a:pt x="1810511" y="1037205"/>
                  </a:cubicBezTo>
                  <a:cubicBezTo>
                    <a:pt x="2070248" y="1037205"/>
                    <a:pt x="2299249" y="1163953"/>
                    <a:pt x="2434476" y="1356734"/>
                  </a:cubicBezTo>
                  <a:lnTo>
                    <a:pt x="2490172" y="1455565"/>
                  </a:lnTo>
                  <a:lnTo>
                    <a:pt x="2521596" y="1430595"/>
                  </a:lnTo>
                  <a:cubicBezTo>
                    <a:pt x="2601590" y="1378544"/>
                    <a:pt x="2698022" y="1348151"/>
                    <a:pt x="2801827" y="1348151"/>
                  </a:cubicBezTo>
                  <a:cubicBezTo>
                    <a:pt x="2974835" y="1348151"/>
                    <a:pt x="3127370" y="1432576"/>
                    <a:pt x="3217441" y="1560985"/>
                  </a:cubicBezTo>
                  <a:lnTo>
                    <a:pt x="3241880" y="1604352"/>
                  </a:lnTo>
                  <a:lnTo>
                    <a:pt x="3611243" y="1604352"/>
                  </a:lnTo>
                  <a:lnTo>
                    <a:pt x="3613999" y="1599461"/>
                  </a:lnTo>
                  <a:cubicBezTo>
                    <a:pt x="3723165" y="1443832"/>
                    <a:pt x="3908033" y="1341510"/>
                    <a:pt x="4117715" y="1341510"/>
                  </a:cubicBezTo>
                  <a:cubicBezTo>
                    <a:pt x="4369335" y="1341510"/>
                    <a:pt x="4585223" y="1488853"/>
                    <a:pt x="4677439" y="1698843"/>
                  </a:cubicBezTo>
                  <a:lnTo>
                    <a:pt x="4693938" y="1750031"/>
                  </a:lnTo>
                  <a:lnTo>
                    <a:pt x="4721097" y="1735833"/>
                  </a:lnTo>
                  <a:cubicBezTo>
                    <a:pt x="4757435" y="1721030"/>
                    <a:pt x="4795581" y="1709535"/>
                    <a:pt x="4835124" y="1701742"/>
                  </a:cubicBezTo>
                  <a:lnTo>
                    <a:pt x="4930624" y="1692469"/>
                  </a:lnTo>
                  <a:lnTo>
                    <a:pt x="4934733" y="1653211"/>
                  </a:lnTo>
                  <a:cubicBezTo>
                    <a:pt x="5004897" y="1322961"/>
                    <a:pt x="5308287" y="1074535"/>
                    <a:pt x="5671919" y="1074535"/>
                  </a:cubicBezTo>
                  <a:cubicBezTo>
                    <a:pt x="5931657" y="1074535"/>
                    <a:pt x="6160658" y="1201283"/>
                    <a:pt x="6295883" y="1394064"/>
                  </a:cubicBezTo>
                  <a:lnTo>
                    <a:pt x="6301547" y="1404117"/>
                  </a:lnTo>
                  <a:lnTo>
                    <a:pt x="6320448" y="1382055"/>
                  </a:lnTo>
                  <a:cubicBezTo>
                    <a:pt x="6456619" y="1250904"/>
                    <a:pt x="6644738" y="1169785"/>
                    <a:pt x="6852528" y="1169785"/>
                  </a:cubicBezTo>
                  <a:cubicBezTo>
                    <a:pt x="7008370" y="1169785"/>
                    <a:pt x="7153148" y="1215415"/>
                    <a:pt x="7273244" y="1293559"/>
                  </a:cubicBezTo>
                  <a:lnTo>
                    <a:pt x="7342091" y="1348269"/>
                  </a:lnTo>
                  <a:lnTo>
                    <a:pt x="7355460" y="1306786"/>
                  </a:lnTo>
                  <a:cubicBezTo>
                    <a:pt x="7469693" y="1046667"/>
                    <a:pt x="7737118" y="864150"/>
                    <a:pt x="8048802" y="864150"/>
                  </a:cubicBezTo>
                  <a:lnTo>
                    <a:pt x="8119268" y="867577"/>
                  </a:lnTo>
                  <a:lnTo>
                    <a:pt x="8177314" y="764579"/>
                  </a:lnTo>
                  <a:cubicBezTo>
                    <a:pt x="8312538" y="571798"/>
                    <a:pt x="8541540" y="445050"/>
                    <a:pt x="8801277" y="445050"/>
                  </a:cubicBezTo>
                  <a:cubicBezTo>
                    <a:pt x="8957120" y="445050"/>
                    <a:pt x="9101897" y="490680"/>
                    <a:pt x="9221993" y="568824"/>
                  </a:cubicBezTo>
                  <a:lnTo>
                    <a:pt x="9308351" y="637449"/>
                  </a:lnTo>
                  <a:lnTo>
                    <a:pt x="9331316" y="624736"/>
                  </a:lnTo>
                  <a:cubicBezTo>
                    <a:pt x="9430005" y="578936"/>
                    <a:pt x="9540663" y="553269"/>
                    <a:pt x="9657545" y="553269"/>
                  </a:cubicBezTo>
                  <a:cubicBezTo>
                    <a:pt x="9969230" y="553269"/>
                    <a:pt x="10236655" y="735786"/>
                    <a:pt x="10350887" y="995905"/>
                  </a:cubicBezTo>
                  <a:lnTo>
                    <a:pt x="10387173" y="1108490"/>
                  </a:lnTo>
                  <a:lnTo>
                    <a:pt x="10674604" y="1108490"/>
                  </a:lnTo>
                  <a:lnTo>
                    <a:pt x="10659598" y="965120"/>
                  </a:lnTo>
                  <a:cubicBezTo>
                    <a:pt x="10659598" y="564860"/>
                    <a:pt x="10996493" y="240385"/>
                    <a:pt x="11412073" y="240385"/>
                  </a:cubicBezTo>
                  <a:cubicBezTo>
                    <a:pt x="11567916" y="240385"/>
                    <a:pt x="11712693" y="286015"/>
                    <a:pt x="11832789" y="364159"/>
                  </a:cubicBezTo>
                  <a:lnTo>
                    <a:pt x="11870500" y="394126"/>
                  </a:lnTo>
                  <a:lnTo>
                    <a:pt x="11889660" y="334676"/>
                  </a:lnTo>
                  <a:cubicBezTo>
                    <a:pt x="11946776" y="204617"/>
                    <a:pt x="12042190" y="93958"/>
                    <a:pt x="12162286" y="158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6" name="Google Shape;286;p24"/>
          <p:cNvSpPr/>
          <p:nvPr/>
        </p:nvSpPr>
        <p:spPr>
          <a:xfrm>
            <a:off x="7227327" y="3049864"/>
            <a:ext cx="1289707" cy="1898385"/>
          </a:xfrm>
          <a:prstGeom prst="trapezoid">
            <a:avLst>
              <a:gd fmla="val 3198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7446276" y="3049864"/>
            <a:ext cx="851810" cy="2093636"/>
          </a:xfrm>
          <a:prstGeom prst="trapezoid">
            <a:avLst>
              <a:gd fmla="val 3198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0" name="Google Shape;290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4"/>
          <p:cNvSpPr txBox="1"/>
          <p:nvPr>
            <p:ph idx="12" type="sldNum"/>
          </p:nvPr>
        </p:nvSpPr>
        <p:spPr>
          <a:xfrm>
            <a:off x="6457950" y="4767263"/>
            <a:ext cx="169255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93" name="Google Shape;293;p24"/>
          <p:cNvGrpSpPr/>
          <p:nvPr/>
        </p:nvGrpSpPr>
        <p:grpSpPr>
          <a:xfrm>
            <a:off x="7501810" y="2953625"/>
            <a:ext cx="743171" cy="132426"/>
            <a:chOff x="10109092" y="3159326"/>
            <a:chExt cx="942618" cy="223954"/>
          </a:xfrm>
        </p:grpSpPr>
        <p:sp>
          <p:nvSpPr>
            <p:cNvPr id="294" name="Google Shape;294;p24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6" name="Google Shape;296;p24"/>
          <p:cNvSpPr/>
          <p:nvPr/>
        </p:nvSpPr>
        <p:spPr>
          <a:xfrm flipH="1">
            <a:off x="8285233" y="2565606"/>
            <a:ext cx="583948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4"/>
          <p:cNvSpPr/>
          <p:nvPr/>
        </p:nvSpPr>
        <p:spPr>
          <a:xfrm>
            <a:off x="6877683" y="2565607"/>
            <a:ext cx="583875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8" name="Google Shape;298;p24"/>
          <p:cNvGrpSpPr/>
          <p:nvPr/>
        </p:nvGrpSpPr>
        <p:grpSpPr>
          <a:xfrm>
            <a:off x="7486189" y="1286374"/>
            <a:ext cx="773438" cy="495566"/>
            <a:chOff x="10089278" y="330206"/>
            <a:chExt cx="981007" cy="838083"/>
          </a:xfrm>
        </p:grpSpPr>
        <p:sp>
          <p:nvSpPr>
            <p:cNvPr id="299" name="Google Shape;299;p24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1" name="Google Shape;301;p24"/>
          <p:cNvSpPr/>
          <p:nvPr/>
        </p:nvSpPr>
        <p:spPr>
          <a:xfrm>
            <a:off x="7336250" y="1698392"/>
            <a:ext cx="537145" cy="1326485"/>
          </a:xfrm>
          <a:custGeom>
            <a:rect b="b" l="l" r="r" t="t"/>
            <a:pathLst>
              <a:path extrusionOk="0" h="3059614" w="929217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4"/>
          <p:cNvSpPr/>
          <p:nvPr/>
        </p:nvSpPr>
        <p:spPr>
          <a:xfrm>
            <a:off x="7873395" y="1698789"/>
            <a:ext cx="537145" cy="1326088"/>
          </a:xfrm>
          <a:custGeom>
            <a:rect b="b" l="l" r="r" t="t"/>
            <a:pathLst>
              <a:path extrusionOk="0" h="3058698" w="929217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4"/>
          <p:cNvSpPr/>
          <p:nvPr/>
        </p:nvSpPr>
        <p:spPr>
          <a:xfrm>
            <a:off x="7554443" y="3035087"/>
            <a:ext cx="317738" cy="625268"/>
          </a:xfrm>
          <a:custGeom>
            <a:rect b="b" l="l" r="r" t="t"/>
            <a:pathLst>
              <a:path extrusionOk="0" h="1442215" w="549661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4"/>
          <p:cNvSpPr/>
          <p:nvPr/>
        </p:nvSpPr>
        <p:spPr>
          <a:xfrm flipH="1">
            <a:off x="7872182" y="3035137"/>
            <a:ext cx="320131" cy="625216"/>
          </a:xfrm>
          <a:custGeom>
            <a:rect b="b" l="l" r="r" t="t"/>
            <a:pathLst>
              <a:path extrusionOk="0" h="1442098" w="553800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4"/>
          <p:cNvSpPr/>
          <p:nvPr/>
        </p:nvSpPr>
        <p:spPr>
          <a:xfrm>
            <a:off x="7595915" y="3051916"/>
            <a:ext cx="276268" cy="387773"/>
          </a:xfrm>
          <a:custGeom>
            <a:rect b="b" l="l" r="r" t="t"/>
            <a:pathLst>
              <a:path extrusionOk="0" h="894419" w="477921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4"/>
          <p:cNvSpPr/>
          <p:nvPr/>
        </p:nvSpPr>
        <p:spPr>
          <a:xfrm flipH="1">
            <a:off x="7872183" y="3052037"/>
            <a:ext cx="278319" cy="387652"/>
          </a:xfrm>
          <a:custGeom>
            <a:rect b="b" l="l" r="r" t="t"/>
            <a:pathLst>
              <a:path extrusionOk="0" h="894141" w="481469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7" name="Google Shape;307;p24"/>
          <p:cNvGrpSpPr/>
          <p:nvPr/>
        </p:nvGrpSpPr>
        <p:grpSpPr>
          <a:xfrm>
            <a:off x="7486335" y="1283557"/>
            <a:ext cx="773438" cy="495566"/>
            <a:chOff x="10089278" y="330206"/>
            <a:chExt cx="981007" cy="838083"/>
          </a:xfrm>
        </p:grpSpPr>
        <p:sp>
          <p:nvSpPr>
            <p:cNvPr id="308" name="Google Shape;308;p24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0" name="Google Shape;310;p24"/>
          <p:cNvGrpSpPr/>
          <p:nvPr/>
        </p:nvGrpSpPr>
        <p:grpSpPr>
          <a:xfrm>
            <a:off x="7501810" y="2956442"/>
            <a:ext cx="743171" cy="132426"/>
            <a:chOff x="10109092" y="3159326"/>
            <a:chExt cx="942618" cy="223954"/>
          </a:xfrm>
        </p:grpSpPr>
        <p:sp>
          <p:nvSpPr>
            <p:cNvPr id="311" name="Google Shape;311;p24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3" name="Google Shape;313;p24"/>
          <p:cNvGrpSpPr/>
          <p:nvPr/>
        </p:nvGrpSpPr>
        <p:grpSpPr>
          <a:xfrm>
            <a:off x="7575606" y="1928617"/>
            <a:ext cx="595578" cy="446683"/>
            <a:chOff x="7575606" y="2571489"/>
            <a:chExt cx="595578" cy="595578"/>
          </a:xfrm>
        </p:grpSpPr>
        <p:sp>
          <p:nvSpPr>
            <p:cNvPr id="314" name="Google Shape;314;p24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7632563" y="2632123"/>
              <a:ext cx="240832" cy="474308"/>
            </a:xfrm>
            <a:custGeom>
              <a:rect b="b" l="l" r="r" t="t"/>
              <a:pathLst>
                <a:path extrusionOk="0" h="915030" w="46461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7873395" y="2632123"/>
              <a:ext cx="233477" cy="475408"/>
            </a:xfrm>
            <a:custGeom>
              <a:rect b="b" l="l" r="r" t="t"/>
              <a:pathLst>
                <a:path extrusionOk="0" h="913600" w="450421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cket - Title Slide White">
  <p:cSld name="Rocket - Title Slide White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"/>
          <p:cNvSpPr txBox="1"/>
          <p:nvPr>
            <p:ph type="ctrTitle"/>
          </p:nvPr>
        </p:nvSpPr>
        <p:spPr>
          <a:xfrm>
            <a:off x="44799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25"/>
          <p:cNvSpPr txBox="1"/>
          <p:nvPr>
            <p:ph idx="1" type="subTitle"/>
          </p:nvPr>
        </p:nvSpPr>
        <p:spPr>
          <a:xfrm>
            <a:off x="44799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ADCD"/>
              </a:buClr>
              <a:buSzPts val="2400"/>
              <a:buNone/>
              <a:defRPr sz="2400">
                <a:solidFill>
                  <a:srgbClr val="0DADCD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8" name="Google Shape;328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1" name="Google Shape;331;p25"/>
          <p:cNvSpPr/>
          <p:nvPr/>
        </p:nvSpPr>
        <p:spPr>
          <a:xfrm>
            <a:off x="357588" y="3509135"/>
            <a:ext cx="8786412" cy="1634365"/>
          </a:xfrm>
          <a:custGeom>
            <a:rect b="b" l="l" r="r" t="t"/>
            <a:pathLst>
              <a:path extrusionOk="0" h="2600767" w="11711288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2396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5"/>
          <p:cNvSpPr/>
          <p:nvPr/>
        </p:nvSpPr>
        <p:spPr>
          <a:xfrm>
            <a:off x="357588" y="3605644"/>
            <a:ext cx="8784292" cy="1537856"/>
          </a:xfrm>
          <a:custGeom>
            <a:rect b="b" l="l" r="r" t="t"/>
            <a:pathLst>
              <a:path extrusionOk="0" h="2600767" w="11711288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87D7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5"/>
          <p:cNvSpPr/>
          <p:nvPr/>
        </p:nvSpPr>
        <p:spPr>
          <a:xfrm>
            <a:off x="7227327" y="3049864"/>
            <a:ext cx="1289707" cy="2093636"/>
          </a:xfrm>
          <a:prstGeom prst="trapezoid">
            <a:avLst>
              <a:gd fmla="val 3198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5"/>
          <p:cNvSpPr/>
          <p:nvPr/>
        </p:nvSpPr>
        <p:spPr>
          <a:xfrm>
            <a:off x="0" y="3880905"/>
            <a:ext cx="9144000" cy="1262595"/>
          </a:xfrm>
          <a:custGeom>
            <a:rect b="b" l="l" r="r" t="t"/>
            <a:pathLst>
              <a:path extrusionOk="0" h="2135254" w="12190853">
                <a:moveTo>
                  <a:pt x="12190853" y="0"/>
                </a:moveTo>
                <a:lnTo>
                  <a:pt x="12190853" y="1232671"/>
                </a:lnTo>
                <a:lnTo>
                  <a:pt x="12190853" y="2135253"/>
                </a:lnTo>
                <a:lnTo>
                  <a:pt x="8538218" y="2135253"/>
                </a:lnTo>
                <a:lnTo>
                  <a:pt x="8538217" y="2135254"/>
                </a:lnTo>
                <a:lnTo>
                  <a:pt x="7559386" y="2135254"/>
                </a:lnTo>
                <a:lnTo>
                  <a:pt x="7559239" y="2135137"/>
                </a:lnTo>
                <a:lnTo>
                  <a:pt x="7559202" y="2135254"/>
                </a:lnTo>
                <a:lnTo>
                  <a:pt x="404105" y="2135254"/>
                </a:lnTo>
                <a:lnTo>
                  <a:pt x="191141" y="2135254"/>
                </a:lnTo>
                <a:lnTo>
                  <a:pt x="0" y="2135254"/>
                </a:lnTo>
                <a:lnTo>
                  <a:pt x="0" y="759101"/>
                </a:lnTo>
                <a:lnTo>
                  <a:pt x="18846" y="760703"/>
                </a:lnTo>
                <a:cubicBezTo>
                  <a:pt x="321481" y="812768"/>
                  <a:pt x="561438" y="1039090"/>
                  <a:pt x="622833" y="1328059"/>
                </a:cubicBezTo>
                <a:lnTo>
                  <a:pt x="634538" y="1439894"/>
                </a:lnTo>
                <a:lnTo>
                  <a:pt x="734784" y="1387488"/>
                </a:lnTo>
                <a:cubicBezTo>
                  <a:pt x="807460" y="1357882"/>
                  <a:pt x="887363" y="1341510"/>
                  <a:pt x="971235" y="1341510"/>
                </a:cubicBezTo>
                <a:cubicBezTo>
                  <a:pt x="1013172" y="1341510"/>
                  <a:pt x="1054116" y="1345603"/>
                  <a:pt x="1093660" y="1353397"/>
                </a:cubicBezTo>
                <a:lnTo>
                  <a:pt x="1174763" y="1377644"/>
                </a:lnTo>
                <a:lnTo>
                  <a:pt x="1186547" y="1356734"/>
                </a:lnTo>
                <a:cubicBezTo>
                  <a:pt x="1321772" y="1163953"/>
                  <a:pt x="1550774" y="1037205"/>
                  <a:pt x="1810511" y="1037205"/>
                </a:cubicBezTo>
                <a:cubicBezTo>
                  <a:pt x="2070248" y="1037205"/>
                  <a:pt x="2299249" y="1163953"/>
                  <a:pt x="2434476" y="1356734"/>
                </a:cubicBezTo>
                <a:lnTo>
                  <a:pt x="2490172" y="1455565"/>
                </a:lnTo>
                <a:lnTo>
                  <a:pt x="2521596" y="1430595"/>
                </a:lnTo>
                <a:cubicBezTo>
                  <a:pt x="2601590" y="1378544"/>
                  <a:pt x="2698022" y="1348151"/>
                  <a:pt x="2801827" y="1348151"/>
                </a:cubicBezTo>
                <a:cubicBezTo>
                  <a:pt x="2974835" y="1348151"/>
                  <a:pt x="3127370" y="1432576"/>
                  <a:pt x="3217441" y="1560985"/>
                </a:cubicBezTo>
                <a:lnTo>
                  <a:pt x="3241880" y="1604352"/>
                </a:lnTo>
                <a:lnTo>
                  <a:pt x="3611243" y="1604352"/>
                </a:lnTo>
                <a:lnTo>
                  <a:pt x="3613999" y="1599461"/>
                </a:lnTo>
                <a:cubicBezTo>
                  <a:pt x="3723165" y="1443832"/>
                  <a:pt x="3908033" y="1341510"/>
                  <a:pt x="4117715" y="1341510"/>
                </a:cubicBezTo>
                <a:cubicBezTo>
                  <a:pt x="4369335" y="1341510"/>
                  <a:pt x="4585223" y="1488853"/>
                  <a:pt x="4677439" y="1698843"/>
                </a:cubicBezTo>
                <a:lnTo>
                  <a:pt x="4693938" y="1750031"/>
                </a:lnTo>
                <a:lnTo>
                  <a:pt x="4721097" y="1735833"/>
                </a:lnTo>
                <a:cubicBezTo>
                  <a:pt x="4757435" y="1721030"/>
                  <a:pt x="4795581" y="1709535"/>
                  <a:pt x="4835124" y="1701742"/>
                </a:cubicBezTo>
                <a:lnTo>
                  <a:pt x="4930624" y="1692469"/>
                </a:lnTo>
                <a:lnTo>
                  <a:pt x="4934733" y="1653211"/>
                </a:lnTo>
                <a:cubicBezTo>
                  <a:pt x="5004897" y="1322961"/>
                  <a:pt x="5308287" y="1074535"/>
                  <a:pt x="5671919" y="1074535"/>
                </a:cubicBezTo>
                <a:cubicBezTo>
                  <a:pt x="5931657" y="1074535"/>
                  <a:pt x="6160658" y="1201283"/>
                  <a:pt x="6295883" y="1394064"/>
                </a:cubicBezTo>
                <a:lnTo>
                  <a:pt x="6301547" y="1404117"/>
                </a:lnTo>
                <a:lnTo>
                  <a:pt x="6320448" y="1382055"/>
                </a:lnTo>
                <a:cubicBezTo>
                  <a:pt x="6456619" y="1250904"/>
                  <a:pt x="6644738" y="1169785"/>
                  <a:pt x="6852528" y="1169785"/>
                </a:cubicBezTo>
                <a:cubicBezTo>
                  <a:pt x="7008370" y="1169785"/>
                  <a:pt x="7153148" y="1215415"/>
                  <a:pt x="7273244" y="1293559"/>
                </a:cubicBezTo>
                <a:lnTo>
                  <a:pt x="7342091" y="1348269"/>
                </a:lnTo>
                <a:lnTo>
                  <a:pt x="7355460" y="1306786"/>
                </a:lnTo>
                <a:cubicBezTo>
                  <a:pt x="7469693" y="1046667"/>
                  <a:pt x="7737118" y="864150"/>
                  <a:pt x="8048802" y="864150"/>
                </a:cubicBezTo>
                <a:lnTo>
                  <a:pt x="8119268" y="867577"/>
                </a:lnTo>
                <a:lnTo>
                  <a:pt x="8177314" y="764579"/>
                </a:lnTo>
                <a:cubicBezTo>
                  <a:pt x="8312538" y="571798"/>
                  <a:pt x="8541540" y="445050"/>
                  <a:pt x="8801277" y="445050"/>
                </a:cubicBezTo>
                <a:cubicBezTo>
                  <a:pt x="8957120" y="445050"/>
                  <a:pt x="9101897" y="490680"/>
                  <a:pt x="9221993" y="568824"/>
                </a:cubicBezTo>
                <a:lnTo>
                  <a:pt x="9308351" y="637449"/>
                </a:lnTo>
                <a:lnTo>
                  <a:pt x="9331316" y="624736"/>
                </a:lnTo>
                <a:cubicBezTo>
                  <a:pt x="9430005" y="578936"/>
                  <a:pt x="9540663" y="553269"/>
                  <a:pt x="9657545" y="553269"/>
                </a:cubicBezTo>
                <a:cubicBezTo>
                  <a:pt x="9969230" y="553269"/>
                  <a:pt x="10236655" y="735786"/>
                  <a:pt x="10350887" y="995905"/>
                </a:cubicBezTo>
                <a:lnTo>
                  <a:pt x="10387173" y="1108490"/>
                </a:lnTo>
                <a:lnTo>
                  <a:pt x="10674604" y="1108490"/>
                </a:lnTo>
                <a:lnTo>
                  <a:pt x="10659598" y="965120"/>
                </a:lnTo>
                <a:cubicBezTo>
                  <a:pt x="10659598" y="564860"/>
                  <a:pt x="10996493" y="240385"/>
                  <a:pt x="11412073" y="240385"/>
                </a:cubicBezTo>
                <a:cubicBezTo>
                  <a:pt x="11567916" y="240385"/>
                  <a:pt x="11712693" y="286015"/>
                  <a:pt x="11832789" y="364159"/>
                </a:cubicBezTo>
                <a:lnTo>
                  <a:pt x="11870500" y="394126"/>
                </a:lnTo>
                <a:lnTo>
                  <a:pt x="11889660" y="334676"/>
                </a:lnTo>
                <a:cubicBezTo>
                  <a:pt x="11946776" y="204617"/>
                  <a:pt x="12042190" y="93958"/>
                  <a:pt x="12162286" y="15814"/>
                </a:cubicBezTo>
                <a:close/>
              </a:path>
            </a:pathLst>
          </a:custGeom>
          <a:solidFill>
            <a:srgbClr val="BCE9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5"/>
          <p:cNvSpPr/>
          <p:nvPr/>
        </p:nvSpPr>
        <p:spPr>
          <a:xfrm>
            <a:off x="7446276" y="3049864"/>
            <a:ext cx="851810" cy="2093636"/>
          </a:xfrm>
          <a:prstGeom prst="trapezoid">
            <a:avLst>
              <a:gd fmla="val 3198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" name="Google Shape;336;p25"/>
          <p:cNvGrpSpPr/>
          <p:nvPr/>
        </p:nvGrpSpPr>
        <p:grpSpPr>
          <a:xfrm>
            <a:off x="7501810" y="2953625"/>
            <a:ext cx="743171" cy="132426"/>
            <a:chOff x="10109092" y="3159326"/>
            <a:chExt cx="942618" cy="223954"/>
          </a:xfrm>
        </p:grpSpPr>
        <p:sp>
          <p:nvSpPr>
            <p:cNvPr id="337" name="Google Shape;337;p25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9" name="Google Shape;339;p25"/>
          <p:cNvSpPr/>
          <p:nvPr/>
        </p:nvSpPr>
        <p:spPr>
          <a:xfrm flipH="1">
            <a:off x="8285233" y="2565606"/>
            <a:ext cx="583948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5"/>
          <p:cNvSpPr/>
          <p:nvPr/>
        </p:nvSpPr>
        <p:spPr>
          <a:xfrm>
            <a:off x="6877683" y="2565607"/>
            <a:ext cx="583875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1" name="Google Shape;341;p25"/>
          <p:cNvGrpSpPr/>
          <p:nvPr/>
        </p:nvGrpSpPr>
        <p:grpSpPr>
          <a:xfrm>
            <a:off x="7486189" y="1286374"/>
            <a:ext cx="773438" cy="495566"/>
            <a:chOff x="10089278" y="330206"/>
            <a:chExt cx="981007" cy="838083"/>
          </a:xfrm>
        </p:grpSpPr>
        <p:sp>
          <p:nvSpPr>
            <p:cNvPr id="342" name="Google Shape;342;p25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25"/>
          <p:cNvSpPr/>
          <p:nvPr/>
        </p:nvSpPr>
        <p:spPr>
          <a:xfrm>
            <a:off x="7336250" y="1698392"/>
            <a:ext cx="537145" cy="1326485"/>
          </a:xfrm>
          <a:custGeom>
            <a:rect b="b" l="l" r="r" t="t"/>
            <a:pathLst>
              <a:path extrusionOk="0" h="3059614" w="929217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5"/>
          <p:cNvSpPr/>
          <p:nvPr/>
        </p:nvSpPr>
        <p:spPr>
          <a:xfrm>
            <a:off x="7873395" y="1698789"/>
            <a:ext cx="537145" cy="1326088"/>
          </a:xfrm>
          <a:custGeom>
            <a:rect b="b" l="l" r="r" t="t"/>
            <a:pathLst>
              <a:path extrusionOk="0" h="3058698" w="929217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5"/>
          <p:cNvSpPr/>
          <p:nvPr/>
        </p:nvSpPr>
        <p:spPr>
          <a:xfrm>
            <a:off x="7554443" y="3035087"/>
            <a:ext cx="317738" cy="625268"/>
          </a:xfrm>
          <a:custGeom>
            <a:rect b="b" l="l" r="r" t="t"/>
            <a:pathLst>
              <a:path extrusionOk="0" h="1442215" w="549661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5"/>
          <p:cNvSpPr/>
          <p:nvPr/>
        </p:nvSpPr>
        <p:spPr>
          <a:xfrm flipH="1">
            <a:off x="7872182" y="3035137"/>
            <a:ext cx="320131" cy="625216"/>
          </a:xfrm>
          <a:custGeom>
            <a:rect b="b" l="l" r="r" t="t"/>
            <a:pathLst>
              <a:path extrusionOk="0" h="1442098" w="553800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5"/>
          <p:cNvSpPr/>
          <p:nvPr/>
        </p:nvSpPr>
        <p:spPr>
          <a:xfrm>
            <a:off x="7595915" y="3051916"/>
            <a:ext cx="276268" cy="387773"/>
          </a:xfrm>
          <a:custGeom>
            <a:rect b="b" l="l" r="r" t="t"/>
            <a:pathLst>
              <a:path extrusionOk="0" h="894419" w="477921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5"/>
          <p:cNvSpPr/>
          <p:nvPr/>
        </p:nvSpPr>
        <p:spPr>
          <a:xfrm flipH="1">
            <a:off x="7872183" y="3052037"/>
            <a:ext cx="278319" cy="387652"/>
          </a:xfrm>
          <a:custGeom>
            <a:rect b="b" l="l" r="r" t="t"/>
            <a:pathLst>
              <a:path extrusionOk="0" h="894141" w="481469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" name="Google Shape;350;p25"/>
          <p:cNvGrpSpPr/>
          <p:nvPr/>
        </p:nvGrpSpPr>
        <p:grpSpPr>
          <a:xfrm>
            <a:off x="7486335" y="1283557"/>
            <a:ext cx="773438" cy="495566"/>
            <a:chOff x="10089278" y="330206"/>
            <a:chExt cx="981007" cy="838083"/>
          </a:xfrm>
        </p:grpSpPr>
        <p:sp>
          <p:nvSpPr>
            <p:cNvPr id="351" name="Google Shape;351;p25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3" name="Google Shape;353;p25"/>
          <p:cNvGrpSpPr/>
          <p:nvPr/>
        </p:nvGrpSpPr>
        <p:grpSpPr>
          <a:xfrm>
            <a:off x="7501810" y="2956442"/>
            <a:ext cx="743171" cy="132426"/>
            <a:chOff x="10109092" y="3159326"/>
            <a:chExt cx="942618" cy="223954"/>
          </a:xfrm>
        </p:grpSpPr>
        <p:sp>
          <p:nvSpPr>
            <p:cNvPr id="354" name="Google Shape;354;p25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6" name="Google Shape;356;p25"/>
          <p:cNvGrpSpPr/>
          <p:nvPr/>
        </p:nvGrpSpPr>
        <p:grpSpPr>
          <a:xfrm>
            <a:off x="7575606" y="1928617"/>
            <a:ext cx="595578" cy="446683"/>
            <a:chOff x="7575606" y="2571489"/>
            <a:chExt cx="595578" cy="595578"/>
          </a:xfrm>
        </p:grpSpPr>
        <p:sp>
          <p:nvSpPr>
            <p:cNvPr id="357" name="Google Shape;357;p25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7632563" y="2632123"/>
              <a:ext cx="240832" cy="474308"/>
            </a:xfrm>
            <a:custGeom>
              <a:rect b="b" l="l" r="r" t="t"/>
              <a:pathLst>
                <a:path extrusionOk="0" h="915030" w="46461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7873395" y="2632123"/>
              <a:ext cx="233477" cy="475408"/>
            </a:xfrm>
            <a:custGeom>
              <a:rect b="b" l="l" r="r" t="t"/>
              <a:pathLst>
                <a:path extrusionOk="0" h="913600" w="450421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cket - Title and Content White">
  <p:cSld name="Rocket - Title and Content White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/>
          <p:nvPr/>
        </p:nvSpPr>
        <p:spPr>
          <a:xfrm>
            <a:off x="357588" y="3509135"/>
            <a:ext cx="8786412" cy="1634365"/>
          </a:xfrm>
          <a:custGeom>
            <a:rect b="b" l="l" r="r" t="t"/>
            <a:pathLst>
              <a:path extrusionOk="0" h="2600767" w="11711288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2396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6"/>
          <p:cNvSpPr/>
          <p:nvPr/>
        </p:nvSpPr>
        <p:spPr>
          <a:xfrm>
            <a:off x="357588" y="3605644"/>
            <a:ext cx="8784292" cy="1537856"/>
          </a:xfrm>
          <a:custGeom>
            <a:rect b="b" l="l" r="r" t="t"/>
            <a:pathLst>
              <a:path extrusionOk="0" h="2600767" w="11711288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87D7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6"/>
          <p:cNvSpPr/>
          <p:nvPr/>
        </p:nvSpPr>
        <p:spPr>
          <a:xfrm>
            <a:off x="7227327" y="3049864"/>
            <a:ext cx="1289707" cy="2093636"/>
          </a:xfrm>
          <a:prstGeom prst="trapezoid">
            <a:avLst>
              <a:gd fmla="val 3198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6"/>
          <p:cNvSpPr/>
          <p:nvPr/>
        </p:nvSpPr>
        <p:spPr>
          <a:xfrm>
            <a:off x="0" y="3880905"/>
            <a:ext cx="9144000" cy="1262595"/>
          </a:xfrm>
          <a:custGeom>
            <a:rect b="b" l="l" r="r" t="t"/>
            <a:pathLst>
              <a:path extrusionOk="0" h="2135254" w="12190853">
                <a:moveTo>
                  <a:pt x="12190853" y="0"/>
                </a:moveTo>
                <a:lnTo>
                  <a:pt x="12190853" y="1232671"/>
                </a:lnTo>
                <a:lnTo>
                  <a:pt x="12190853" y="2135253"/>
                </a:lnTo>
                <a:lnTo>
                  <a:pt x="8538218" y="2135253"/>
                </a:lnTo>
                <a:lnTo>
                  <a:pt x="8538217" y="2135254"/>
                </a:lnTo>
                <a:lnTo>
                  <a:pt x="7559386" y="2135254"/>
                </a:lnTo>
                <a:lnTo>
                  <a:pt x="7559239" y="2135137"/>
                </a:lnTo>
                <a:lnTo>
                  <a:pt x="7559202" y="2135254"/>
                </a:lnTo>
                <a:lnTo>
                  <a:pt x="404105" y="2135254"/>
                </a:lnTo>
                <a:lnTo>
                  <a:pt x="191141" y="2135254"/>
                </a:lnTo>
                <a:lnTo>
                  <a:pt x="0" y="2135254"/>
                </a:lnTo>
                <a:lnTo>
                  <a:pt x="0" y="759101"/>
                </a:lnTo>
                <a:lnTo>
                  <a:pt x="18846" y="760703"/>
                </a:lnTo>
                <a:cubicBezTo>
                  <a:pt x="321481" y="812768"/>
                  <a:pt x="561438" y="1039090"/>
                  <a:pt x="622833" y="1328059"/>
                </a:cubicBezTo>
                <a:lnTo>
                  <a:pt x="634538" y="1439894"/>
                </a:lnTo>
                <a:lnTo>
                  <a:pt x="734784" y="1387488"/>
                </a:lnTo>
                <a:cubicBezTo>
                  <a:pt x="807460" y="1357882"/>
                  <a:pt x="887363" y="1341510"/>
                  <a:pt x="971235" y="1341510"/>
                </a:cubicBezTo>
                <a:cubicBezTo>
                  <a:pt x="1013172" y="1341510"/>
                  <a:pt x="1054116" y="1345603"/>
                  <a:pt x="1093660" y="1353397"/>
                </a:cubicBezTo>
                <a:lnTo>
                  <a:pt x="1174763" y="1377644"/>
                </a:lnTo>
                <a:lnTo>
                  <a:pt x="1186547" y="1356734"/>
                </a:lnTo>
                <a:cubicBezTo>
                  <a:pt x="1321772" y="1163953"/>
                  <a:pt x="1550774" y="1037205"/>
                  <a:pt x="1810511" y="1037205"/>
                </a:cubicBezTo>
                <a:cubicBezTo>
                  <a:pt x="2070248" y="1037205"/>
                  <a:pt x="2299249" y="1163953"/>
                  <a:pt x="2434476" y="1356734"/>
                </a:cubicBezTo>
                <a:lnTo>
                  <a:pt x="2490172" y="1455565"/>
                </a:lnTo>
                <a:lnTo>
                  <a:pt x="2521596" y="1430595"/>
                </a:lnTo>
                <a:cubicBezTo>
                  <a:pt x="2601590" y="1378544"/>
                  <a:pt x="2698022" y="1348151"/>
                  <a:pt x="2801827" y="1348151"/>
                </a:cubicBezTo>
                <a:cubicBezTo>
                  <a:pt x="2974835" y="1348151"/>
                  <a:pt x="3127370" y="1432576"/>
                  <a:pt x="3217441" y="1560985"/>
                </a:cubicBezTo>
                <a:lnTo>
                  <a:pt x="3241880" y="1604352"/>
                </a:lnTo>
                <a:lnTo>
                  <a:pt x="3611243" y="1604352"/>
                </a:lnTo>
                <a:lnTo>
                  <a:pt x="3613999" y="1599461"/>
                </a:lnTo>
                <a:cubicBezTo>
                  <a:pt x="3723165" y="1443832"/>
                  <a:pt x="3908033" y="1341510"/>
                  <a:pt x="4117715" y="1341510"/>
                </a:cubicBezTo>
                <a:cubicBezTo>
                  <a:pt x="4369335" y="1341510"/>
                  <a:pt x="4585223" y="1488853"/>
                  <a:pt x="4677439" y="1698843"/>
                </a:cubicBezTo>
                <a:lnTo>
                  <a:pt x="4693938" y="1750031"/>
                </a:lnTo>
                <a:lnTo>
                  <a:pt x="4721097" y="1735833"/>
                </a:lnTo>
                <a:cubicBezTo>
                  <a:pt x="4757435" y="1721030"/>
                  <a:pt x="4795581" y="1709535"/>
                  <a:pt x="4835124" y="1701742"/>
                </a:cubicBezTo>
                <a:lnTo>
                  <a:pt x="4930624" y="1692469"/>
                </a:lnTo>
                <a:lnTo>
                  <a:pt x="4934733" y="1653211"/>
                </a:lnTo>
                <a:cubicBezTo>
                  <a:pt x="5004897" y="1322961"/>
                  <a:pt x="5308287" y="1074535"/>
                  <a:pt x="5671919" y="1074535"/>
                </a:cubicBezTo>
                <a:cubicBezTo>
                  <a:pt x="5931657" y="1074535"/>
                  <a:pt x="6160658" y="1201283"/>
                  <a:pt x="6295883" y="1394064"/>
                </a:cubicBezTo>
                <a:lnTo>
                  <a:pt x="6301547" y="1404117"/>
                </a:lnTo>
                <a:lnTo>
                  <a:pt x="6320448" y="1382055"/>
                </a:lnTo>
                <a:cubicBezTo>
                  <a:pt x="6456619" y="1250904"/>
                  <a:pt x="6644738" y="1169785"/>
                  <a:pt x="6852528" y="1169785"/>
                </a:cubicBezTo>
                <a:cubicBezTo>
                  <a:pt x="7008370" y="1169785"/>
                  <a:pt x="7153148" y="1215415"/>
                  <a:pt x="7273244" y="1293559"/>
                </a:cubicBezTo>
                <a:lnTo>
                  <a:pt x="7342091" y="1348269"/>
                </a:lnTo>
                <a:lnTo>
                  <a:pt x="7355460" y="1306786"/>
                </a:lnTo>
                <a:cubicBezTo>
                  <a:pt x="7469693" y="1046667"/>
                  <a:pt x="7737118" y="864150"/>
                  <a:pt x="8048802" y="864150"/>
                </a:cubicBezTo>
                <a:lnTo>
                  <a:pt x="8119268" y="867577"/>
                </a:lnTo>
                <a:lnTo>
                  <a:pt x="8177314" y="764579"/>
                </a:lnTo>
                <a:cubicBezTo>
                  <a:pt x="8312538" y="571798"/>
                  <a:pt x="8541540" y="445050"/>
                  <a:pt x="8801277" y="445050"/>
                </a:cubicBezTo>
                <a:cubicBezTo>
                  <a:pt x="8957120" y="445050"/>
                  <a:pt x="9101897" y="490680"/>
                  <a:pt x="9221993" y="568824"/>
                </a:cubicBezTo>
                <a:lnTo>
                  <a:pt x="9308351" y="637449"/>
                </a:lnTo>
                <a:lnTo>
                  <a:pt x="9331316" y="624736"/>
                </a:lnTo>
                <a:cubicBezTo>
                  <a:pt x="9430005" y="578936"/>
                  <a:pt x="9540663" y="553269"/>
                  <a:pt x="9657545" y="553269"/>
                </a:cubicBezTo>
                <a:cubicBezTo>
                  <a:pt x="9969230" y="553269"/>
                  <a:pt x="10236655" y="735786"/>
                  <a:pt x="10350887" y="995905"/>
                </a:cubicBezTo>
                <a:lnTo>
                  <a:pt x="10387173" y="1108490"/>
                </a:lnTo>
                <a:lnTo>
                  <a:pt x="10674604" y="1108490"/>
                </a:lnTo>
                <a:lnTo>
                  <a:pt x="10659598" y="965120"/>
                </a:lnTo>
                <a:cubicBezTo>
                  <a:pt x="10659598" y="564860"/>
                  <a:pt x="10996493" y="240385"/>
                  <a:pt x="11412073" y="240385"/>
                </a:cubicBezTo>
                <a:cubicBezTo>
                  <a:pt x="11567916" y="240385"/>
                  <a:pt x="11712693" y="286015"/>
                  <a:pt x="11832789" y="364159"/>
                </a:cubicBezTo>
                <a:lnTo>
                  <a:pt x="11870500" y="394126"/>
                </a:lnTo>
                <a:lnTo>
                  <a:pt x="11889660" y="334676"/>
                </a:lnTo>
                <a:cubicBezTo>
                  <a:pt x="11946776" y="204617"/>
                  <a:pt x="12042190" y="93958"/>
                  <a:pt x="12162286" y="15814"/>
                </a:cubicBezTo>
                <a:close/>
              </a:path>
            </a:pathLst>
          </a:custGeom>
          <a:solidFill>
            <a:srgbClr val="BCE9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6"/>
          <p:cNvSpPr/>
          <p:nvPr/>
        </p:nvSpPr>
        <p:spPr>
          <a:xfrm>
            <a:off x="7446276" y="3049864"/>
            <a:ext cx="851810" cy="2093636"/>
          </a:xfrm>
          <a:prstGeom prst="trapezoid">
            <a:avLst>
              <a:gd fmla="val 3198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26"/>
          <p:cNvSpPr txBox="1"/>
          <p:nvPr>
            <p:ph idx="12" type="sldNum"/>
          </p:nvPr>
        </p:nvSpPr>
        <p:spPr>
          <a:xfrm>
            <a:off x="6457950" y="4767263"/>
            <a:ext cx="169255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77" name="Google Shape;377;p26"/>
          <p:cNvGrpSpPr/>
          <p:nvPr/>
        </p:nvGrpSpPr>
        <p:grpSpPr>
          <a:xfrm>
            <a:off x="7501810" y="2953625"/>
            <a:ext cx="743171" cy="132426"/>
            <a:chOff x="10109092" y="3159326"/>
            <a:chExt cx="942618" cy="223954"/>
          </a:xfrm>
        </p:grpSpPr>
        <p:sp>
          <p:nvSpPr>
            <p:cNvPr id="378" name="Google Shape;378;p26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0" name="Google Shape;380;p26"/>
          <p:cNvSpPr/>
          <p:nvPr/>
        </p:nvSpPr>
        <p:spPr>
          <a:xfrm flipH="1">
            <a:off x="8285233" y="2565606"/>
            <a:ext cx="583948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6"/>
          <p:cNvSpPr/>
          <p:nvPr/>
        </p:nvSpPr>
        <p:spPr>
          <a:xfrm>
            <a:off x="6877683" y="2565607"/>
            <a:ext cx="583875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2" name="Google Shape;382;p26"/>
          <p:cNvGrpSpPr/>
          <p:nvPr/>
        </p:nvGrpSpPr>
        <p:grpSpPr>
          <a:xfrm>
            <a:off x="7486189" y="1286374"/>
            <a:ext cx="773438" cy="495566"/>
            <a:chOff x="10089278" y="330206"/>
            <a:chExt cx="981007" cy="838083"/>
          </a:xfrm>
        </p:grpSpPr>
        <p:sp>
          <p:nvSpPr>
            <p:cNvPr id="383" name="Google Shape;383;p26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5" name="Google Shape;385;p26"/>
          <p:cNvSpPr/>
          <p:nvPr/>
        </p:nvSpPr>
        <p:spPr>
          <a:xfrm>
            <a:off x="7336250" y="1698392"/>
            <a:ext cx="537145" cy="1326485"/>
          </a:xfrm>
          <a:custGeom>
            <a:rect b="b" l="l" r="r" t="t"/>
            <a:pathLst>
              <a:path extrusionOk="0" h="3059614" w="929217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6"/>
          <p:cNvSpPr/>
          <p:nvPr/>
        </p:nvSpPr>
        <p:spPr>
          <a:xfrm>
            <a:off x="7873395" y="1698789"/>
            <a:ext cx="537145" cy="1326088"/>
          </a:xfrm>
          <a:custGeom>
            <a:rect b="b" l="l" r="r" t="t"/>
            <a:pathLst>
              <a:path extrusionOk="0" h="3058698" w="929217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6"/>
          <p:cNvSpPr/>
          <p:nvPr/>
        </p:nvSpPr>
        <p:spPr>
          <a:xfrm>
            <a:off x="7554443" y="3035087"/>
            <a:ext cx="317738" cy="625268"/>
          </a:xfrm>
          <a:custGeom>
            <a:rect b="b" l="l" r="r" t="t"/>
            <a:pathLst>
              <a:path extrusionOk="0" h="1442215" w="549661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6"/>
          <p:cNvSpPr/>
          <p:nvPr/>
        </p:nvSpPr>
        <p:spPr>
          <a:xfrm flipH="1">
            <a:off x="7872182" y="3035137"/>
            <a:ext cx="320131" cy="625216"/>
          </a:xfrm>
          <a:custGeom>
            <a:rect b="b" l="l" r="r" t="t"/>
            <a:pathLst>
              <a:path extrusionOk="0" h="1442098" w="553800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6"/>
          <p:cNvSpPr/>
          <p:nvPr/>
        </p:nvSpPr>
        <p:spPr>
          <a:xfrm>
            <a:off x="7595915" y="3051916"/>
            <a:ext cx="276268" cy="387773"/>
          </a:xfrm>
          <a:custGeom>
            <a:rect b="b" l="l" r="r" t="t"/>
            <a:pathLst>
              <a:path extrusionOk="0" h="894419" w="477921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6"/>
          <p:cNvSpPr/>
          <p:nvPr/>
        </p:nvSpPr>
        <p:spPr>
          <a:xfrm flipH="1">
            <a:off x="7872183" y="3052037"/>
            <a:ext cx="278319" cy="387652"/>
          </a:xfrm>
          <a:custGeom>
            <a:rect b="b" l="l" r="r" t="t"/>
            <a:pathLst>
              <a:path extrusionOk="0" h="894141" w="481469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1" name="Google Shape;391;p26"/>
          <p:cNvGrpSpPr/>
          <p:nvPr/>
        </p:nvGrpSpPr>
        <p:grpSpPr>
          <a:xfrm>
            <a:off x="7486335" y="1283557"/>
            <a:ext cx="773438" cy="495566"/>
            <a:chOff x="10089278" y="330206"/>
            <a:chExt cx="981007" cy="838083"/>
          </a:xfrm>
        </p:grpSpPr>
        <p:sp>
          <p:nvSpPr>
            <p:cNvPr id="392" name="Google Shape;392;p26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4" name="Google Shape;394;p26"/>
          <p:cNvGrpSpPr/>
          <p:nvPr/>
        </p:nvGrpSpPr>
        <p:grpSpPr>
          <a:xfrm>
            <a:off x="7501810" y="2956442"/>
            <a:ext cx="743171" cy="132426"/>
            <a:chOff x="10109092" y="3159326"/>
            <a:chExt cx="942618" cy="223954"/>
          </a:xfrm>
        </p:grpSpPr>
        <p:sp>
          <p:nvSpPr>
            <p:cNvPr id="395" name="Google Shape;395;p26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7" name="Google Shape;397;p26"/>
          <p:cNvGrpSpPr/>
          <p:nvPr/>
        </p:nvGrpSpPr>
        <p:grpSpPr>
          <a:xfrm>
            <a:off x="7575606" y="1928617"/>
            <a:ext cx="595578" cy="446683"/>
            <a:chOff x="7575606" y="2571489"/>
            <a:chExt cx="595578" cy="595578"/>
          </a:xfrm>
        </p:grpSpPr>
        <p:sp>
          <p:nvSpPr>
            <p:cNvPr id="398" name="Google Shape;398;p26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7632563" y="2632123"/>
              <a:ext cx="240832" cy="474308"/>
            </a:xfrm>
            <a:custGeom>
              <a:rect b="b" l="l" r="r" t="t"/>
              <a:pathLst>
                <a:path extrusionOk="0" h="915030" w="46461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7873395" y="2632123"/>
              <a:ext cx="233477" cy="475408"/>
            </a:xfrm>
            <a:custGeom>
              <a:rect b="b" l="l" r="r" t="t"/>
              <a:pathLst>
                <a:path extrusionOk="0" h="913600" w="450421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9" name="Google Shape;409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102870"/>
            <a:ext cx="8229600" cy="530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2F3A46"/>
              </a:buClr>
              <a:buSzPts val="3000"/>
              <a:buFont typeface="Open Sans"/>
              <a:buNone/>
              <a:defRPr b="1" i="0" sz="3000" u="none" cap="none" strike="noStrike">
                <a:solidFill>
                  <a:srgbClr val="2F3A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rgbClr val="6B7F8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6B7F80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6B7F8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 rot="5400000">
            <a:off x="8703515" y="4349943"/>
            <a:ext cx="1379368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Copyright Showeet.com</a:t>
            </a:r>
            <a:endParaRPr sz="11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6" name="Google Shape;116;p20"/>
          <p:cNvSpPr/>
          <p:nvPr/>
        </p:nvSpPr>
        <p:spPr>
          <a:xfrm rot="5400000">
            <a:off x="8703515" y="4315317"/>
            <a:ext cx="13793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Copyright Showeet.com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1E29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7"/>
          <p:cNvSpPr txBox="1"/>
          <p:nvPr>
            <p:ph type="ctrTitle"/>
          </p:nvPr>
        </p:nvSpPr>
        <p:spPr>
          <a:xfrm>
            <a:off x="44799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GB"/>
              <a:t>Exception Handling</a:t>
            </a:r>
            <a:endParaRPr/>
          </a:p>
        </p:txBody>
      </p:sp>
      <p:sp>
        <p:nvSpPr>
          <p:cNvPr id="417" name="Google Shape;417;p27"/>
          <p:cNvSpPr txBox="1"/>
          <p:nvPr>
            <p:ph idx="1" type="subTitle"/>
          </p:nvPr>
        </p:nvSpPr>
        <p:spPr>
          <a:xfrm>
            <a:off x="44799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ADCD"/>
              </a:buClr>
              <a:buSzPts val="2400"/>
              <a:buNone/>
            </a:pPr>
            <a:r>
              <a:rPr lang="en-GB"/>
              <a:t>Lecture 02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6"/>
          <p:cNvSpPr txBox="1"/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Catch or Throw Principle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76" name="Google Shape;576;p36"/>
          <p:cNvSpPr txBox="1"/>
          <p:nvPr>
            <p:ph idx="12" type="sldNum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577" name="Google Shape;577;p36"/>
          <p:cNvSpPr txBox="1"/>
          <p:nvPr/>
        </p:nvSpPr>
        <p:spPr>
          <a:xfrm>
            <a:off x="1211739" y="1910201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Child class access</a:t>
            </a:r>
            <a:endParaRPr sz="1100"/>
          </a:p>
        </p:txBody>
      </p:sp>
      <p:sp>
        <p:nvSpPr>
          <p:cNvPr id="578" name="Google Shape;578;p36"/>
          <p:cNvSpPr txBox="1"/>
          <p:nvPr/>
        </p:nvSpPr>
        <p:spPr>
          <a:xfrm>
            <a:off x="2680727" y="1910188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Super class access</a:t>
            </a:r>
            <a:endParaRPr sz="1100"/>
          </a:p>
        </p:txBody>
      </p:sp>
      <p:sp>
        <p:nvSpPr>
          <p:cNvPr id="579" name="Google Shape;579;p36"/>
          <p:cNvSpPr txBox="1"/>
          <p:nvPr/>
        </p:nvSpPr>
        <p:spPr>
          <a:xfrm>
            <a:off x="5671030" y="1910201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Code extension</a:t>
            </a:r>
            <a:endParaRPr sz="1100"/>
          </a:p>
        </p:txBody>
      </p:sp>
      <p:sp>
        <p:nvSpPr>
          <p:cNvPr id="580" name="Google Shape;580;p36"/>
          <p:cNvSpPr txBox="1"/>
          <p:nvPr/>
        </p:nvSpPr>
        <p:spPr>
          <a:xfrm>
            <a:off x="7123073" y="1910226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Super class modifiers</a:t>
            </a:r>
            <a:endParaRPr sz="1100"/>
          </a:p>
        </p:txBody>
      </p:sp>
      <p:pic>
        <p:nvPicPr>
          <p:cNvPr id="581" name="Google Shape;58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36"/>
          <p:cNvSpPr txBox="1"/>
          <p:nvPr/>
        </p:nvSpPr>
        <p:spPr>
          <a:xfrm>
            <a:off x="313650" y="849975"/>
            <a:ext cx="8516700" cy="25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Applicable for exceptions that have to be mandatory handled. They either have to be caught or thrown by the method where they appeared.</a:t>
            </a: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Catch - the exception is handled - standart try-catch</a:t>
            </a: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Throw - Transfer the responsibility for the handling further to another method in the stack</a:t>
            </a: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583" name="Google Shape;58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52" y="3671375"/>
            <a:ext cx="661987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7"/>
          <p:cNvSpPr txBox="1"/>
          <p:nvPr>
            <p:ph idx="12" type="sldNum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590" name="Google Shape;590;p37"/>
          <p:cNvGrpSpPr/>
          <p:nvPr/>
        </p:nvGrpSpPr>
        <p:grpSpPr>
          <a:xfrm>
            <a:off x="410940" y="539449"/>
            <a:ext cx="7569574" cy="4604068"/>
            <a:chOff x="7366833" y="19801161"/>
            <a:chExt cx="10092766" cy="6138757"/>
          </a:xfrm>
        </p:grpSpPr>
        <p:sp>
          <p:nvSpPr>
            <p:cNvPr id="591" name="Google Shape;591;p37"/>
            <p:cNvSpPr/>
            <p:nvPr/>
          </p:nvSpPr>
          <p:spPr>
            <a:xfrm>
              <a:off x="7366833" y="20987791"/>
              <a:ext cx="5587349" cy="4951746"/>
            </a:xfrm>
            <a:custGeom>
              <a:rect b="b" l="l" r="r" t="t"/>
              <a:pathLst>
                <a:path extrusionOk="0" h="21425" w="21558">
                  <a:moveTo>
                    <a:pt x="14094" y="21425"/>
                  </a:moveTo>
                  <a:lnTo>
                    <a:pt x="0" y="21425"/>
                  </a:lnTo>
                  <a:lnTo>
                    <a:pt x="3109" y="19204"/>
                  </a:lnTo>
                  <a:lnTo>
                    <a:pt x="4412" y="12967"/>
                  </a:lnTo>
                  <a:cubicBezTo>
                    <a:pt x="4507" y="12502"/>
                    <a:pt x="4632" y="12076"/>
                    <a:pt x="4781" y="11694"/>
                  </a:cubicBezTo>
                  <a:cubicBezTo>
                    <a:pt x="4656" y="10945"/>
                    <a:pt x="4834" y="10193"/>
                    <a:pt x="5281" y="9584"/>
                  </a:cubicBezTo>
                  <a:lnTo>
                    <a:pt x="6701" y="7658"/>
                  </a:lnTo>
                  <a:cubicBezTo>
                    <a:pt x="6562" y="6153"/>
                    <a:pt x="6768" y="4685"/>
                    <a:pt x="7301" y="3399"/>
                  </a:cubicBezTo>
                  <a:cubicBezTo>
                    <a:pt x="7897" y="1954"/>
                    <a:pt x="8866" y="836"/>
                    <a:pt x="10101" y="167"/>
                  </a:cubicBezTo>
                  <a:cubicBezTo>
                    <a:pt x="10654" y="-135"/>
                    <a:pt x="11613" y="-175"/>
                    <a:pt x="13043" y="1329"/>
                  </a:cubicBezTo>
                  <a:cubicBezTo>
                    <a:pt x="13870" y="2197"/>
                    <a:pt x="14736" y="3459"/>
                    <a:pt x="15517" y="4924"/>
                  </a:cubicBezTo>
                  <a:lnTo>
                    <a:pt x="19038" y="3666"/>
                  </a:lnTo>
                  <a:cubicBezTo>
                    <a:pt x="19148" y="3324"/>
                    <a:pt x="19375" y="3029"/>
                    <a:pt x="19683" y="2858"/>
                  </a:cubicBezTo>
                  <a:cubicBezTo>
                    <a:pt x="20322" y="2512"/>
                    <a:pt x="21103" y="2794"/>
                    <a:pt x="21423" y="3495"/>
                  </a:cubicBezTo>
                  <a:cubicBezTo>
                    <a:pt x="21575" y="3833"/>
                    <a:pt x="21600" y="4215"/>
                    <a:pt x="21490" y="4573"/>
                  </a:cubicBezTo>
                  <a:cubicBezTo>
                    <a:pt x="21380" y="4931"/>
                    <a:pt x="21149" y="5222"/>
                    <a:pt x="20840" y="5389"/>
                  </a:cubicBezTo>
                  <a:cubicBezTo>
                    <a:pt x="20532" y="5556"/>
                    <a:pt x="20177" y="5580"/>
                    <a:pt x="19861" y="5465"/>
                  </a:cubicBezTo>
                  <a:lnTo>
                    <a:pt x="16823" y="7777"/>
                  </a:lnTo>
                  <a:cubicBezTo>
                    <a:pt x="17423" y="9337"/>
                    <a:pt x="17824" y="10854"/>
                    <a:pt x="17962" y="12096"/>
                  </a:cubicBezTo>
                  <a:cubicBezTo>
                    <a:pt x="18093" y="13282"/>
                    <a:pt x="18040" y="14814"/>
                    <a:pt x="17039" y="15359"/>
                  </a:cubicBezTo>
                  <a:cubicBezTo>
                    <a:pt x="15804" y="16032"/>
                    <a:pt x="14406" y="16199"/>
                    <a:pt x="12990" y="15853"/>
                  </a:cubicBezTo>
                  <a:cubicBezTo>
                    <a:pt x="11904" y="15586"/>
                    <a:pt x="10867" y="15025"/>
                    <a:pt x="9952" y="14221"/>
                  </a:cubicBezTo>
                  <a:lnTo>
                    <a:pt x="10992" y="19208"/>
                  </a:lnTo>
                  <a:lnTo>
                    <a:pt x="14094" y="21425"/>
                  </a:lnTo>
                  <a:close/>
                </a:path>
              </a:pathLst>
            </a:custGeom>
            <a:solidFill>
              <a:srgbClr val="000512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11506237" y="21420128"/>
              <a:ext cx="222588" cy="222588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13299" y="8301"/>
                  </a:lnTo>
                  <a:lnTo>
                    <a:pt x="21600" y="10800"/>
                  </a:lnTo>
                  <a:lnTo>
                    <a:pt x="13299" y="13388"/>
                  </a:lnTo>
                  <a:lnTo>
                    <a:pt x="10800" y="21600"/>
                  </a:lnTo>
                  <a:lnTo>
                    <a:pt x="8212" y="13388"/>
                  </a:lnTo>
                  <a:lnTo>
                    <a:pt x="0" y="10800"/>
                  </a:lnTo>
                  <a:lnTo>
                    <a:pt x="8212" y="8301"/>
                  </a:lnTo>
                  <a:close/>
                </a:path>
              </a:pathLst>
            </a:custGeom>
            <a:solidFill>
              <a:srgbClr val="4A5058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12481295" y="23149478"/>
              <a:ext cx="184896" cy="184896"/>
            </a:xfrm>
            <a:custGeom>
              <a:rect b="b" l="l" r="r" t="t"/>
              <a:pathLst>
                <a:path extrusionOk="0" h="21600" w="21600">
                  <a:moveTo>
                    <a:pt x="10746" y="0"/>
                  </a:moveTo>
                  <a:lnTo>
                    <a:pt x="13325" y="8275"/>
                  </a:lnTo>
                  <a:lnTo>
                    <a:pt x="21600" y="10746"/>
                  </a:lnTo>
                  <a:lnTo>
                    <a:pt x="13325" y="13325"/>
                  </a:lnTo>
                  <a:lnTo>
                    <a:pt x="10746" y="21600"/>
                  </a:lnTo>
                  <a:lnTo>
                    <a:pt x="8275" y="13325"/>
                  </a:lnTo>
                  <a:lnTo>
                    <a:pt x="0" y="10746"/>
                  </a:lnTo>
                  <a:lnTo>
                    <a:pt x="8275" y="8275"/>
                  </a:lnTo>
                  <a:close/>
                </a:path>
              </a:pathLst>
            </a:custGeom>
            <a:solidFill>
              <a:srgbClr val="4A5058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8847821" y="21079778"/>
              <a:ext cx="92880" cy="92934"/>
            </a:xfrm>
            <a:custGeom>
              <a:rect b="b" l="l" r="r" t="t"/>
              <a:pathLst>
                <a:path extrusionOk="0" h="21600" w="21600">
                  <a:moveTo>
                    <a:pt x="10693" y="0"/>
                  </a:moveTo>
                  <a:lnTo>
                    <a:pt x="13260" y="8341"/>
                  </a:lnTo>
                  <a:lnTo>
                    <a:pt x="21600" y="10693"/>
                  </a:lnTo>
                  <a:lnTo>
                    <a:pt x="13260" y="13259"/>
                  </a:lnTo>
                  <a:lnTo>
                    <a:pt x="10693" y="21600"/>
                  </a:lnTo>
                  <a:lnTo>
                    <a:pt x="8341" y="13259"/>
                  </a:lnTo>
                  <a:lnTo>
                    <a:pt x="0" y="10693"/>
                  </a:lnTo>
                  <a:lnTo>
                    <a:pt x="8341" y="8341"/>
                  </a:lnTo>
                  <a:close/>
                </a:path>
              </a:pathLst>
            </a:custGeom>
            <a:solidFill>
              <a:srgbClr val="4A5058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16114770" y="20399075"/>
              <a:ext cx="92934" cy="92934"/>
            </a:xfrm>
            <a:custGeom>
              <a:rect b="b" l="l" r="r" t="t"/>
              <a:pathLst>
                <a:path extrusionOk="0" h="21600" w="21600">
                  <a:moveTo>
                    <a:pt x="10693" y="0"/>
                  </a:moveTo>
                  <a:lnTo>
                    <a:pt x="13259" y="8340"/>
                  </a:lnTo>
                  <a:lnTo>
                    <a:pt x="21600" y="10907"/>
                  </a:lnTo>
                  <a:lnTo>
                    <a:pt x="13259" y="13473"/>
                  </a:lnTo>
                  <a:lnTo>
                    <a:pt x="10693" y="21600"/>
                  </a:lnTo>
                  <a:lnTo>
                    <a:pt x="8127" y="13473"/>
                  </a:lnTo>
                  <a:lnTo>
                    <a:pt x="0" y="10907"/>
                  </a:lnTo>
                  <a:lnTo>
                    <a:pt x="8127" y="8340"/>
                  </a:lnTo>
                  <a:close/>
                </a:path>
              </a:pathLst>
            </a:custGeom>
            <a:solidFill>
              <a:srgbClr val="4A5058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14403819" y="19801161"/>
              <a:ext cx="92934" cy="92934"/>
            </a:xfrm>
            <a:custGeom>
              <a:rect b="b" l="l" r="r" t="t"/>
              <a:pathLst>
                <a:path extrusionOk="0" h="21600" w="21600">
                  <a:moveTo>
                    <a:pt x="10907" y="0"/>
                  </a:moveTo>
                  <a:lnTo>
                    <a:pt x="13260" y="8341"/>
                  </a:lnTo>
                  <a:lnTo>
                    <a:pt x="21600" y="10907"/>
                  </a:lnTo>
                  <a:lnTo>
                    <a:pt x="13260" y="13473"/>
                  </a:lnTo>
                  <a:lnTo>
                    <a:pt x="10907" y="21600"/>
                  </a:lnTo>
                  <a:lnTo>
                    <a:pt x="8341" y="13473"/>
                  </a:lnTo>
                  <a:lnTo>
                    <a:pt x="0" y="10907"/>
                  </a:lnTo>
                  <a:lnTo>
                    <a:pt x="8341" y="8341"/>
                  </a:lnTo>
                  <a:close/>
                </a:path>
              </a:pathLst>
            </a:custGeom>
            <a:solidFill>
              <a:srgbClr val="4A5058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7730674" y="21710563"/>
              <a:ext cx="194994" cy="194076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13347" y="8292"/>
                  </a:lnTo>
                  <a:lnTo>
                    <a:pt x="21600" y="10851"/>
                  </a:lnTo>
                  <a:lnTo>
                    <a:pt x="13347" y="13410"/>
                  </a:lnTo>
                  <a:lnTo>
                    <a:pt x="10800" y="21600"/>
                  </a:lnTo>
                  <a:lnTo>
                    <a:pt x="8253" y="13410"/>
                  </a:lnTo>
                  <a:lnTo>
                    <a:pt x="0" y="10851"/>
                  </a:lnTo>
                  <a:lnTo>
                    <a:pt x="8253" y="8292"/>
                  </a:lnTo>
                  <a:close/>
                </a:path>
              </a:pathLst>
            </a:custGeom>
            <a:solidFill>
              <a:srgbClr val="4A5058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17264605" y="20150713"/>
              <a:ext cx="194994" cy="194076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13347" y="8292"/>
                  </a:lnTo>
                  <a:lnTo>
                    <a:pt x="21600" y="10851"/>
                  </a:lnTo>
                  <a:lnTo>
                    <a:pt x="13347" y="13308"/>
                  </a:lnTo>
                  <a:lnTo>
                    <a:pt x="10800" y="21600"/>
                  </a:lnTo>
                  <a:lnTo>
                    <a:pt x="8253" y="13308"/>
                  </a:lnTo>
                  <a:lnTo>
                    <a:pt x="0" y="10851"/>
                  </a:lnTo>
                  <a:lnTo>
                    <a:pt x="8253" y="8292"/>
                  </a:lnTo>
                  <a:close/>
                </a:path>
              </a:pathLst>
            </a:custGeom>
            <a:solidFill>
              <a:srgbClr val="4A5058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10383998" y="20647441"/>
              <a:ext cx="36774" cy="37692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13500" y="8429"/>
                  </a:lnTo>
                  <a:lnTo>
                    <a:pt x="21600" y="10537"/>
                  </a:lnTo>
                  <a:lnTo>
                    <a:pt x="13500" y="13171"/>
                  </a:lnTo>
                  <a:lnTo>
                    <a:pt x="10800" y="21600"/>
                  </a:lnTo>
                  <a:lnTo>
                    <a:pt x="8100" y="13171"/>
                  </a:lnTo>
                  <a:lnTo>
                    <a:pt x="0" y="10537"/>
                  </a:lnTo>
                  <a:lnTo>
                    <a:pt x="8100" y="8429"/>
                  </a:lnTo>
                  <a:close/>
                </a:path>
              </a:pathLst>
            </a:custGeom>
            <a:solidFill>
              <a:srgbClr val="4A5058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8231509" y="23480630"/>
              <a:ext cx="1801116" cy="2374638"/>
            </a:xfrm>
            <a:custGeom>
              <a:rect b="b" l="l" r="r" t="t"/>
              <a:pathLst>
                <a:path extrusionOk="0" h="19766" w="21600">
                  <a:moveTo>
                    <a:pt x="4677" y="5501"/>
                  </a:moveTo>
                  <a:lnTo>
                    <a:pt x="0" y="19766"/>
                  </a:lnTo>
                  <a:lnTo>
                    <a:pt x="10800" y="19766"/>
                  </a:lnTo>
                  <a:lnTo>
                    <a:pt x="21600" y="19766"/>
                  </a:lnTo>
                  <a:lnTo>
                    <a:pt x="16923" y="5501"/>
                  </a:lnTo>
                  <a:cubicBezTo>
                    <a:pt x="14518" y="-1834"/>
                    <a:pt x="7082" y="-1834"/>
                    <a:pt x="4677" y="5501"/>
                  </a:cubicBezTo>
                  <a:close/>
                </a:path>
              </a:pathLst>
            </a:custGeom>
            <a:solidFill>
              <a:srgbClr val="B7B8BA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7909556" y="25458345"/>
              <a:ext cx="2452356" cy="481573"/>
            </a:xfrm>
            <a:custGeom>
              <a:rect b="b" l="l" r="r" t="t"/>
              <a:pathLst>
                <a:path extrusionOk="0" h="19769" w="21600">
                  <a:moveTo>
                    <a:pt x="4675" y="5495"/>
                  </a:moveTo>
                  <a:lnTo>
                    <a:pt x="0" y="19769"/>
                  </a:lnTo>
                  <a:lnTo>
                    <a:pt x="10800" y="19769"/>
                  </a:lnTo>
                  <a:lnTo>
                    <a:pt x="21600" y="19769"/>
                  </a:lnTo>
                  <a:lnTo>
                    <a:pt x="16925" y="5495"/>
                  </a:lnTo>
                  <a:cubicBezTo>
                    <a:pt x="14519" y="-1831"/>
                    <a:pt x="7081" y="-1831"/>
                    <a:pt x="4675" y="5495"/>
                  </a:cubicBezTo>
                  <a:close/>
                </a:path>
              </a:pathLst>
            </a:custGeom>
            <a:solidFill>
              <a:srgbClr val="6B6B6D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8599456" y="24888028"/>
              <a:ext cx="1079445" cy="164253"/>
            </a:xfrm>
            <a:custGeom>
              <a:rect b="b" l="l" r="r" t="t"/>
              <a:pathLst>
                <a:path extrusionOk="0" h="16413" w="21408">
                  <a:moveTo>
                    <a:pt x="254" y="16292"/>
                  </a:moveTo>
                  <a:cubicBezTo>
                    <a:pt x="6000" y="2412"/>
                    <a:pt x="15414" y="2412"/>
                    <a:pt x="21160" y="16292"/>
                  </a:cubicBezTo>
                  <a:lnTo>
                    <a:pt x="21160" y="16292"/>
                  </a:lnTo>
                  <a:cubicBezTo>
                    <a:pt x="21361" y="16751"/>
                    <a:pt x="21507" y="15372"/>
                    <a:pt x="21325" y="14729"/>
                  </a:cubicBezTo>
                  <a:lnTo>
                    <a:pt x="21179" y="14270"/>
                  </a:lnTo>
                  <a:cubicBezTo>
                    <a:pt x="15414" y="-4757"/>
                    <a:pt x="5982" y="-4757"/>
                    <a:pt x="217" y="14270"/>
                  </a:cubicBezTo>
                  <a:lnTo>
                    <a:pt x="71" y="14729"/>
                  </a:lnTo>
                  <a:cubicBezTo>
                    <a:pt x="-93" y="15372"/>
                    <a:pt x="53" y="16843"/>
                    <a:pt x="254" y="16292"/>
                  </a:cubicBezTo>
                  <a:lnTo>
                    <a:pt x="254" y="16292"/>
                  </a:lnTo>
                  <a:close/>
                </a:path>
              </a:pathLst>
            </a:custGeom>
            <a:solidFill>
              <a:srgbClr val="6B6B6D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8599456" y="24372902"/>
              <a:ext cx="1079445" cy="163964"/>
            </a:xfrm>
            <a:custGeom>
              <a:rect b="b" l="l" r="r" t="t"/>
              <a:pathLst>
                <a:path extrusionOk="0" h="16454" w="21408">
                  <a:moveTo>
                    <a:pt x="254" y="16361"/>
                  </a:moveTo>
                  <a:cubicBezTo>
                    <a:pt x="6000" y="2423"/>
                    <a:pt x="15414" y="2423"/>
                    <a:pt x="21160" y="16361"/>
                  </a:cubicBezTo>
                  <a:lnTo>
                    <a:pt x="21160" y="16361"/>
                  </a:lnTo>
                  <a:cubicBezTo>
                    <a:pt x="21361" y="16823"/>
                    <a:pt x="21507" y="15438"/>
                    <a:pt x="21325" y="14792"/>
                  </a:cubicBezTo>
                  <a:lnTo>
                    <a:pt x="21179" y="14331"/>
                  </a:lnTo>
                  <a:cubicBezTo>
                    <a:pt x="15414" y="-4777"/>
                    <a:pt x="5982" y="-4777"/>
                    <a:pt x="217" y="14331"/>
                  </a:cubicBezTo>
                  <a:lnTo>
                    <a:pt x="71" y="14792"/>
                  </a:lnTo>
                  <a:cubicBezTo>
                    <a:pt x="-93" y="15438"/>
                    <a:pt x="53" y="16823"/>
                    <a:pt x="254" y="16361"/>
                  </a:cubicBezTo>
                  <a:lnTo>
                    <a:pt x="254" y="16361"/>
                  </a:lnTo>
                  <a:close/>
                </a:path>
              </a:pathLst>
            </a:custGeom>
            <a:solidFill>
              <a:srgbClr val="6B6B6D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8719038" y="22818327"/>
              <a:ext cx="1211984" cy="1314727"/>
            </a:xfrm>
            <a:custGeom>
              <a:rect b="b" l="l" r="r" t="t"/>
              <a:pathLst>
                <a:path extrusionOk="0" h="21409" w="19360">
                  <a:moveTo>
                    <a:pt x="7429" y="21405"/>
                  </a:moveTo>
                  <a:lnTo>
                    <a:pt x="19360" y="21031"/>
                  </a:lnTo>
                  <a:lnTo>
                    <a:pt x="14217" y="10515"/>
                  </a:lnTo>
                  <a:lnTo>
                    <a:pt x="9074" y="0"/>
                  </a:lnTo>
                  <a:lnTo>
                    <a:pt x="1595" y="9482"/>
                  </a:lnTo>
                  <a:cubicBezTo>
                    <a:pt x="-2240" y="14365"/>
                    <a:pt x="1287" y="21600"/>
                    <a:pt x="7429" y="21405"/>
                  </a:cubicBezTo>
                  <a:close/>
                </a:path>
              </a:pathLst>
            </a:custGeom>
            <a:solidFill>
              <a:srgbClr val="939497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8912211" y="22956306"/>
              <a:ext cx="948156" cy="1028579"/>
            </a:xfrm>
            <a:custGeom>
              <a:rect b="b" l="l" r="r" t="t"/>
              <a:pathLst>
                <a:path extrusionOk="0" h="21412" w="19360">
                  <a:moveTo>
                    <a:pt x="7433" y="21409"/>
                  </a:moveTo>
                  <a:lnTo>
                    <a:pt x="19360" y="21026"/>
                  </a:lnTo>
                  <a:lnTo>
                    <a:pt x="14214" y="10513"/>
                  </a:lnTo>
                  <a:lnTo>
                    <a:pt x="9067" y="0"/>
                  </a:lnTo>
                  <a:lnTo>
                    <a:pt x="1592" y="9479"/>
                  </a:lnTo>
                  <a:cubicBezTo>
                    <a:pt x="-2240" y="14381"/>
                    <a:pt x="1291" y="21600"/>
                    <a:pt x="7433" y="21409"/>
                  </a:cubicBezTo>
                  <a:close/>
                </a:path>
              </a:pathLst>
            </a:custGeom>
            <a:solidFill>
              <a:srgbClr val="DFE0E0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9215767" y="21190163"/>
              <a:ext cx="2448379" cy="3453344"/>
            </a:xfrm>
            <a:custGeom>
              <a:rect b="b" l="l" r="r" t="t"/>
              <a:pathLst>
                <a:path extrusionOk="0" h="20177" w="19743">
                  <a:moveTo>
                    <a:pt x="19743" y="19353"/>
                  </a:moveTo>
                  <a:cubicBezTo>
                    <a:pt x="13520" y="21600"/>
                    <a:pt x="5494" y="19090"/>
                    <a:pt x="1822" y="13748"/>
                  </a:cubicBezTo>
                  <a:cubicBezTo>
                    <a:pt x="-1857" y="8406"/>
                    <a:pt x="213" y="2252"/>
                    <a:pt x="6436" y="0"/>
                  </a:cubicBezTo>
                </a:path>
              </a:pathLst>
            </a:custGeom>
            <a:solidFill>
              <a:srgbClr val="A5A6A8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9859674" y="21171766"/>
              <a:ext cx="1958806" cy="3354732"/>
            </a:xfrm>
            <a:custGeom>
              <a:rect b="b" l="l" r="r" t="t"/>
              <a:pathLst>
                <a:path extrusionOk="0" h="20112" w="18949">
                  <a:moveTo>
                    <a:pt x="1489" y="125"/>
                  </a:moveTo>
                  <a:cubicBezTo>
                    <a:pt x="4304" y="-744"/>
                    <a:pt x="10161" y="2997"/>
                    <a:pt x="14571" y="8482"/>
                  </a:cubicBezTo>
                  <a:cubicBezTo>
                    <a:pt x="18981" y="13966"/>
                    <a:pt x="20274" y="19117"/>
                    <a:pt x="17459" y="19987"/>
                  </a:cubicBezTo>
                  <a:cubicBezTo>
                    <a:pt x="14644" y="20856"/>
                    <a:pt x="8787" y="17115"/>
                    <a:pt x="4377" y="11630"/>
                  </a:cubicBezTo>
                  <a:cubicBezTo>
                    <a:pt x="-33" y="6146"/>
                    <a:pt x="-1326" y="995"/>
                    <a:pt x="1489" y="125"/>
                  </a:cubicBezTo>
                  <a:close/>
                </a:path>
              </a:pathLst>
            </a:custGeom>
            <a:solidFill>
              <a:srgbClr val="CACBCD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9970058" y="21309744"/>
              <a:ext cx="1744348" cy="3082558"/>
            </a:xfrm>
            <a:custGeom>
              <a:rect b="b" l="l" r="r" t="t"/>
              <a:pathLst>
                <a:path extrusionOk="0" h="20254" w="18912">
                  <a:moveTo>
                    <a:pt x="1210" y="98"/>
                  </a:moveTo>
                  <a:cubicBezTo>
                    <a:pt x="3763" y="-673"/>
                    <a:pt x="9525" y="3192"/>
                    <a:pt x="14080" y="8731"/>
                  </a:cubicBezTo>
                  <a:cubicBezTo>
                    <a:pt x="18634" y="14269"/>
                    <a:pt x="20256" y="19385"/>
                    <a:pt x="17702" y="20156"/>
                  </a:cubicBezTo>
                  <a:cubicBezTo>
                    <a:pt x="15149" y="20927"/>
                    <a:pt x="9387" y="17062"/>
                    <a:pt x="4832" y="11523"/>
                  </a:cubicBezTo>
                  <a:cubicBezTo>
                    <a:pt x="278" y="5985"/>
                    <a:pt x="-1344" y="869"/>
                    <a:pt x="1210" y="98"/>
                  </a:cubicBezTo>
                  <a:close/>
                </a:path>
              </a:pathLst>
            </a:custGeom>
            <a:solidFill>
              <a:srgbClr val="6B6B6D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10264415" y="21916856"/>
              <a:ext cx="2456946" cy="1478250"/>
            </a:xfrm>
            <a:custGeom>
              <a:rect b="b" l="l" r="r" t="t"/>
              <a:pathLst>
                <a:path extrusionOk="0" h="21600" w="21600">
                  <a:moveTo>
                    <a:pt x="0" y="11748"/>
                  </a:moveTo>
                  <a:lnTo>
                    <a:pt x="21600" y="0"/>
                  </a:lnTo>
                  <a:lnTo>
                    <a:pt x="2952" y="21600"/>
                  </a:lnTo>
                  <a:cubicBezTo>
                    <a:pt x="2952" y="21587"/>
                    <a:pt x="1286" y="16855"/>
                    <a:pt x="0" y="11748"/>
                  </a:cubicBezTo>
                  <a:close/>
                </a:path>
              </a:pathLst>
            </a:custGeom>
            <a:solidFill>
              <a:srgbClr val="DFE0E0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12435302" y="21824870"/>
              <a:ext cx="310800" cy="310800"/>
            </a:xfrm>
            <a:prstGeom prst="ellipse">
              <a:avLst/>
            </a:prstGeom>
            <a:solidFill>
              <a:srgbClr val="B4B4B6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8967403" y="23618611"/>
              <a:ext cx="246600" cy="246600"/>
            </a:xfrm>
            <a:prstGeom prst="ellipse">
              <a:avLst/>
            </a:prstGeom>
            <a:solidFill>
              <a:srgbClr val="6B6B6D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12913633" y="21521314"/>
              <a:ext cx="486365" cy="586263"/>
            </a:xfrm>
            <a:custGeom>
              <a:rect b="b" l="l" r="r" t="t"/>
              <a:pathLst>
                <a:path extrusionOk="0" h="20795" w="17845">
                  <a:moveTo>
                    <a:pt x="4863" y="19011"/>
                  </a:moveTo>
                  <a:cubicBezTo>
                    <a:pt x="4593" y="18228"/>
                    <a:pt x="4829" y="17314"/>
                    <a:pt x="5605" y="16401"/>
                  </a:cubicBezTo>
                  <a:cubicBezTo>
                    <a:pt x="9183" y="12289"/>
                    <a:pt x="7732" y="7950"/>
                    <a:pt x="2298" y="6677"/>
                  </a:cubicBezTo>
                  <a:cubicBezTo>
                    <a:pt x="-65" y="6123"/>
                    <a:pt x="-706" y="4230"/>
                    <a:pt x="846" y="2403"/>
                  </a:cubicBezTo>
                  <a:cubicBezTo>
                    <a:pt x="2433" y="608"/>
                    <a:pt x="5605" y="-403"/>
                    <a:pt x="8001" y="152"/>
                  </a:cubicBezTo>
                  <a:cubicBezTo>
                    <a:pt x="18127" y="2501"/>
                    <a:pt x="20894" y="10691"/>
                    <a:pt x="14178" y="18391"/>
                  </a:cubicBezTo>
                  <a:cubicBezTo>
                    <a:pt x="12592" y="20186"/>
                    <a:pt x="9419" y="21197"/>
                    <a:pt x="7023" y="20642"/>
                  </a:cubicBezTo>
                  <a:cubicBezTo>
                    <a:pt x="5875" y="20381"/>
                    <a:pt x="5133" y="19761"/>
                    <a:pt x="4863" y="19011"/>
                  </a:cubicBezTo>
                  <a:close/>
                </a:path>
              </a:pathLst>
            </a:custGeom>
            <a:solidFill>
              <a:srgbClr val="90CC97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12849242" y="20932598"/>
              <a:ext cx="1065658" cy="1691905"/>
            </a:xfrm>
            <a:custGeom>
              <a:rect b="b" l="l" r="r" t="t"/>
              <a:pathLst>
                <a:path extrusionOk="0" h="21314" w="20067">
                  <a:moveTo>
                    <a:pt x="9303" y="20681"/>
                  </a:moveTo>
                  <a:cubicBezTo>
                    <a:pt x="9165" y="20402"/>
                    <a:pt x="9286" y="20078"/>
                    <a:pt x="9685" y="19754"/>
                  </a:cubicBezTo>
                  <a:cubicBezTo>
                    <a:pt x="14171" y="16196"/>
                    <a:pt x="15764" y="12430"/>
                    <a:pt x="14153" y="9151"/>
                  </a:cubicBezTo>
                  <a:cubicBezTo>
                    <a:pt x="12543" y="5871"/>
                    <a:pt x="7935" y="3461"/>
                    <a:pt x="1180" y="2372"/>
                  </a:cubicBezTo>
                  <a:cubicBezTo>
                    <a:pt x="-33" y="2175"/>
                    <a:pt x="-362" y="1502"/>
                    <a:pt x="435" y="854"/>
                  </a:cubicBezTo>
                  <a:cubicBezTo>
                    <a:pt x="1249" y="216"/>
                    <a:pt x="2877" y="-143"/>
                    <a:pt x="4107" y="54"/>
                  </a:cubicBezTo>
                  <a:cubicBezTo>
                    <a:pt x="12040" y="1329"/>
                    <a:pt x="17462" y="4168"/>
                    <a:pt x="19350" y="8015"/>
                  </a:cubicBezTo>
                  <a:cubicBezTo>
                    <a:pt x="21238" y="11874"/>
                    <a:pt x="19367" y="16289"/>
                    <a:pt x="14101" y="20460"/>
                  </a:cubicBezTo>
                  <a:cubicBezTo>
                    <a:pt x="13287" y="21098"/>
                    <a:pt x="11659" y="21457"/>
                    <a:pt x="10429" y="21260"/>
                  </a:cubicBezTo>
                  <a:cubicBezTo>
                    <a:pt x="9823" y="21179"/>
                    <a:pt x="9425" y="20959"/>
                    <a:pt x="9303" y="20681"/>
                  </a:cubicBezTo>
                  <a:close/>
                </a:path>
              </a:pathLst>
            </a:custGeom>
            <a:solidFill>
              <a:srgbClr val="F37A7C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12720460" y="20224302"/>
              <a:ext cx="1795200" cy="2994481"/>
            </a:xfrm>
            <a:custGeom>
              <a:rect b="b" l="l" r="r" t="t"/>
              <a:pathLst>
                <a:path extrusionOk="0" h="21437" w="20247">
                  <a:moveTo>
                    <a:pt x="33" y="1012"/>
                  </a:moveTo>
                  <a:cubicBezTo>
                    <a:pt x="-50" y="854"/>
                    <a:pt x="23" y="670"/>
                    <a:pt x="261" y="485"/>
                  </a:cubicBezTo>
                  <a:cubicBezTo>
                    <a:pt x="749" y="123"/>
                    <a:pt x="1724" y="-81"/>
                    <a:pt x="2461" y="31"/>
                  </a:cubicBezTo>
                  <a:cubicBezTo>
                    <a:pt x="11196" y="1368"/>
                    <a:pt x="17203" y="4279"/>
                    <a:pt x="19371" y="8223"/>
                  </a:cubicBezTo>
                  <a:cubicBezTo>
                    <a:pt x="21550" y="12174"/>
                    <a:pt x="19631" y="16699"/>
                    <a:pt x="13966" y="20953"/>
                  </a:cubicBezTo>
                  <a:cubicBezTo>
                    <a:pt x="13479" y="21315"/>
                    <a:pt x="12503" y="21519"/>
                    <a:pt x="11767" y="21407"/>
                  </a:cubicBezTo>
                  <a:cubicBezTo>
                    <a:pt x="11040" y="21295"/>
                    <a:pt x="10843" y="20913"/>
                    <a:pt x="11321" y="20544"/>
                  </a:cubicBezTo>
                  <a:cubicBezTo>
                    <a:pt x="16508" y="16646"/>
                    <a:pt x="18272" y="12504"/>
                    <a:pt x="16269" y="8882"/>
                  </a:cubicBezTo>
                  <a:cubicBezTo>
                    <a:pt x="14267" y="5253"/>
                    <a:pt x="8737" y="2573"/>
                    <a:pt x="697" y="1341"/>
                  </a:cubicBezTo>
                  <a:cubicBezTo>
                    <a:pt x="344" y="1289"/>
                    <a:pt x="116" y="1164"/>
                    <a:pt x="33" y="1012"/>
                  </a:cubicBezTo>
                  <a:close/>
                </a:path>
              </a:pathLst>
            </a:custGeom>
            <a:solidFill>
              <a:srgbClr val="32C9ED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5" name="Google Shape;615;p37"/>
          <p:cNvSpPr txBox="1"/>
          <p:nvPr/>
        </p:nvSpPr>
        <p:spPr>
          <a:xfrm>
            <a:off x="6230931" y="3121430"/>
            <a:ext cx="2140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E54F4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Errors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6" name="Google Shape;616;p37"/>
          <p:cNvSpPr txBox="1"/>
          <p:nvPr/>
        </p:nvSpPr>
        <p:spPr>
          <a:xfrm>
            <a:off x="6230931" y="1411340"/>
            <a:ext cx="2140496" cy="3462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0097C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Checked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7" name="Google Shape;617;p37"/>
          <p:cNvSpPr txBox="1"/>
          <p:nvPr/>
        </p:nvSpPr>
        <p:spPr>
          <a:xfrm>
            <a:off x="6230931" y="2266432"/>
            <a:ext cx="2140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42B56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Unchecked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18" name="Google Shape;6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37"/>
          <p:cNvSpPr txBox="1"/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Exception types in Java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8"/>
          <p:cNvSpPr txBox="1"/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Checked Exceptions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26" name="Google Shape;626;p38"/>
          <p:cNvSpPr txBox="1"/>
          <p:nvPr>
            <p:ph idx="12" type="sldNum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627" name="Google Shape;627;p38"/>
          <p:cNvSpPr txBox="1"/>
          <p:nvPr/>
        </p:nvSpPr>
        <p:spPr>
          <a:xfrm>
            <a:off x="1211739" y="1910201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Child class access</a:t>
            </a:r>
            <a:endParaRPr sz="1100"/>
          </a:p>
        </p:txBody>
      </p:sp>
      <p:sp>
        <p:nvSpPr>
          <p:cNvPr id="628" name="Google Shape;628;p38"/>
          <p:cNvSpPr txBox="1"/>
          <p:nvPr/>
        </p:nvSpPr>
        <p:spPr>
          <a:xfrm>
            <a:off x="2680727" y="1910188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Super class access</a:t>
            </a:r>
            <a:endParaRPr sz="1100"/>
          </a:p>
        </p:txBody>
      </p:sp>
      <p:sp>
        <p:nvSpPr>
          <p:cNvPr id="629" name="Google Shape;629;p38"/>
          <p:cNvSpPr txBox="1"/>
          <p:nvPr/>
        </p:nvSpPr>
        <p:spPr>
          <a:xfrm>
            <a:off x="5671030" y="1910201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Code extension</a:t>
            </a:r>
            <a:endParaRPr sz="1100"/>
          </a:p>
        </p:txBody>
      </p:sp>
      <p:sp>
        <p:nvSpPr>
          <p:cNvPr id="630" name="Google Shape;630;p38"/>
          <p:cNvSpPr txBox="1"/>
          <p:nvPr/>
        </p:nvSpPr>
        <p:spPr>
          <a:xfrm>
            <a:off x="7123073" y="1910226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Super class modifiers</a:t>
            </a:r>
            <a:endParaRPr sz="1100"/>
          </a:p>
        </p:txBody>
      </p:sp>
      <p:pic>
        <p:nvPicPr>
          <p:cNvPr id="631" name="Google Shape;6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38"/>
          <p:cNvSpPr txBox="1"/>
          <p:nvPr/>
        </p:nvSpPr>
        <p:spPr>
          <a:xfrm>
            <a:off x="313650" y="849975"/>
            <a:ext cx="8569500" cy="3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Mandatory to follow Catch or Throw approach. Compiler reminds for this.</a:t>
            </a: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These exceptions are extending </a:t>
            </a:r>
            <a:r>
              <a:rPr b="1"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java.lang.Exception</a:t>
            </a: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class but do not extends </a:t>
            </a:r>
            <a:r>
              <a:rPr b="1"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java.lang.RuntimeException</a:t>
            </a:r>
            <a:endParaRPr b="1"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good written program should expect such exceptions and should be able to recover when they appear.</a:t>
            </a: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9"/>
          <p:cNvSpPr txBox="1"/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Errors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39" name="Google Shape;639;p39"/>
          <p:cNvSpPr txBox="1"/>
          <p:nvPr>
            <p:ph idx="12" type="sldNum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640" name="Google Shape;640;p39"/>
          <p:cNvSpPr txBox="1"/>
          <p:nvPr/>
        </p:nvSpPr>
        <p:spPr>
          <a:xfrm>
            <a:off x="1211739" y="1910201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Child class access</a:t>
            </a:r>
            <a:endParaRPr sz="1100"/>
          </a:p>
        </p:txBody>
      </p:sp>
      <p:sp>
        <p:nvSpPr>
          <p:cNvPr id="641" name="Google Shape;641;p39"/>
          <p:cNvSpPr txBox="1"/>
          <p:nvPr/>
        </p:nvSpPr>
        <p:spPr>
          <a:xfrm>
            <a:off x="2680727" y="1910188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Super class access</a:t>
            </a:r>
            <a:endParaRPr sz="1100"/>
          </a:p>
        </p:txBody>
      </p:sp>
      <p:sp>
        <p:nvSpPr>
          <p:cNvPr id="642" name="Google Shape;642;p39"/>
          <p:cNvSpPr txBox="1"/>
          <p:nvPr/>
        </p:nvSpPr>
        <p:spPr>
          <a:xfrm>
            <a:off x="5671030" y="1910201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Code extension</a:t>
            </a:r>
            <a:endParaRPr sz="1100"/>
          </a:p>
        </p:txBody>
      </p:sp>
      <p:sp>
        <p:nvSpPr>
          <p:cNvPr id="643" name="Google Shape;643;p39"/>
          <p:cNvSpPr txBox="1"/>
          <p:nvPr/>
        </p:nvSpPr>
        <p:spPr>
          <a:xfrm>
            <a:off x="7123073" y="1910226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Super class modifiers</a:t>
            </a:r>
            <a:endParaRPr sz="1100"/>
          </a:p>
        </p:txBody>
      </p:sp>
      <p:pic>
        <p:nvPicPr>
          <p:cNvPr id="644" name="Google Shape;6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39"/>
          <p:cNvSpPr txBox="1"/>
          <p:nvPr/>
        </p:nvSpPr>
        <p:spPr>
          <a:xfrm>
            <a:off x="313650" y="849975"/>
            <a:ext cx="8569500" cy="3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Critical situations (fatal errors) where usually the program is not able to recover and the execution is interrupted. </a:t>
            </a: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They follow the catch or throw approach. It is not expected from us to handle them.</a:t>
            </a:r>
            <a:endParaRPr b="1"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Example - java.lang.OutOfMemoryError</a:t>
            </a: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0"/>
          <p:cNvSpPr txBox="1"/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Unchecked Exceptions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52" name="Google Shape;652;p40"/>
          <p:cNvSpPr txBox="1"/>
          <p:nvPr>
            <p:ph idx="12" type="sldNum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653" name="Google Shape;653;p40"/>
          <p:cNvSpPr txBox="1"/>
          <p:nvPr/>
        </p:nvSpPr>
        <p:spPr>
          <a:xfrm>
            <a:off x="1211739" y="1910201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Child class access</a:t>
            </a:r>
            <a:endParaRPr sz="1100"/>
          </a:p>
        </p:txBody>
      </p:sp>
      <p:sp>
        <p:nvSpPr>
          <p:cNvPr id="654" name="Google Shape;654;p40"/>
          <p:cNvSpPr txBox="1"/>
          <p:nvPr/>
        </p:nvSpPr>
        <p:spPr>
          <a:xfrm>
            <a:off x="2680727" y="1910188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Super class access</a:t>
            </a:r>
            <a:endParaRPr sz="1100"/>
          </a:p>
        </p:txBody>
      </p:sp>
      <p:sp>
        <p:nvSpPr>
          <p:cNvPr id="655" name="Google Shape;655;p40"/>
          <p:cNvSpPr txBox="1"/>
          <p:nvPr/>
        </p:nvSpPr>
        <p:spPr>
          <a:xfrm>
            <a:off x="5671030" y="1910201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Code extension</a:t>
            </a:r>
            <a:endParaRPr sz="1100"/>
          </a:p>
        </p:txBody>
      </p:sp>
      <p:sp>
        <p:nvSpPr>
          <p:cNvPr id="656" name="Google Shape;656;p40"/>
          <p:cNvSpPr txBox="1"/>
          <p:nvPr/>
        </p:nvSpPr>
        <p:spPr>
          <a:xfrm>
            <a:off x="7123073" y="1910226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Super class modifiers</a:t>
            </a:r>
            <a:endParaRPr sz="1100"/>
          </a:p>
        </p:txBody>
      </p:sp>
      <p:pic>
        <p:nvPicPr>
          <p:cNvPr id="657" name="Google Shape;6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40"/>
          <p:cNvSpPr txBox="1"/>
          <p:nvPr/>
        </p:nvSpPr>
        <p:spPr>
          <a:xfrm>
            <a:off x="313650" y="849975"/>
            <a:ext cx="8569500" cy="3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ource Code Pro"/>
              <a:buChar char="★"/>
            </a:pPr>
            <a:r>
              <a:rPr b="1"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Not mandatory</a:t>
            </a: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to follow </a:t>
            </a:r>
            <a:r>
              <a:rPr b="1"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catch or throw</a:t>
            </a: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approach</a:t>
            </a: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They extends java.lang.RuntimeException</a:t>
            </a:r>
            <a:endParaRPr b="1"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Such error usually means bug in the application or some library is not used properly</a:t>
            </a: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Example - NullPointerException</a:t>
            </a: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1"/>
          <p:cNvSpPr txBox="1"/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Exceptions Hierarchy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65" name="Google Shape;665;p41"/>
          <p:cNvSpPr txBox="1"/>
          <p:nvPr>
            <p:ph idx="12" type="sldNum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666" name="Google Shape;666;p41"/>
          <p:cNvSpPr txBox="1"/>
          <p:nvPr/>
        </p:nvSpPr>
        <p:spPr>
          <a:xfrm>
            <a:off x="1211739" y="1910201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Child class access</a:t>
            </a:r>
            <a:endParaRPr sz="1100"/>
          </a:p>
        </p:txBody>
      </p:sp>
      <p:sp>
        <p:nvSpPr>
          <p:cNvPr id="667" name="Google Shape;667;p41"/>
          <p:cNvSpPr txBox="1"/>
          <p:nvPr/>
        </p:nvSpPr>
        <p:spPr>
          <a:xfrm>
            <a:off x="2680727" y="1910188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Super class access</a:t>
            </a:r>
            <a:endParaRPr sz="1100"/>
          </a:p>
        </p:txBody>
      </p:sp>
      <p:sp>
        <p:nvSpPr>
          <p:cNvPr id="668" name="Google Shape;668;p41"/>
          <p:cNvSpPr txBox="1"/>
          <p:nvPr/>
        </p:nvSpPr>
        <p:spPr>
          <a:xfrm>
            <a:off x="5671030" y="1910201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Code extension</a:t>
            </a:r>
            <a:endParaRPr sz="1100"/>
          </a:p>
        </p:txBody>
      </p:sp>
      <p:sp>
        <p:nvSpPr>
          <p:cNvPr id="669" name="Google Shape;669;p41"/>
          <p:cNvSpPr txBox="1"/>
          <p:nvPr/>
        </p:nvSpPr>
        <p:spPr>
          <a:xfrm>
            <a:off x="7123073" y="1910226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Super class modifiers</a:t>
            </a:r>
            <a:endParaRPr sz="1100"/>
          </a:p>
        </p:txBody>
      </p:sp>
      <p:pic>
        <p:nvPicPr>
          <p:cNvPr id="670" name="Google Shape;67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1325" y="981650"/>
            <a:ext cx="5862375" cy="33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2"/>
          <p:cNvSpPr txBox="1"/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Custom Exceptions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78" name="Google Shape;678;p42"/>
          <p:cNvSpPr txBox="1"/>
          <p:nvPr>
            <p:ph idx="12" type="sldNum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679" name="Google Shape;679;p42"/>
          <p:cNvSpPr txBox="1"/>
          <p:nvPr/>
        </p:nvSpPr>
        <p:spPr>
          <a:xfrm>
            <a:off x="1211739" y="1910201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Child class access</a:t>
            </a:r>
            <a:endParaRPr sz="1100"/>
          </a:p>
        </p:txBody>
      </p:sp>
      <p:sp>
        <p:nvSpPr>
          <p:cNvPr id="680" name="Google Shape;680;p42"/>
          <p:cNvSpPr txBox="1"/>
          <p:nvPr/>
        </p:nvSpPr>
        <p:spPr>
          <a:xfrm>
            <a:off x="2680727" y="1910188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Super class access</a:t>
            </a:r>
            <a:endParaRPr sz="1100"/>
          </a:p>
        </p:txBody>
      </p:sp>
      <p:sp>
        <p:nvSpPr>
          <p:cNvPr id="681" name="Google Shape;681;p42"/>
          <p:cNvSpPr txBox="1"/>
          <p:nvPr/>
        </p:nvSpPr>
        <p:spPr>
          <a:xfrm>
            <a:off x="5671030" y="1910201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Code extension</a:t>
            </a:r>
            <a:endParaRPr sz="1100"/>
          </a:p>
        </p:txBody>
      </p:sp>
      <p:sp>
        <p:nvSpPr>
          <p:cNvPr id="682" name="Google Shape;682;p42"/>
          <p:cNvSpPr txBox="1"/>
          <p:nvPr/>
        </p:nvSpPr>
        <p:spPr>
          <a:xfrm>
            <a:off x="7123073" y="1910226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Super class modifiers</a:t>
            </a:r>
            <a:endParaRPr sz="1100"/>
          </a:p>
        </p:txBody>
      </p:sp>
      <p:pic>
        <p:nvPicPr>
          <p:cNvPr id="683" name="Google Shape;68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42"/>
          <p:cNvSpPr txBox="1"/>
          <p:nvPr/>
        </p:nvSpPr>
        <p:spPr>
          <a:xfrm>
            <a:off x="313650" y="3749900"/>
            <a:ext cx="85695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Usually used to personalize the exception according to the customer needs.</a:t>
            </a: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85" name="Google Shape;68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099" y="815524"/>
            <a:ext cx="6457574" cy="28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3"/>
          <p:cNvSpPr txBox="1"/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Try-Finally Statement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92" name="Google Shape;692;p43"/>
          <p:cNvSpPr txBox="1"/>
          <p:nvPr>
            <p:ph idx="12" type="sldNum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693" name="Google Shape;693;p43"/>
          <p:cNvSpPr txBox="1"/>
          <p:nvPr/>
        </p:nvSpPr>
        <p:spPr>
          <a:xfrm>
            <a:off x="1211739" y="1910201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Child class access</a:t>
            </a:r>
            <a:endParaRPr sz="1100"/>
          </a:p>
        </p:txBody>
      </p:sp>
      <p:sp>
        <p:nvSpPr>
          <p:cNvPr id="694" name="Google Shape;694;p43"/>
          <p:cNvSpPr txBox="1"/>
          <p:nvPr/>
        </p:nvSpPr>
        <p:spPr>
          <a:xfrm>
            <a:off x="2680727" y="1910188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Super class access</a:t>
            </a:r>
            <a:endParaRPr sz="1100"/>
          </a:p>
        </p:txBody>
      </p:sp>
      <p:sp>
        <p:nvSpPr>
          <p:cNvPr id="695" name="Google Shape;695;p43"/>
          <p:cNvSpPr txBox="1"/>
          <p:nvPr/>
        </p:nvSpPr>
        <p:spPr>
          <a:xfrm>
            <a:off x="5671030" y="1910201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Code extension</a:t>
            </a:r>
            <a:endParaRPr sz="1100"/>
          </a:p>
        </p:txBody>
      </p:sp>
      <p:sp>
        <p:nvSpPr>
          <p:cNvPr id="696" name="Google Shape;696;p43"/>
          <p:cNvSpPr txBox="1"/>
          <p:nvPr/>
        </p:nvSpPr>
        <p:spPr>
          <a:xfrm>
            <a:off x="7123073" y="1910226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Super class modifiers</a:t>
            </a:r>
            <a:endParaRPr sz="1100"/>
          </a:p>
        </p:txBody>
      </p:sp>
      <p:pic>
        <p:nvPicPr>
          <p:cNvPr id="697" name="Google Shape;6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43"/>
          <p:cNvSpPr txBox="1"/>
          <p:nvPr/>
        </p:nvSpPr>
        <p:spPr>
          <a:xfrm>
            <a:off x="320075" y="970025"/>
            <a:ext cx="3792900" cy="3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Code Pro"/>
              <a:buChar char="★"/>
            </a:pPr>
            <a:r>
              <a:rPr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Every try block could have finally block.</a:t>
            </a:r>
            <a:endParaRPr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Code Pro"/>
              <a:buChar char="★"/>
            </a:pPr>
            <a:r>
              <a:rPr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Finally is executed always.</a:t>
            </a:r>
            <a:endParaRPr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Code Pro"/>
              <a:buChar char="★"/>
            </a:pPr>
            <a:r>
              <a:rPr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Only one finally block allowed per try statement.</a:t>
            </a:r>
            <a:endParaRPr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500"/>
              <a:buFont typeface="Source Code Pro"/>
              <a:buChar char="★"/>
            </a:pPr>
            <a:r>
              <a:rPr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Combination with try-catch-finally is also possible.</a:t>
            </a:r>
            <a:endParaRPr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99" name="Google Shape;69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9525" y="1585614"/>
            <a:ext cx="4698950" cy="197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4"/>
          <p:cNvSpPr txBox="1"/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Good advices when using </a:t>
            </a: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Exceptions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06" name="Google Shape;706;p44"/>
          <p:cNvSpPr txBox="1"/>
          <p:nvPr>
            <p:ph idx="12" type="sldNum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707" name="Google Shape;707;p44"/>
          <p:cNvSpPr txBox="1"/>
          <p:nvPr/>
        </p:nvSpPr>
        <p:spPr>
          <a:xfrm>
            <a:off x="1211739" y="1910201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Child class access</a:t>
            </a:r>
            <a:endParaRPr sz="1100"/>
          </a:p>
        </p:txBody>
      </p:sp>
      <p:sp>
        <p:nvSpPr>
          <p:cNvPr id="708" name="Google Shape;708;p44"/>
          <p:cNvSpPr txBox="1"/>
          <p:nvPr/>
        </p:nvSpPr>
        <p:spPr>
          <a:xfrm>
            <a:off x="2680727" y="1910188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Super class access</a:t>
            </a:r>
            <a:endParaRPr sz="1100"/>
          </a:p>
        </p:txBody>
      </p:sp>
      <p:sp>
        <p:nvSpPr>
          <p:cNvPr id="709" name="Google Shape;709;p44"/>
          <p:cNvSpPr txBox="1"/>
          <p:nvPr/>
        </p:nvSpPr>
        <p:spPr>
          <a:xfrm>
            <a:off x="5671030" y="1910201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Code extension</a:t>
            </a:r>
            <a:endParaRPr sz="1100"/>
          </a:p>
        </p:txBody>
      </p:sp>
      <p:sp>
        <p:nvSpPr>
          <p:cNvPr id="710" name="Google Shape;710;p44"/>
          <p:cNvSpPr txBox="1"/>
          <p:nvPr/>
        </p:nvSpPr>
        <p:spPr>
          <a:xfrm>
            <a:off x="7123073" y="1910226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Super class modifiers</a:t>
            </a:r>
            <a:endParaRPr sz="1100"/>
          </a:p>
        </p:txBody>
      </p:sp>
      <p:pic>
        <p:nvPicPr>
          <p:cNvPr id="711" name="Google Shape;71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44"/>
          <p:cNvSpPr txBox="1"/>
          <p:nvPr/>
        </p:nvSpPr>
        <p:spPr>
          <a:xfrm>
            <a:off x="313650" y="849975"/>
            <a:ext cx="8569500" cy="3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exceptions have to be used only for exceptional cases. It is a bad practice to rely always on exceptions for potential cases that you can predict (performance issues). Throwing an exception is a slow operation.</a:t>
            </a: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Exceptions that are not handled from anyone (runtime or errors) to be handled from general/common handler that stores the exception and showing user friendly message to the end customers</a:t>
            </a: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5"/>
          <p:cNvSpPr txBox="1"/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Good advices when using Exceptions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19" name="Google Shape;719;p45"/>
          <p:cNvSpPr txBox="1"/>
          <p:nvPr>
            <p:ph idx="12" type="sldNum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720" name="Google Shape;720;p45"/>
          <p:cNvSpPr txBox="1"/>
          <p:nvPr/>
        </p:nvSpPr>
        <p:spPr>
          <a:xfrm>
            <a:off x="1211739" y="1910201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Child class access</a:t>
            </a:r>
            <a:endParaRPr sz="1100"/>
          </a:p>
        </p:txBody>
      </p:sp>
      <p:sp>
        <p:nvSpPr>
          <p:cNvPr id="721" name="Google Shape;721;p45"/>
          <p:cNvSpPr txBox="1"/>
          <p:nvPr/>
        </p:nvSpPr>
        <p:spPr>
          <a:xfrm>
            <a:off x="2680727" y="1910188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Super class access</a:t>
            </a:r>
            <a:endParaRPr sz="1100"/>
          </a:p>
        </p:txBody>
      </p:sp>
      <p:sp>
        <p:nvSpPr>
          <p:cNvPr id="722" name="Google Shape;722;p45"/>
          <p:cNvSpPr txBox="1"/>
          <p:nvPr/>
        </p:nvSpPr>
        <p:spPr>
          <a:xfrm>
            <a:off x="5671030" y="1910201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Code extension</a:t>
            </a:r>
            <a:endParaRPr sz="1100"/>
          </a:p>
        </p:txBody>
      </p:sp>
      <p:sp>
        <p:nvSpPr>
          <p:cNvPr id="723" name="Google Shape;723;p45"/>
          <p:cNvSpPr txBox="1"/>
          <p:nvPr/>
        </p:nvSpPr>
        <p:spPr>
          <a:xfrm>
            <a:off x="7123073" y="1910226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Super class modifiers</a:t>
            </a:r>
            <a:endParaRPr sz="1100"/>
          </a:p>
        </p:txBody>
      </p:sp>
      <p:pic>
        <p:nvPicPr>
          <p:cNvPr id="724" name="Google Shape;72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45"/>
          <p:cNvSpPr txBox="1"/>
          <p:nvPr/>
        </p:nvSpPr>
        <p:spPr>
          <a:xfrm>
            <a:off x="313650" y="849975"/>
            <a:ext cx="8569500" cy="3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Throw the exceptions on the corresponding level of abstraction.</a:t>
            </a: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the exception has a cause, save it.</a:t>
            </a: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Provide detailed message when throwing an exception.</a:t>
            </a: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 not ignore caught exceptions.</a:t>
            </a: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Avoid printStackTrace in the console.</a:t>
            </a: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 not catch all exceptions.</a:t>
            </a: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Catch only exception you know how to handle.</a:t>
            </a: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8"/>
          <p:cNvSpPr txBox="1"/>
          <p:nvPr>
            <p:ph type="title"/>
          </p:nvPr>
        </p:nvSpPr>
        <p:spPr>
          <a:xfrm>
            <a:off x="467915" y="102870"/>
            <a:ext cx="7348373" cy="530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Introduction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24" name="Google Shape;424;p28"/>
          <p:cNvSpPr txBox="1"/>
          <p:nvPr>
            <p:ph idx="12" type="sldNum"/>
          </p:nvPr>
        </p:nvSpPr>
        <p:spPr>
          <a:xfrm>
            <a:off x="246127" y="4677984"/>
            <a:ext cx="329431" cy="292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425" name="Google Shape;425;p28"/>
          <p:cNvSpPr/>
          <p:nvPr/>
        </p:nvSpPr>
        <p:spPr>
          <a:xfrm>
            <a:off x="1179731" y="1430621"/>
            <a:ext cx="69680" cy="69681"/>
          </a:xfrm>
          <a:custGeom>
            <a:rect b="b" l="l" r="r" t="t"/>
            <a:pathLst>
              <a:path extrusionOk="0" h="21600" w="2160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8"/>
          <p:cNvSpPr/>
          <p:nvPr/>
        </p:nvSpPr>
        <p:spPr>
          <a:xfrm>
            <a:off x="5119062" y="1313338"/>
            <a:ext cx="153158" cy="152468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4015222" y="4597264"/>
            <a:ext cx="125562" cy="125563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6388478" y="926994"/>
            <a:ext cx="83479" cy="83479"/>
          </a:xfrm>
          <a:custGeom>
            <a:rect b="b" l="l" r="r" t="t"/>
            <a:pathLst>
              <a:path extrusionOk="0" h="21600" w="2160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8"/>
          <p:cNvSpPr/>
          <p:nvPr/>
        </p:nvSpPr>
        <p:spPr>
          <a:xfrm>
            <a:off x="642247" y="1253039"/>
            <a:ext cx="146260" cy="14557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8"/>
          <p:cNvSpPr/>
          <p:nvPr/>
        </p:nvSpPr>
        <p:spPr>
          <a:xfrm>
            <a:off x="7230157" y="1430621"/>
            <a:ext cx="139361" cy="138671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8"/>
          <p:cNvSpPr/>
          <p:nvPr/>
        </p:nvSpPr>
        <p:spPr>
          <a:xfrm>
            <a:off x="3732362" y="588943"/>
            <a:ext cx="65541" cy="66232"/>
          </a:xfrm>
          <a:custGeom>
            <a:rect b="b" l="l" r="r" t="t"/>
            <a:pathLst>
              <a:path extrusionOk="0" h="21600" w="2160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8"/>
          <p:cNvSpPr/>
          <p:nvPr/>
        </p:nvSpPr>
        <p:spPr>
          <a:xfrm>
            <a:off x="2338763" y="1113267"/>
            <a:ext cx="27597" cy="27597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3" name="Google Shape;4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28"/>
          <p:cNvSpPr txBox="1"/>
          <p:nvPr/>
        </p:nvSpPr>
        <p:spPr>
          <a:xfrm>
            <a:off x="494425" y="1430625"/>
            <a:ext cx="84159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Code Pro"/>
              <a:buChar char="★"/>
            </a:pPr>
            <a:r>
              <a:rPr lang="en-GB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High expectations from the customers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Code Pro"/>
              <a:buChar char="★"/>
            </a:pPr>
            <a:r>
              <a:rPr lang="en-GB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Customers sometimes have unexpected behavior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Code Pro"/>
              <a:buChar char="★"/>
            </a:pPr>
            <a:r>
              <a:rPr lang="en-GB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Due to design or code issues our system could stop working or fail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Source Code Pro"/>
              <a:buChar char="★"/>
            </a:pPr>
            <a:r>
              <a:rPr lang="en-GB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Have to prevent such situation and handle them properly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0" name="Google Shape;73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/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Errors and Error Handling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41" name="Google Shape;441;p29"/>
          <p:cNvSpPr txBox="1"/>
          <p:nvPr>
            <p:ph idx="12" type="sldNum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442" name="Google Shape;442;p29"/>
          <p:cNvSpPr/>
          <p:nvPr/>
        </p:nvSpPr>
        <p:spPr>
          <a:xfrm>
            <a:off x="1179731" y="1430621"/>
            <a:ext cx="69660" cy="69660"/>
          </a:xfrm>
          <a:custGeom>
            <a:rect b="b" l="l" r="r" t="t"/>
            <a:pathLst>
              <a:path extrusionOk="0" h="21600" w="2160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9"/>
          <p:cNvSpPr/>
          <p:nvPr/>
        </p:nvSpPr>
        <p:spPr>
          <a:xfrm>
            <a:off x="5119062" y="1313338"/>
            <a:ext cx="153144" cy="15244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29"/>
          <p:cNvSpPr/>
          <p:nvPr/>
        </p:nvSpPr>
        <p:spPr>
          <a:xfrm>
            <a:off x="4015222" y="4597264"/>
            <a:ext cx="125550" cy="12555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9"/>
          <p:cNvSpPr/>
          <p:nvPr/>
        </p:nvSpPr>
        <p:spPr>
          <a:xfrm>
            <a:off x="6388478" y="926994"/>
            <a:ext cx="83484" cy="83484"/>
          </a:xfrm>
          <a:custGeom>
            <a:rect b="b" l="l" r="r" t="t"/>
            <a:pathLst>
              <a:path extrusionOk="0" h="21600" w="2160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9"/>
          <p:cNvSpPr/>
          <p:nvPr/>
        </p:nvSpPr>
        <p:spPr>
          <a:xfrm>
            <a:off x="642247" y="1253039"/>
            <a:ext cx="146286" cy="14558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9"/>
          <p:cNvSpPr/>
          <p:nvPr/>
        </p:nvSpPr>
        <p:spPr>
          <a:xfrm>
            <a:off x="7230157" y="1430621"/>
            <a:ext cx="139374" cy="13867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9"/>
          <p:cNvSpPr/>
          <p:nvPr/>
        </p:nvSpPr>
        <p:spPr>
          <a:xfrm>
            <a:off x="3732362" y="588943"/>
            <a:ext cx="65556" cy="66258"/>
          </a:xfrm>
          <a:custGeom>
            <a:rect b="b" l="l" r="r" t="t"/>
            <a:pathLst>
              <a:path extrusionOk="0" h="21600" w="2160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9"/>
          <p:cNvSpPr/>
          <p:nvPr/>
        </p:nvSpPr>
        <p:spPr>
          <a:xfrm>
            <a:off x="2338763" y="1113267"/>
            <a:ext cx="27594" cy="2759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0" name="Google Shape;4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9"/>
          <p:cNvSpPr txBox="1"/>
          <p:nvPr/>
        </p:nvSpPr>
        <p:spPr>
          <a:xfrm>
            <a:off x="494425" y="815525"/>
            <a:ext cx="8415900" cy="41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Error is every unexpected result received during the execution of a program</a:t>
            </a: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unhandled errors could appear like wrong results or behavior or like unexpected </a:t>
            </a: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interruption</a:t>
            </a: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of the system</a:t>
            </a: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Memory errors - memory incorrectly allocated, memory leaks, “null pointer”</a:t>
            </a: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File system errors - disk is full, disk has been removed</a:t>
            </a: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Network errors - network is down, URL does not exist</a:t>
            </a: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Calculation errors, Array errors, Conversion errors</a:t>
            </a: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700"/>
              <a:buFont typeface="Source Code Pro"/>
              <a:buChar char="★"/>
            </a:pPr>
            <a:r>
              <a:t/>
            </a: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0"/>
          <p:cNvSpPr txBox="1"/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Traditional Error Handling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58" name="Google Shape;458;p30"/>
          <p:cNvSpPr txBox="1"/>
          <p:nvPr>
            <p:ph idx="12" type="sldNum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459" name="Google Shape;459;p30"/>
          <p:cNvSpPr/>
          <p:nvPr/>
        </p:nvSpPr>
        <p:spPr>
          <a:xfrm>
            <a:off x="1179731" y="1430621"/>
            <a:ext cx="69660" cy="69660"/>
          </a:xfrm>
          <a:custGeom>
            <a:rect b="b" l="l" r="r" t="t"/>
            <a:pathLst>
              <a:path extrusionOk="0" h="21600" w="2160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0"/>
          <p:cNvSpPr/>
          <p:nvPr/>
        </p:nvSpPr>
        <p:spPr>
          <a:xfrm>
            <a:off x="5119062" y="1313338"/>
            <a:ext cx="153144" cy="15244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0"/>
          <p:cNvSpPr/>
          <p:nvPr/>
        </p:nvSpPr>
        <p:spPr>
          <a:xfrm>
            <a:off x="4015222" y="4597264"/>
            <a:ext cx="125550" cy="12555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0"/>
          <p:cNvSpPr/>
          <p:nvPr/>
        </p:nvSpPr>
        <p:spPr>
          <a:xfrm>
            <a:off x="6388478" y="926994"/>
            <a:ext cx="83484" cy="83484"/>
          </a:xfrm>
          <a:custGeom>
            <a:rect b="b" l="l" r="r" t="t"/>
            <a:pathLst>
              <a:path extrusionOk="0" h="21600" w="2160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30"/>
          <p:cNvSpPr/>
          <p:nvPr/>
        </p:nvSpPr>
        <p:spPr>
          <a:xfrm>
            <a:off x="642247" y="1253039"/>
            <a:ext cx="146286" cy="14558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30"/>
          <p:cNvSpPr/>
          <p:nvPr/>
        </p:nvSpPr>
        <p:spPr>
          <a:xfrm>
            <a:off x="7230157" y="1430621"/>
            <a:ext cx="139374" cy="13867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30"/>
          <p:cNvSpPr/>
          <p:nvPr/>
        </p:nvSpPr>
        <p:spPr>
          <a:xfrm>
            <a:off x="3732362" y="588943"/>
            <a:ext cx="65556" cy="66258"/>
          </a:xfrm>
          <a:custGeom>
            <a:rect b="b" l="l" r="r" t="t"/>
            <a:pathLst>
              <a:path extrusionOk="0" h="21600" w="2160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0"/>
          <p:cNvSpPr/>
          <p:nvPr/>
        </p:nvSpPr>
        <p:spPr>
          <a:xfrm>
            <a:off x="2338763" y="1113267"/>
            <a:ext cx="27594" cy="2759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7" name="Google Shape;4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0"/>
          <p:cNvSpPr txBox="1"/>
          <p:nvPr/>
        </p:nvSpPr>
        <p:spPr>
          <a:xfrm>
            <a:off x="494425" y="1253050"/>
            <a:ext cx="8415900" cy="3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Approach</a:t>
            </a:r>
            <a:r>
              <a:rPr lang="en-GB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Every method returns a flag indicating success, failure or a wrong state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</a:t>
            </a:r>
            <a:r>
              <a:rPr lang="en-GB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The developers have to check the returned result every time and to take actions based on it. More line of code and hard to read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Usage</a:t>
            </a:r>
            <a:r>
              <a:rPr lang="en-GB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Traditional languages like C are using this approach for most of the library functions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1"/>
          <p:cNvSpPr txBox="1"/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Exceptions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75" name="Google Shape;475;p31"/>
          <p:cNvSpPr txBox="1"/>
          <p:nvPr>
            <p:ph idx="12" type="sldNum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476" name="Google Shape;476;p31"/>
          <p:cNvSpPr/>
          <p:nvPr/>
        </p:nvSpPr>
        <p:spPr>
          <a:xfrm>
            <a:off x="1179731" y="1430621"/>
            <a:ext cx="69660" cy="69660"/>
          </a:xfrm>
          <a:custGeom>
            <a:rect b="b" l="l" r="r" t="t"/>
            <a:pathLst>
              <a:path extrusionOk="0" h="21600" w="2160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31"/>
          <p:cNvSpPr/>
          <p:nvPr/>
        </p:nvSpPr>
        <p:spPr>
          <a:xfrm>
            <a:off x="5119062" y="1313338"/>
            <a:ext cx="153144" cy="15244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31"/>
          <p:cNvSpPr/>
          <p:nvPr/>
        </p:nvSpPr>
        <p:spPr>
          <a:xfrm>
            <a:off x="4015222" y="4597264"/>
            <a:ext cx="125550" cy="12555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1"/>
          <p:cNvSpPr/>
          <p:nvPr/>
        </p:nvSpPr>
        <p:spPr>
          <a:xfrm>
            <a:off x="6388478" y="926994"/>
            <a:ext cx="83484" cy="83484"/>
          </a:xfrm>
          <a:custGeom>
            <a:rect b="b" l="l" r="r" t="t"/>
            <a:pathLst>
              <a:path extrusionOk="0" h="21600" w="2160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1"/>
          <p:cNvSpPr/>
          <p:nvPr/>
        </p:nvSpPr>
        <p:spPr>
          <a:xfrm>
            <a:off x="642247" y="1253039"/>
            <a:ext cx="146286" cy="14558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1"/>
          <p:cNvSpPr/>
          <p:nvPr/>
        </p:nvSpPr>
        <p:spPr>
          <a:xfrm>
            <a:off x="7230157" y="1430621"/>
            <a:ext cx="139374" cy="13867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1"/>
          <p:cNvSpPr/>
          <p:nvPr/>
        </p:nvSpPr>
        <p:spPr>
          <a:xfrm>
            <a:off x="3732362" y="588943"/>
            <a:ext cx="65556" cy="66258"/>
          </a:xfrm>
          <a:custGeom>
            <a:rect b="b" l="l" r="r" t="t"/>
            <a:pathLst>
              <a:path extrusionOk="0" h="21600" w="2160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31"/>
          <p:cNvSpPr/>
          <p:nvPr/>
        </p:nvSpPr>
        <p:spPr>
          <a:xfrm>
            <a:off x="2338763" y="1113267"/>
            <a:ext cx="27594" cy="2759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4" name="Google Shape;4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1"/>
          <p:cNvSpPr txBox="1"/>
          <p:nvPr/>
        </p:nvSpPr>
        <p:spPr>
          <a:xfrm>
            <a:off x="362625" y="1227950"/>
            <a:ext cx="8621700" cy="3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Code Pro"/>
              <a:buChar char="★"/>
            </a:pPr>
            <a:r>
              <a:rPr lang="en-GB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 exception is generally a notification of an event that disrupts the normal operation of a program.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Code Pro"/>
              <a:buChar char="★"/>
            </a:pPr>
            <a:r>
              <a:rPr lang="en-GB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Exceptions allow this unusual event to be processed and the program to respond in some way.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Source Code Pro"/>
              <a:buChar char="★"/>
            </a:pPr>
            <a:r>
              <a:rPr lang="en-GB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When an exception occurs, the specific state of the program is saved and an exception handler is searched for.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6" name="Google Shape;486;p31"/>
          <p:cNvSpPr txBox="1"/>
          <p:nvPr>
            <p:ph idx="1" type="subTitle"/>
          </p:nvPr>
        </p:nvSpPr>
        <p:spPr>
          <a:xfrm>
            <a:off x="467915" y="633784"/>
            <a:ext cx="7348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</a:pPr>
            <a:r>
              <a:rPr lang="en-GB" sz="1300"/>
              <a:t>Better approach for handling </a:t>
            </a:r>
            <a:r>
              <a:rPr lang="en-GB" sz="1300"/>
              <a:t>exceptional</a:t>
            </a:r>
            <a:r>
              <a:rPr lang="en-GB" sz="1300"/>
              <a:t>  situations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2"/>
          <p:cNvSpPr txBox="1"/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Exceptions in Java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93" name="Google Shape;493;p32"/>
          <p:cNvSpPr txBox="1"/>
          <p:nvPr>
            <p:ph idx="12" type="sldNum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494" name="Google Shape;494;p32"/>
          <p:cNvSpPr/>
          <p:nvPr/>
        </p:nvSpPr>
        <p:spPr>
          <a:xfrm>
            <a:off x="1179731" y="1430621"/>
            <a:ext cx="69660" cy="69660"/>
          </a:xfrm>
          <a:custGeom>
            <a:rect b="b" l="l" r="r" t="t"/>
            <a:pathLst>
              <a:path extrusionOk="0" h="21600" w="2160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32"/>
          <p:cNvSpPr/>
          <p:nvPr/>
        </p:nvSpPr>
        <p:spPr>
          <a:xfrm>
            <a:off x="5119062" y="1313338"/>
            <a:ext cx="153144" cy="15244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32"/>
          <p:cNvSpPr/>
          <p:nvPr/>
        </p:nvSpPr>
        <p:spPr>
          <a:xfrm>
            <a:off x="4015222" y="4597264"/>
            <a:ext cx="125550" cy="12555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32"/>
          <p:cNvSpPr/>
          <p:nvPr/>
        </p:nvSpPr>
        <p:spPr>
          <a:xfrm>
            <a:off x="6388478" y="926994"/>
            <a:ext cx="83484" cy="83484"/>
          </a:xfrm>
          <a:custGeom>
            <a:rect b="b" l="l" r="r" t="t"/>
            <a:pathLst>
              <a:path extrusionOk="0" h="21600" w="2160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32"/>
          <p:cNvSpPr/>
          <p:nvPr/>
        </p:nvSpPr>
        <p:spPr>
          <a:xfrm>
            <a:off x="642247" y="1253039"/>
            <a:ext cx="146286" cy="14558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2"/>
          <p:cNvSpPr/>
          <p:nvPr/>
        </p:nvSpPr>
        <p:spPr>
          <a:xfrm>
            <a:off x="7230157" y="1430621"/>
            <a:ext cx="139374" cy="13867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32"/>
          <p:cNvSpPr/>
          <p:nvPr/>
        </p:nvSpPr>
        <p:spPr>
          <a:xfrm>
            <a:off x="3732362" y="588943"/>
            <a:ext cx="65556" cy="66258"/>
          </a:xfrm>
          <a:custGeom>
            <a:rect b="b" l="l" r="r" t="t"/>
            <a:pathLst>
              <a:path extrusionOk="0" h="21600" w="2160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32"/>
          <p:cNvSpPr/>
          <p:nvPr/>
        </p:nvSpPr>
        <p:spPr>
          <a:xfrm>
            <a:off x="2338763" y="1113267"/>
            <a:ext cx="27594" cy="2759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2" name="Google Shape;5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32"/>
          <p:cNvSpPr txBox="1"/>
          <p:nvPr/>
        </p:nvSpPr>
        <p:spPr>
          <a:xfrm>
            <a:off x="339025" y="1101825"/>
            <a:ext cx="8621700" cy="3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They have a hierarchical nature - they are classes and as such can form hierarchies by inheritance.</a:t>
            </a: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It </a:t>
            </a: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recommends that exceptions be used to manage any state of error or unexpected behavior that occurs during the execution of a program.</a:t>
            </a: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 method in which the error occurred throws a special object containing information about the type of error, the location in the program where it occurred, and the state of the program at the time the error occurred.</a:t>
            </a: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/>
          <p:cNvSpPr txBox="1"/>
          <p:nvPr>
            <p:ph idx="12" type="sldNum"/>
          </p:nvPr>
        </p:nvSpPr>
        <p:spPr>
          <a:xfrm>
            <a:off x="246127" y="4677984"/>
            <a:ext cx="329431" cy="292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grpSp>
        <p:nvGrpSpPr>
          <p:cNvPr id="510" name="Google Shape;510;p33"/>
          <p:cNvGrpSpPr/>
          <p:nvPr/>
        </p:nvGrpSpPr>
        <p:grpSpPr>
          <a:xfrm>
            <a:off x="704245" y="1174245"/>
            <a:ext cx="7457824" cy="3547468"/>
            <a:chOff x="33104716" y="12552609"/>
            <a:chExt cx="9943765" cy="4729957"/>
          </a:xfrm>
        </p:grpSpPr>
        <p:sp>
          <p:nvSpPr>
            <p:cNvPr id="511" name="Google Shape;511;p33"/>
            <p:cNvSpPr/>
            <p:nvPr/>
          </p:nvSpPr>
          <p:spPr>
            <a:xfrm>
              <a:off x="33619841" y="13417284"/>
              <a:ext cx="91988" cy="92908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13392" y="8341"/>
                  </a:lnTo>
                  <a:lnTo>
                    <a:pt x="21600" y="10907"/>
                  </a:lnTo>
                  <a:lnTo>
                    <a:pt x="13392" y="13259"/>
                  </a:lnTo>
                  <a:lnTo>
                    <a:pt x="10800" y="21600"/>
                  </a:lnTo>
                  <a:lnTo>
                    <a:pt x="8209" y="13259"/>
                  </a:lnTo>
                  <a:lnTo>
                    <a:pt x="0" y="10907"/>
                  </a:lnTo>
                  <a:lnTo>
                    <a:pt x="8209" y="8341"/>
                  </a:lnTo>
                  <a:close/>
                </a:path>
              </a:pathLst>
            </a:custGeom>
            <a:solidFill>
              <a:srgbClr val="4A5058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33463463" y="16995569"/>
              <a:ext cx="130619" cy="129702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13386" y="8272"/>
                  </a:lnTo>
                  <a:lnTo>
                    <a:pt x="21600" y="10877"/>
                  </a:lnTo>
                  <a:lnTo>
                    <a:pt x="13386" y="13328"/>
                  </a:lnTo>
                  <a:lnTo>
                    <a:pt x="10800" y="21600"/>
                  </a:lnTo>
                  <a:lnTo>
                    <a:pt x="8214" y="13328"/>
                  </a:lnTo>
                  <a:lnTo>
                    <a:pt x="0" y="10877"/>
                  </a:lnTo>
                  <a:lnTo>
                    <a:pt x="8214" y="8272"/>
                  </a:lnTo>
                  <a:close/>
                </a:path>
              </a:pathLst>
            </a:custGeom>
            <a:solidFill>
              <a:srgbClr val="4A5058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41282334" y="17059958"/>
              <a:ext cx="222607" cy="222609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13389" y="8212"/>
                  </a:lnTo>
                  <a:lnTo>
                    <a:pt x="21600" y="10800"/>
                  </a:lnTo>
                  <a:lnTo>
                    <a:pt x="13389" y="13299"/>
                  </a:lnTo>
                  <a:lnTo>
                    <a:pt x="10800" y="21600"/>
                  </a:lnTo>
                  <a:lnTo>
                    <a:pt x="8301" y="13299"/>
                  </a:lnTo>
                  <a:lnTo>
                    <a:pt x="0" y="10800"/>
                  </a:lnTo>
                  <a:lnTo>
                    <a:pt x="8301" y="8212"/>
                  </a:lnTo>
                  <a:close/>
                </a:path>
              </a:pathLst>
            </a:custGeom>
            <a:solidFill>
              <a:srgbClr val="4A5058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42616141" y="14659105"/>
              <a:ext cx="204209" cy="203291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13330" y="8308"/>
                  </a:lnTo>
                  <a:lnTo>
                    <a:pt x="21600" y="10849"/>
                  </a:lnTo>
                  <a:lnTo>
                    <a:pt x="13330" y="13390"/>
                  </a:lnTo>
                  <a:lnTo>
                    <a:pt x="10800" y="21600"/>
                  </a:lnTo>
                  <a:lnTo>
                    <a:pt x="8270" y="13390"/>
                  </a:lnTo>
                  <a:lnTo>
                    <a:pt x="0" y="10849"/>
                  </a:lnTo>
                  <a:lnTo>
                    <a:pt x="8270" y="8308"/>
                  </a:lnTo>
                  <a:close/>
                </a:path>
              </a:pathLst>
            </a:custGeom>
            <a:solidFill>
              <a:srgbClr val="4A5058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33950994" y="15818138"/>
              <a:ext cx="166498" cy="166497"/>
            </a:xfrm>
            <a:custGeom>
              <a:rect b="b" l="l" r="r" t="t"/>
              <a:pathLst>
                <a:path extrusionOk="0" h="21600" w="21600">
                  <a:moveTo>
                    <a:pt x="10740" y="0"/>
                  </a:moveTo>
                  <a:lnTo>
                    <a:pt x="13366" y="8234"/>
                  </a:lnTo>
                  <a:lnTo>
                    <a:pt x="21600" y="10740"/>
                  </a:lnTo>
                  <a:lnTo>
                    <a:pt x="13366" y="13366"/>
                  </a:lnTo>
                  <a:lnTo>
                    <a:pt x="10740" y="21600"/>
                  </a:lnTo>
                  <a:lnTo>
                    <a:pt x="8234" y="13366"/>
                  </a:lnTo>
                  <a:lnTo>
                    <a:pt x="0" y="10740"/>
                  </a:lnTo>
                  <a:lnTo>
                    <a:pt x="8234" y="8234"/>
                  </a:lnTo>
                  <a:close/>
                </a:path>
              </a:pathLst>
            </a:custGeom>
            <a:solidFill>
              <a:srgbClr val="4A5058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40564838" y="12745781"/>
              <a:ext cx="111301" cy="111305"/>
            </a:xfrm>
            <a:custGeom>
              <a:rect b="b" l="l" r="r" t="t"/>
              <a:pathLst>
                <a:path extrusionOk="0" h="21600" w="21600">
                  <a:moveTo>
                    <a:pt x="10889" y="0"/>
                  </a:moveTo>
                  <a:lnTo>
                    <a:pt x="13389" y="8212"/>
                  </a:lnTo>
                  <a:lnTo>
                    <a:pt x="21600" y="10889"/>
                  </a:lnTo>
                  <a:lnTo>
                    <a:pt x="13389" y="13388"/>
                  </a:lnTo>
                  <a:lnTo>
                    <a:pt x="10889" y="21600"/>
                  </a:lnTo>
                  <a:lnTo>
                    <a:pt x="8390" y="13388"/>
                  </a:lnTo>
                  <a:lnTo>
                    <a:pt x="0" y="10889"/>
                  </a:lnTo>
                  <a:lnTo>
                    <a:pt x="8390" y="8212"/>
                  </a:lnTo>
                  <a:close/>
                </a:path>
              </a:pathLst>
            </a:custGeom>
            <a:solidFill>
              <a:srgbClr val="4A5058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33104716" y="12552609"/>
              <a:ext cx="195014" cy="195013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13347" y="8253"/>
                  </a:lnTo>
                  <a:lnTo>
                    <a:pt x="21600" y="10800"/>
                  </a:lnTo>
                  <a:lnTo>
                    <a:pt x="13347" y="13347"/>
                  </a:lnTo>
                  <a:lnTo>
                    <a:pt x="10800" y="21600"/>
                  </a:lnTo>
                  <a:lnTo>
                    <a:pt x="8253" y="13347"/>
                  </a:lnTo>
                  <a:lnTo>
                    <a:pt x="0" y="10800"/>
                  </a:lnTo>
                  <a:lnTo>
                    <a:pt x="8253" y="8253"/>
                  </a:lnTo>
                  <a:close/>
                </a:path>
              </a:pathLst>
            </a:custGeom>
            <a:solidFill>
              <a:srgbClr val="4A5058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40831600" y="16673614"/>
              <a:ext cx="111306" cy="111305"/>
            </a:xfrm>
            <a:custGeom>
              <a:rect b="b" l="l" r="r" t="t"/>
              <a:pathLst>
                <a:path extrusionOk="0" h="21600" w="21600">
                  <a:moveTo>
                    <a:pt x="10889" y="0"/>
                  </a:moveTo>
                  <a:lnTo>
                    <a:pt x="13388" y="8212"/>
                  </a:lnTo>
                  <a:lnTo>
                    <a:pt x="21600" y="10889"/>
                  </a:lnTo>
                  <a:lnTo>
                    <a:pt x="13388" y="13388"/>
                  </a:lnTo>
                  <a:lnTo>
                    <a:pt x="10889" y="21600"/>
                  </a:lnTo>
                  <a:lnTo>
                    <a:pt x="8212" y="13388"/>
                  </a:lnTo>
                  <a:lnTo>
                    <a:pt x="0" y="10889"/>
                  </a:lnTo>
                  <a:lnTo>
                    <a:pt x="8212" y="8212"/>
                  </a:lnTo>
                  <a:close/>
                </a:path>
              </a:pathLst>
            </a:custGeom>
            <a:solidFill>
              <a:srgbClr val="4A5058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41687078" y="13417284"/>
              <a:ext cx="185811" cy="185815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13367" y="8234"/>
                  </a:lnTo>
                  <a:lnTo>
                    <a:pt x="21600" y="10800"/>
                  </a:lnTo>
                  <a:lnTo>
                    <a:pt x="13367" y="13366"/>
                  </a:lnTo>
                  <a:lnTo>
                    <a:pt x="10800" y="21600"/>
                  </a:lnTo>
                  <a:lnTo>
                    <a:pt x="8233" y="13366"/>
                  </a:lnTo>
                  <a:lnTo>
                    <a:pt x="0" y="10800"/>
                  </a:lnTo>
                  <a:lnTo>
                    <a:pt x="8233" y="8234"/>
                  </a:lnTo>
                  <a:close/>
                </a:path>
              </a:pathLst>
            </a:custGeom>
            <a:solidFill>
              <a:srgbClr val="4A5058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34696088" y="16765602"/>
              <a:ext cx="111302" cy="111305"/>
            </a:xfrm>
            <a:custGeom>
              <a:rect b="b" l="l" r="r" t="t"/>
              <a:pathLst>
                <a:path extrusionOk="0" h="21600" w="21600">
                  <a:moveTo>
                    <a:pt x="10711" y="0"/>
                  </a:moveTo>
                  <a:lnTo>
                    <a:pt x="13210" y="8212"/>
                  </a:lnTo>
                  <a:lnTo>
                    <a:pt x="21600" y="10711"/>
                  </a:lnTo>
                  <a:lnTo>
                    <a:pt x="13210" y="13210"/>
                  </a:lnTo>
                  <a:lnTo>
                    <a:pt x="10711" y="21600"/>
                  </a:lnTo>
                  <a:lnTo>
                    <a:pt x="8211" y="13210"/>
                  </a:lnTo>
                  <a:lnTo>
                    <a:pt x="0" y="10711"/>
                  </a:lnTo>
                  <a:lnTo>
                    <a:pt x="8211" y="8212"/>
                  </a:lnTo>
                  <a:close/>
                </a:path>
              </a:pathLst>
            </a:custGeom>
            <a:solidFill>
              <a:srgbClr val="4A5058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43011684" y="16498839"/>
              <a:ext cx="36796" cy="36796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13500" y="8640"/>
                  </a:lnTo>
                  <a:lnTo>
                    <a:pt x="21600" y="10800"/>
                  </a:lnTo>
                  <a:lnTo>
                    <a:pt x="13500" y="13500"/>
                  </a:lnTo>
                  <a:lnTo>
                    <a:pt x="10800" y="21600"/>
                  </a:lnTo>
                  <a:lnTo>
                    <a:pt x="8100" y="13500"/>
                  </a:lnTo>
                  <a:lnTo>
                    <a:pt x="0" y="10800"/>
                  </a:lnTo>
                  <a:lnTo>
                    <a:pt x="8100" y="8640"/>
                  </a:lnTo>
                  <a:close/>
                </a:path>
              </a:pathLst>
            </a:custGeom>
            <a:solidFill>
              <a:srgbClr val="4A5058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35165216" y="12994146"/>
              <a:ext cx="36796" cy="36796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13500" y="8100"/>
                  </a:lnTo>
                  <a:lnTo>
                    <a:pt x="21600" y="10800"/>
                  </a:lnTo>
                  <a:lnTo>
                    <a:pt x="13500" y="12960"/>
                  </a:lnTo>
                  <a:lnTo>
                    <a:pt x="10800" y="21600"/>
                  </a:lnTo>
                  <a:lnTo>
                    <a:pt x="8100" y="12960"/>
                  </a:lnTo>
                  <a:lnTo>
                    <a:pt x="0" y="10800"/>
                  </a:lnTo>
                  <a:lnTo>
                    <a:pt x="8100" y="8100"/>
                  </a:lnTo>
                  <a:close/>
                </a:path>
              </a:pathLst>
            </a:custGeom>
            <a:solidFill>
              <a:srgbClr val="4A5058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35523969" y="12736582"/>
              <a:ext cx="5217494" cy="4373970"/>
            </a:xfrm>
            <a:custGeom>
              <a:rect b="b" l="l" r="r" t="t"/>
              <a:pathLst>
                <a:path extrusionOk="0" h="21600" w="21600">
                  <a:moveTo>
                    <a:pt x="19825" y="13101"/>
                  </a:moveTo>
                  <a:cubicBezTo>
                    <a:pt x="18908" y="13101"/>
                    <a:pt x="18154" y="13937"/>
                    <a:pt x="18066" y="15004"/>
                  </a:cubicBezTo>
                  <a:lnTo>
                    <a:pt x="15381" y="16903"/>
                  </a:lnTo>
                  <a:cubicBezTo>
                    <a:pt x="15237" y="16803"/>
                    <a:pt x="15080" y="16726"/>
                    <a:pt x="14920" y="16676"/>
                  </a:cubicBezTo>
                  <a:lnTo>
                    <a:pt x="13900" y="11829"/>
                  </a:lnTo>
                  <a:cubicBezTo>
                    <a:pt x="14304" y="11366"/>
                    <a:pt x="14540" y="10720"/>
                    <a:pt x="14540" y="10025"/>
                  </a:cubicBezTo>
                  <a:cubicBezTo>
                    <a:pt x="14540" y="8645"/>
                    <a:pt x="13595" y="7518"/>
                    <a:pt x="12437" y="7518"/>
                  </a:cubicBezTo>
                  <a:cubicBezTo>
                    <a:pt x="11394" y="7518"/>
                    <a:pt x="10526" y="8431"/>
                    <a:pt x="10362" y="9621"/>
                  </a:cubicBezTo>
                  <a:lnTo>
                    <a:pt x="6657" y="11284"/>
                  </a:lnTo>
                  <a:cubicBezTo>
                    <a:pt x="6249" y="10652"/>
                    <a:pt x="5659" y="10225"/>
                    <a:pt x="4993" y="10098"/>
                  </a:cubicBezTo>
                  <a:lnTo>
                    <a:pt x="4200" y="5751"/>
                  </a:lnTo>
                  <a:cubicBezTo>
                    <a:pt x="4886" y="5165"/>
                    <a:pt x="5316" y="4206"/>
                    <a:pt x="5316" y="3171"/>
                  </a:cubicBezTo>
                  <a:cubicBezTo>
                    <a:pt x="5316" y="1422"/>
                    <a:pt x="4124" y="0"/>
                    <a:pt x="2658" y="0"/>
                  </a:cubicBezTo>
                  <a:cubicBezTo>
                    <a:pt x="1192" y="0"/>
                    <a:pt x="0" y="1422"/>
                    <a:pt x="0" y="3171"/>
                  </a:cubicBezTo>
                  <a:cubicBezTo>
                    <a:pt x="0" y="4711"/>
                    <a:pt x="929" y="6001"/>
                    <a:pt x="2152" y="6282"/>
                  </a:cubicBezTo>
                  <a:lnTo>
                    <a:pt x="2955" y="10689"/>
                  </a:lnTo>
                  <a:cubicBezTo>
                    <a:pt x="2296" y="11279"/>
                    <a:pt x="1896" y="12210"/>
                    <a:pt x="1896" y="13223"/>
                  </a:cubicBezTo>
                  <a:cubicBezTo>
                    <a:pt x="1896" y="14972"/>
                    <a:pt x="3088" y="16394"/>
                    <a:pt x="4555" y="16394"/>
                  </a:cubicBezTo>
                  <a:cubicBezTo>
                    <a:pt x="5876" y="16394"/>
                    <a:pt x="6977" y="15236"/>
                    <a:pt x="7178" y="13723"/>
                  </a:cubicBezTo>
                  <a:lnTo>
                    <a:pt x="11101" y="11965"/>
                  </a:lnTo>
                  <a:cubicBezTo>
                    <a:pt x="11326" y="12188"/>
                    <a:pt x="11584" y="12351"/>
                    <a:pt x="11866" y="12442"/>
                  </a:cubicBezTo>
                  <a:lnTo>
                    <a:pt x="12887" y="17289"/>
                  </a:lnTo>
                  <a:cubicBezTo>
                    <a:pt x="12483" y="17752"/>
                    <a:pt x="12247" y="18397"/>
                    <a:pt x="12247" y="19092"/>
                  </a:cubicBezTo>
                  <a:cubicBezTo>
                    <a:pt x="12247" y="20473"/>
                    <a:pt x="13192" y="21600"/>
                    <a:pt x="14349" y="21600"/>
                  </a:cubicBezTo>
                  <a:cubicBezTo>
                    <a:pt x="15507" y="21600"/>
                    <a:pt x="16451" y="20473"/>
                    <a:pt x="16451" y="19092"/>
                  </a:cubicBezTo>
                  <a:cubicBezTo>
                    <a:pt x="16451" y="19083"/>
                    <a:pt x="16451" y="19070"/>
                    <a:pt x="16451" y="19061"/>
                  </a:cubicBezTo>
                  <a:lnTo>
                    <a:pt x="19136" y="17162"/>
                  </a:lnTo>
                  <a:cubicBezTo>
                    <a:pt x="19353" y="17271"/>
                    <a:pt x="19589" y="17330"/>
                    <a:pt x="19829" y="17330"/>
                  </a:cubicBezTo>
                  <a:cubicBezTo>
                    <a:pt x="20804" y="17330"/>
                    <a:pt x="21600" y="16385"/>
                    <a:pt x="21600" y="15218"/>
                  </a:cubicBezTo>
                  <a:cubicBezTo>
                    <a:pt x="21600" y="14050"/>
                    <a:pt x="20800" y="13101"/>
                    <a:pt x="19825" y="13101"/>
                  </a:cubicBezTo>
                  <a:close/>
                </a:path>
              </a:pathLst>
            </a:custGeom>
            <a:solidFill>
              <a:srgbClr val="000512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36094284" y="13306900"/>
              <a:ext cx="4283043" cy="3360996"/>
            </a:xfrm>
            <a:custGeom>
              <a:rect b="b" l="l" r="r" t="t"/>
              <a:pathLst>
                <a:path extrusionOk="0" h="21557" w="21518">
                  <a:moveTo>
                    <a:pt x="14529" y="21557"/>
                  </a:moveTo>
                  <a:cubicBezTo>
                    <a:pt x="14483" y="21557"/>
                    <a:pt x="14436" y="21545"/>
                    <a:pt x="14395" y="21522"/>
                  </a:cubicBezTo>
                  <a:cubicBezTo>
                    <a:pt x="14293" y="21468"/>
                    <a:pt x="14219" y="21356"/>
                    <a:pt x="14191" y="21221"/>
                  </a:cubicBezTo>
                  <a:lnTo>
                    <a:pt x="11969" y="9928"/>
                  </a:lnTo>
                  <a:lnTo>
                    <a:pt x="2768" y="14347"/>
                  </a:lnTo>
                  <a:cubicBezTo>
                    <a:pt x="2675" y="14394"/>
                    <a:pt x="2569" y="14383"/>
                    <a:pt x="2481" y="14324"/>
                  </a:cubicBezTo>
                  <a:cubicBezTo>
                    <a:pt x="2393" y="14265"/>
                    <a:pt x="2328" y="14152"/>
                    <a:pt x="2310" y="14029"/>
                  </a:cubicBezTo>
                  <a:lnTo>
                    <a:pt x="9" y="535"/>
                  </a:lnTo>
                  <a:cubicBezTo>
                    <a:pt x="-33" y="299"/>
                    <a:pt x="87" y="63"/>
                    <a:pt x="272" y="10"/>
                  </a:cubicBezTo>
                  <a:cubicBezTo>
                    <a:pt x="457" y="-43"/>
                    <a:pt x="642" y="110"/>
                    <a:pt x="683" y="346"/>
                  </a:cubicBezTo>
                  <a:lnTo>
                    <a:pt x="2897" y="13338"/>
                  </a:lnTo>
                  <a:lnTo>
                    <a:pt x="12084" y="8925"/>
                  </a:lnTo>
                  <a:cubicBezTo>
                    <a:pt x="12176" y="8878"/>
                    <a:pt x="12278" y="8890"/>
                    <a:pt x="12366" y="8949"/>
                  </a:cubicBezTo>
                  <a:cubicBezTo>
                    <a:pt x="12454" y="9008"/>
                    <a:pt x="12518" y="9108"/>
                    <a:pt x="12542" y="9232"/>
                  </a:cubicBezTo>
                  <a:lnTo>
                    <a:pt x="14746" y="20430"/>
                  </a:lnTo>
                  <a:lnTo>
                    <a:pt x="20994" y="15704"/>
                  </a:lnTo>
                  <a:cubicBezTo>
                    <a:pt x="21160" y="15580"/>
                    <a:pt x="21373" y="15651"/>
                    <a:pt x="21470" y="15858"/>
                  </a:cubicBezTo>
                  <a:cubicBezTo>
                    <a:pt x="21567" y="16070"/>
                    <a:pt x="21512" y="16341"/>
                    <a:pt x="21350" y="16465"/>
                  </a:cubicBezTo>
                  <a:lnTo>
                    <a:pt x="14704" y="21492"/>
                  </a:lnTo>
                  <a:cubicBezTo>
                    <a:pt x="14649" y="21539"/>
                    <a:pt x="14589" y="21557"/>
                    <a:pt x="14529" y="21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36158675" y="14953463"/>
              <a:ext cx="916185" cy="916189"/>
            </a:xfrm>
            <a:prstGeom prst="ellipse">
              <a:avLst/>
            </a:prstGeom>
            <a:solidFill>
              <a:srgbClr val="000512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36296656" y="15091444"/>
              <a:ext cx="647591" cy="647586"/>
            </a:xfrm>
            <a:prstGeom prst="ellipse">
              <a:avLst/>
            </a:prstGeom>
            <a:solidFill>
              <a:srgbClr val="90CC97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38660713" y="16278070"/>
              <a:ext cx="647591" cy="647586"/>
            </a:xfrm>
            <a:prstGeom prst="ellipse">
              <a:avLst/>
            </a:prstGeom>
            <a:solidFill>
              <a:srgbClr val="000512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38761897" y="16370058"/>
              <a:ext cx="458093" cy="458095"/>
            </a:xfrm>
            <a:prstGeom prst="ellipse">
              <a:avLst/>
            </a:prstGeom>
            <a:solidFill>
              <a:srgbClr val="00C5DF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40068109" y="15578972"/>
              <a:ext cx="485689" cy="485691"/>
            </a:xfrm>
            <a:prstGeom prst="ellipse">
              <a:avLst/>
            </a:prstGeom>
            <a:solidFill>
              <a:srgbClr val="000512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40141697" y="15643363"/>
              <a:ext cx="344035" cy="344031"/>
            </a:xfrm>
            <a:prstGeom prst="ellipse">
              <a:avLst/>
            </a:prstGeom>
            <a:solidFill>
              <a:srgbClr val="FEC60E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35707941" y="12920556"/>
              <a:ext cx="916185" cy="916188"/>
            </a:xfrm>
            <a:prstGeom prst="ellipse">
              <a:avLst/>
            </a:prstGeom>
            <a:solidFill>
              <a:srgbClr val="000512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35836722" y="13058537"/>
              <a:ext cx="647591" cy="647587"/>
            </a:xfrm>
            <a:prstGeom prst="ellipse">
              <a:avLst/>
            </a:prstGeom>
            <a:solidFill>
              <a:srgbClr val="FEC60E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38200781" y="14447534"/>
              <a:ext cx="647591" cy="647587"/>
            </a:xfrm>
            <a:prstGeom prst="ellipse">
              <a:avLst/>
            </a:prstGeom>
            <a:solidFill>
              <a:srgbClr val="000512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38292766" y="14539522"/>
              <a:ext cx="458093" cy="458096"/>
            </a:xfrm>
            <a:prstGeom prst="ellipse">
              <a:avLst/>
            </a:prstGeom>
            <a:solidFill>
              <a:srgbClr val="F37A7C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5" name="Google Shape;535;p33"/>
          <p:cNvSpPr txBox="1"/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How  the exceptions work?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36" name="Google Shape;53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33"/>
          <p:cNvSpPr txBox="1"/>
          <p:nvPr/>
        </p:nvSpPr>
        <p:spPr>
          <a:xfrm>
            <a:off x="2512775" y="815525"/>
            <a:ext cx="94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main()</a:t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8" name="Google Shape;538;p33"/>
          <p:cNvSpPr txBox="1"/>
          <p:nvPr/>
        </p:nvSpPr>
        <p:spPr>
          <a:xfrm>
            <a:off x="2842125" y="3799200"/>
            <a:ext cx="122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Method 1</a:t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9" name="Google Shape;539;p33"/>
          <p:cNvSpPr txBox="1"/>
          <p:nvPr/>
        </p:nvSpPr>
        <p:spPr>
          <a:xfrm>
            <a:off x="4188000" y="2016900"/>
            <a:ext cx="122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Method 2</a:t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0" name="Google Shape;540;p33"/>
          <p:cNvSpPr txBox="1"/>
          <p:nvPr/>
        </p:nvSpPr>
        <p:spPr>
          <a:xfrm>
            <a:off x="4517350" y="4539700"/>
            <a:ext cx="122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Method 3</a:t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1" name="Google Shape;541;p33"/>
          <p:cNvSpPr txBox="1"/>
          <p:nvPr/>
        </p:nvSpPr>
        <p:spPr>
          <a:xfrm>
            <a:off x="5684300" y="2804575"/>
            <a:ext cx="122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Method N</a:t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4"/>
          <p:cNvSpPr txBox="1"/>
          <p:nvPr>
            <p:ph type="title"/>
          </p:nvPr>
        </p:nvSpPr>
        <p:spPr>
          <a:xfrm>
            <a:off x="467915" y="102870"/>
            <a:ext cx="7348373" cy="530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Try-Catch Statement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48" name="Google Shape;548;p34"/>
          <p:cNvSpPr txBox="1"/>
          <p:nvPr>
            <p:ph idx="12" type="sldNum"/>
          </p:nvPr>
        </p:nvSpPr>
        <p:spPr>
          <a:xfrm>
            <a:off x="246127" y="4677984"/>
            <a:ext cx="329431" cy="292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549" name="Google Shape;549;p34"/>
          <p:cNvSpPr txBox="1"/>
          <p:nvPr/>
        </p:nvSpPr>
        <p:spPr>
          <a:xfrm>
            <a:off x="1211739" y="1910201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Child class access</a:t>
            </a:r>
            <a:endParaRPr sz="1100"/>
          </a:p>
        </p:txBody>
      </p:sp>
      <p:sp>
        <p:nvSpPr>
          <p:cNvPr id="550" name="Google Shape;550;p34"/>
          <p:cNvSpPr txBox="1"/>
          <p:nvPr/>
        </p:nvSpPr>
        <p:spPr>
          <a:xfrm>
            <a:off x="2680727" y="1910188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Super </a:t>
            </a: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class access</a:t>
            </a:r>
            <a:endParaRPr sz="1100"/>
          </a:p>
        </p:txBody>
      </p:sp>
      <p:sp>
        <p:nvSpPr>
          <p:cNvPr id="551" name="Google Shape;551;p34"/>
          <p:cNvSpPr txBox="1"/>
          <p:nvPr/>
        </p:nvSpPr>
        <p:spPr>
          <a:xfrm>
            <a:off x="5671030" y="1910201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Code </a:t>
            </a: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extension</a:t>
            </a:r>
            <a:endParaRPr sz="1100"/>
          </a:p>
        </p:txBody>
      </p:sp>
      <p:sp>
        <p:nvSpPr>
          <p:cNvPr id="552" name="Google Shape;552;p34"/>
          <p:cNvSpPr txBox="1"/>
          <p:nvPr/>
        </p:nvSpPr>
        <p:spPr>
          <a:xfrm>
            <a:off x="7123073" y="1910226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Super class modifiers</a:t>
            </a:r>
            <a:endParaRPr sz="1100"/>
          </a:p>
        </p:txBody>
      </p:sp>
      <p:pic>
        <p:nvPicPr>
          <p:cNvPr id="553" name="Google Shape;5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34"/>
          <p:cNvPicPr preferRelativeResize="0"/>
          <p:nvPr/>
        </p:nvPicPr>
        <p:blipFill rotWithShape="1">
          <a:blip r:embed="rId4">
            <a:alphaModFix/>
          </a:blip>
          <a:srcRect b="-9265" l="0" r="-1020" t="0"/>
          <a:stretch/>
        </p:blipFill>
        <p:spPr>
          <a:xfrm>
            <a:off x="1872850" y="815525"/>
            <a:ext cx="4390200" cy="16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34"/>
          <p:cNvSpPr txBox="1"/>
          <p:nvPr/>
        </p:nvSpPr>
        <p:spPr>
          <a:xfrm>
            <a:off x="385675" y="2395000"/>
            <a:ext cx="8516700" cy="26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Contains one </a:t>
            </a:r>
            <a:r>
              <a:rPr b="1"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try </a:t>
            </a: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 with valid java statements that can throw exceptions</a:t>
            </a: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One or more </a:t>
            </a:r>
            <a:r>
              <a:rPr b="1"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catch </a:t>
            </a: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 that are handling different type of exceptions</a:t>
            </a: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ExceptionType should be a class that extends </a:t>
            </a:r>
            <a:r>
              <a:rPr b="1"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java.lang.Throwable</a:t>
            </a: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class</a:t>
            </a: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5"/>
          <p:cNvSpPr txBox="1"/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Stack Trace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62" name="Google Shape;562;p35"/>
          <p:cNvSpPr txBox="1"/>
          <p:nvPr>
            <p:ph idx="12" type="sldNum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563" name="Google Shape;563;p35"/>
          <p:cNvSpPr txBox="1"/>
          <p:nvPr/>
        </p:nvSpPr>
        <p:spPr>
          <a:xfrm>
            <a:off x="1211739" y="1910201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Child class access</a:t>
            </a:r>
            <a:endParaRPr sz="1100"/>
          </a:p>
        </p:txBody>
      </p:sp>
      <p:sp>
        <p:nvSpPr>
          <p:cNvPr id="564" name="Google Shape;564;p35"/>
          <p:cNvSpPr txBox="1"/>
          <p:nvPr/>
        </p:nvSpPr>
        <p:spPr>
          <a:xfrm>
            <a:off x="2680727" y="1910188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Super class access</a:t>
            </a:r>
            <a:endParaRPr sz="1100"/>
          </a:p>
        </p:txBody>
      </p:sp>
      <p:sp>
        <p:nvSpPr>
          <p:cNvPr id="565" name="Google Shape;565;p35"/>
          <p:cNvSpPr txBox="1"/>
          <p:nvPr/>
        </p:nvSpPr>
        <p:spPr>
          <a:xfrm>
            <a:off x="5671030" y="1910201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Code extension</a:t>
            </a:r>
            <a:endParaRPr sz="1100"/>
          </a:p>
        </p:txBody>
      </p:sp>
      <p:sp>
        <p:nvSpPr>
          <p:cNvPr id="566" name="Google Shape;566;p35"/>
          <p:cNvSpPr txBox="1"/>
          <p:nvPr/>
        </p:nvSpPr>
        <p:spPr>
          <a:xfrm>
            <a:off x="7123073" y="1910226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Super class modifiers</a:t>
            </a:r>
            <a:endParaRPr sz="1100"/>
          </a:p>
        </p:txBody>
      </p:sp>
      <p:pic>
        <p:nvPicPr>
          <p:cNvPr id="567" name="Google Shape;5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35"/>
          <p:cNvSpPr txBox="1"/>
          <p:nvPr/>
        </p:nvSpPr>
        <p:spPr>
          <a:xfrm>
            <a:off x="340625" y="2465775"/>
            <a:ext cx="8516700" cy="25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Contains a detailed description about the exception reason and the place in the program where it appeared.</a:t>
            </a: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Used for analyses and </a:t>
            </a: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debugging</a:t>
            </a: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from the engineers. Should not be visible for the end customers</a:t>
            </a: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569" name="Google Shape;56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775" y="873475"/>
            <a:ext cx="8904451" cy="12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oweet theme">
  <a:themeElements>
    <a:clrScheme name="Showeet">
      <a:dk1>
        <a:srgbClr val="95A5A6"/>
      </a:dk1>
      <a:lt1>
        <a:srgbClr val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ocke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