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Ubuntu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788b266013_7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88b266013_7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bf491ec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bdbf491e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7" name="Google Shape;557;gbdbf491ece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a9b0053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a9b0053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933a23aca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b933a23a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1" name="Google Shape;421;gb933a23aca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d9ac7c40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bd9ac7c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gbd9ac7c40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d9ac7c40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bd9ac7c4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5" name="Google Shape;455;gbd9ac7c40e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d9ac7c40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bd9ac7c4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2" name="Google Shape;472;gbd9ac7c40e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d9ac7c40e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bd9ac7c4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9" name="Google Shape;489;gbd9ac7c40e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d9ac7c40e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bd9ac7c4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6" name="Google Shape;506;gbd9ac7c40e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dbf491ec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bdbf491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3" name="Google Shape;523;gbdbf491ec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dbf491ec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bdbf491e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0" name="Google Shape;540;gbdbf491ece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011E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  <p:sp>
        <p:nvSpPr>
          <p:cNvPr id="59" name="Google Shape;59;p14"/>
          <p:cNvSpPr/>
          <p:nvPr>
            <p:ph idx="2" type="pic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Left">
  <p:cSld name="1_Title - Left">
    <p:bg>
      <p:bgPr>
        <a:solidFill>
          <a:srgbClr val="011E2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- Left">
  <p:cSld name="2_Title - Left">
    <p:bg>
      <p:bgPr>
        <a:solidFill>
          <a:srgbClr val="011E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" type="title">
  <p:cSld name="TITLE">
    <p:bg>
      <p:bgPr>
        <a:solidFill>
          <a:srgbClr val="011E2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rect b="b" l="l" r="r" t="t"/>
              <a:pathLst>
                <a:path extrusionOk="0" h="432707" w="504825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rect b="b" l="l" r="r" t="t"/>
            <a:pathLst>
              <a:path extrusionOk="0" h="21600" w="2160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Left">
  <p:cSld name="Title - Lef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Blue" type="title">
  <p:cSld name="TITLE">
    <p:bg>
      <p:bgPr>
        <a:solidFill>
          <a:srgbClr val="0DADC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Blue" type="obj">
  <p:cSld name="OBJECT">
    <p:bg>
      <p:bgPr>
        <a:solidFill>
          <a:srgbClr val="0DADC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Dark Blue">
  <p:cSld name="Rocket - Title Slide Dark Blue">
    <p:bg>
      <p:bgPr>
        <a:solidFill>
          <a:srgbClr val="0E3C4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Dark Blue">
  <p:cSld name="Rocket - Title and Content Dark Blue">
    <p:bg>
      <p:bgPr>
        <a:solidFill>
          <a:srgbClr val="0E3C4B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White">
  <p:cSld name="Rocket - Title Slide Whit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White">
  <p:cSld name="Rocket - Title and Content Whit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6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b="1" i="0" sz="3000" u="none" cap="none" strike="noStrik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E2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ctrTitle"/>
          </p:nvPr>
        </p:nvSpPr>
        <p:spPr>
          <a:xfrm>
            <a:off x="422240" y="8868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4800"/>
              <a:t>BDD Testing - Concepts and </a:t>
            </a:r>
            <a:r>
              <a:rPr lang="en-GB" sz="4800"/>
              <a:t>Principles</a:t>
            </a:r>
            <a:endParaRPr sz="4800"/>
          </a:p>
        </p:txBody>
      </p:sp>
      <p:sp>
        <p:nvSpPr>
          <p:cNvPr id="417" name="Google Shape;417;p27"/>
          <p:cNvSpPr txBox="1"/>
          <p:nvPr>
            <p:ph idx="1" type="subTitle"/>
          </p:nvPr>
        </p:nvSpPr>
        <p:spPr>
          <a:xfrm>
            <a:off x="467290" y="27290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Lecture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Organizing your features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0" name="Google Shape;560;p36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61" name="Google Shape;561;p36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6"/>
          <p:cNvSpPr txBox="1"/>
          <p:nvPr/>
        </p:nvSpPr>
        <p:spPr>
          <a:xfrm>
            <a:off x="536900" y="1073025"/>
            <a:ext cx="8487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scenario outlines and background steps to pare your features down and DRY up your steps definitions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subdirectories to organize features and steps definitions logically.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tagging to run only key parts of your suite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hooks to set up or tear down the environment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helper modules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Cull outdated or redundant features regularly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What is Behavior Driven Development?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25" name="Google Shape;425;p28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246125" y="815525"/>
            <a:ext cx="87669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It’s a branch of Test Driven Development (TDD).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BDD uses human-readable descriptions of software user requirements as the basis for software tests.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Definition of a shared vocabulary between stakeholders, domain experts, and engineers.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BDD practitioners then use that vocabulary to create a domain specific language they can use to encode system tests.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Why BDD</a:t>
            </a: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?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42" name="Google Shape;442;p29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246125" y="855850"/>
            <a:ext cx="87669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need to know what our software does.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Users need to know our software works as advertised.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Testing enables you to take more risks in the development process.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Reduces technical debt.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BDD Test Tools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59" name="Google Shape;459;p30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575525" y="815525"/>
            <a:ext cx="85332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– CSpec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C++ – CppSpec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C# .Net – NSpec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 – NBehave, NSpecify &amp; SpecFlow (for .NET, Mono &amp; Silverlight)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Groovy – GSpec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 – JBehave, JDave, beanSpec, Instinct, GivWenZen (Java and FitNesse), Cuke4Duke, accept4j.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 – JSSpec,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PHP – PHPSpec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 – Specipy, spec plugin for nose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Code Pro"/>
              <a:buAutoNum type="arabicPeriod"/>
            </a:pPr>
            <a:r>
              <a:rPr lang="en-GB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Ruby – RSpec, Shoulda, test-spec &amp; bacon,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What is Cucumber?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5" name="Google Shape;475;p31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76" name="Google Shape;476;p31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 txBox="1"/>
          <p:nvPr/>
        </p:nvSpPr>
        <p:spPr>
          <a:xfrm>
            <a:off x="536900" y="1073025"/>
            <a:ext cx="8487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Automated acceptance testing tool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Understandable to non-technical team members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Creates documentation as you write your tests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Compatible</a:t>
            </a: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with populate CI/CD tools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Composed of “features” and “scenarios” written in Gherkin DSL and “step definitions” written in Cucumber step definition DSL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Uses RSpec expectation API by default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Cucumber example scenario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2" name="Google Shape;492;p32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93" name="Google Shape;493;p32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1693"/>
            <a:ext cx="8839202" cy="218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Things about TDD/BDD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9" name="Google Shape;509;p33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10" name="Google Shape;510;p33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3"/>
          <p:cNvSpPr txBox="1"/>
          <p:nvPr/>
        </p:nvSpPr>
        <p:spPr>
          <a:xfrm>
            <a:off x="536900" y="1116525"/>
            <a:ext cx="8487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Takes more time before you start coding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Makes you look at software from user’s POV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be daunting to break a complex problem down into the smallest possible part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ource Code Pro"/>
              <a:buChar char="★"/>
            </a:pPr>
            <a:r>
              <a:rPr lang="en-GB" sz="2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Feels unnecessary, especially at first</a:t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Things about Cucumber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6" name="Google Shape;526;p34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27" name="Google Shape;527;p34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4"/>
          <p:cNvSpPr txBox="1"/>
          <p:nvPr/>
        </p:nvSpPr>
        <p:spPr>
          <a:xfrm>
            <a:off x="536900" y="1073025"/>
            <a:ext cx="8487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Natural language can seem needlessly clunky.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Tests can take a longer time than with other frameworks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be hard to organize feature and step definition files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Char char="★"/>
            </a:pPr>
            <a:r>
              <a:rPr lang="en-GB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Cucumber features guide development process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Adopting Effective Workflows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3" name="Google Shape;543;p35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44" name="Google Shape;544;p35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5"/>
          <p:cNvSpPr txBox="1"/>
          <p:nvPr/>
        </p:nvSpPr>
        <p:spPr>
          <a:xfrm>
            <a:off x="536900" y="1073025"/>
            <a:ext cx="84870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 Cucumber feature files before writing unit tests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Cucumber features with non-technical members or stakeholders before writing unit tests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unit tests pass and features fail, write more unit tests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unit tests fail and features pass, consider refactoring to remove redundant or unneeded code.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Refactor liberally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Code Pro"/>
              <a:buChar char="★"/>
            </a:pP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c</a:t>
            </a: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ontinuous</a:t>
            </a:r>
            <a:r>
              <a:rPr lang="en-GB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integration/delivery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