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Ubuntu"/>
      <p:regular r:id="rId27"/>
      <p:bold r:id="rId28"/>
      <p:italic r:id="rId29"/>
      <p:boldItalic r:id="rId30"/>
    </p:embeddedFont>
    <p:embeddedFont>
      <p:font typeface="Amatic SC"/>
      <p:regular r:id="rId31"/>
      <p:bold r:id="rId32"/>
    </p:embeddedFont>
    <p:embeddedFont>
      <p:font typeface="Source Code Pr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Ubuntu-bold.fntdata"/><Relationship Id="rId27" Type="http://schemas.openxmlformats.org/officeDocument/2006/relationships/font" Target="fonts/Ubuntu-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Ubuntu-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maticSC-regular.fntdata"/><Relationship Id="rId30" Type="http://schemas.openxmlformats.org/officeDocument/2006/relationships/font" Target="fonts/Ubuntu-boldItalic.fntdata"/><Relationship Id="rId11" Type="http://schemas.openxmlformats.org/officeDocument/2006/relationships/slide" Target="slides/slide4.xml"/><Relationship Id="rId33" Type="http://schemas.openxmlformats.org/officeDocument/2006/relationships/font" Target="fonts/SourceCodePro-regular.fntdata"/><Relationship Id="rId10" Type="http://schemas.openxmlformats.org/officeDocument/2006/relationships/slide" Target="slides/slide3.xml"/><Relationship Id="rId32" Type="http://schemas.openxmlformats.org/officeDocument/2006/relationships/font" Target="fonts/AmaticSC-bold.fntdata"/><Relationship Id="rId13" Type="http://schemas.openxmlformats.org/officeDocument/2006/relationships/slide" Target="slides/slide6.xml"/><Relationship Id="rId35" Type="http://schemas.openxmlformats.org/officeDocument/2006/relationships/font" Target="fonts/SourceCodePro-italic.fntdata"/><Relationship Id="rId12" Type="http://schemas.openxmlformats.org/officeDocument/2006/relationships/slide" Target="slides/slide5.xml"/><Relationship Id="rId34" Type="http://schemas.openxmlformats.org/officeDocument/2006/relationships/font" Target="fonts/SourceCodePro-bold.fntdata"/><Relationship Id="rId15" Type="http://schemas.openxmlformats.org/officeDocument/2006/relationships/slide" Target="slides/slide8.xml"/><Relationship Id="rId37" Type="http://schemas.openxmlformats.org/officeDocument/2006/relationships/font" Target="fonts/OpenSans-regular.fntdata"/><Relationship Id="rId14" Type="http://schemas.openxmlformats.org/officeDocument/2006/relationships/slide" Target="slides/slide7.xml"/><Relationship Id="rId36" Type="http://schemas.openxmlformats.org/officeDocument/2006/relationships/font" Target="fonts/SourceCodePro-boldItalic.fntdata"/><Relationship Id="rId17" Type="http://schemas.openxmlformats.org/officeDocument/2006/relationships/slide" Target="slides/slide10.xml"/><Relationship Id="rId39" Type="http://schemas.openxmlformats.org/officeDocument/2006/relationships/font" Target="fonts/OpenSans-italic.fntdata"/><Relationship Id="rId16" Type="http://schemas.openxmlformats.org/officeDocument/2006/relationships/slide" Target="slides/slide9.xml"/><Relationship Id="rId38" Type="http://schemas.openxmlformats.org/officeDocument/2006/relationships/font" Target="fonts/Open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88b266013_7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788b266013_7_3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788b266013_7_3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49048beee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c49048bee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88" name="Google Shape;588;gc49048beee_0_3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c49048beee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gc49048beee_0_3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05" name="Google Shape;605;gc49048beee_0_3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49048beee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gc49048beee_0_3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22" name="Google Shape;622;gc49048beee_0_3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c49048beee_0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gc49048beee_0_3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39" name="Google Shape;639;gc49048beee_0_3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c49048beee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gc49048beee_0_3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56" name="Google Shape;656;gc49048beee_0_3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c49048beee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gc49048beee_0_3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75" name="Google Shape;675;gc49048beee_0_3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49048beee_0_4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gc49048beee_0_4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692" name="Google Shape;692;gc49048beee_0_4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c49048beee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9" name="Google Shape;709;gc49048beee_0_4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500">
                <a:solidFill>
                  <a:srgbClr val="373535"/>
                </a:solidFill>
                <a:highlight>
                  <a:srgbClr val="FFFFFF"/>
                </a:highlight>
              </a:rPr>
              <a:t>For example, think of a Java class that communicates with an external payment provider, e.g. Paypal. There is no need to actually connect to the payment provider each time the unit test runs. It would be dangerous to test code that charges credit cards using a live payment environment. It would also make the unit test non-deterministic, e.g. if the payment provider is down for some reason.</a:t>
            </a:r>
            <a:endParaRPr sz="1350">
              <a:solidFill>
                <a:srgbClr val="555555"/>
              </a:solidFill>
              <a:highlight>
                <a:srgbClr val="FFFFFF"/>
              </a:highlight>
              <a:latin typeface="Ubuntu"/>
              <a:ea typeface="Ubuntu"/>
              <a:cs typeface="Ubuntu"/>
              <a:sym typeface="Ubuntu"/>
            </a:endParaRPr>
          </a:p>
        </p:txBody>
      </p:sp>
      <p:sp>
        <p:nvSpPr>
          <p:cNvPr id="710" name="Google Shape;710;gc49048beee_0_4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c49048beee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gc49048beee_0_4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727" name="Google Shape;727;gc49048beee_0_4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aa9b0053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aa9b0053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933a23aca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b933a23aca_0_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421" name="Google Shape;421;gb933a23aca_0_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49048beee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c49048beee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c49048beee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9c5db474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79c5db4744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486" name="Google Shape;486;g79c5db4744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c49048beee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gc49048beee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03" name="Google Shape;503;gc49048beee_0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49048beee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c49048beee_0_2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20" name="Google Shape;520;gc49048beee_0_2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c49048beee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c49048beee_0_2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37" name="Google Shape;537;gc49048beee_0_2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c49048beee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gc49048beee_0_2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54" name="Google Shape;554;gc49048beee_0_2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c49048beee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gc49048beee_0_2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350">
              <a:solidFill>
                <a:srgbClr val="555555"/>
              </a:solidFill>
              <a:highlight>
                <a:srgbClr val="FFFFFF"/>
              </a:highlight>
              <a:latin typeface="Ubuntu"/>
              <a:ea typeface="Ubuntu"/>
              <a:cs typeface="Ubuntu"/>
              <a:sym typeface="Ubuntu"/>
            </a:endParaRPr>
          </a:p>
        </p:txBody>
      </p:sp>
      <p:sp>
        <p:nvSpPr>
          <p:cNvPr id="571" name="Google Shape;571;gc49048beee_0_2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showeet.com/" TargetMode="Externa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showeet.com/" TargetMode="External"/><Relationship Id="rId3" Type="http://schemas.openxmlformats.org/officeDocument/2006/relationships/image" Target="../media/image1.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solidFill>
          <a:srgbClr val="011E29"/>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59532" y="171641"/>
            <a:ext cx="8424936" cy="715581"/>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lt1"/>
              </a:buClr>
              <a:buSzPts val="4500"/>
              <a:buFont typeface="Open Sans"/>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14"/>
          <p:cNvSpPr/>
          <p:nvPr/>
        </p:nvSpPr>
        <p:spPr>
          <a:xfrm>
            <a:off x="0" y="4515966"/>
            <a:ext cx="9144000" cy="62753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id="57" name="Google Shape;57;p14">
            <a:hlinkClick r:id="rId2"/>
          </p:cNvPr>
          <p:cNvPicPr preferRelativeResize="0"/>
          <p:nvPr/>
        </p:nvPicPr>
        <p:blipFill rotWithShape="1">
          <a:blip r:embed="rId3">
            <a:alphaModFix/>
          </a:blip>
          <a:srcRect b="0" l="0" r="0" t="0"/>
          <a:stretch/>
        </p:blipFill>
        <p:spPr>
          <a:xfrm>
            <a:off x="7650342" y="4660556"/>
            <a:ext cx="1220830" cy="338357"/>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846746" y="1069850"/>
            <a:ext cx="4753855" cy="3929061"/>
          </a:xfrm>
          <a:prstGeom prst="rect">
            <a:avLst/>
          </a:prstGeom>
          <a:noFill/>
          <a:ln>
            <a:noFill/>
          </a:ln>
          <a:effectLst>
            <a:reflection blurRad="0" dir="0" dist="0" endA="300" endPos="35000" fadeDir="5400000" kx="0" rotWithShape="0" algn="bl" stA="52000" stPos="0" sy="-100000" ky="0"/>
          </a:effectLst>
        </p:spPr>
      </p:pic>
      <p:sp>
        <p:nvSpPr>
          <p:cNvPr id="59" name="Google Shape;59;p14"/>
          <p:cNvSpPr/>
          <p:nvPr>
            <p:ph idx="2" type="pic"/>
          </p:nvPr>
        </p:nvSpPr>
        <p:spPr>
          <a:xfrm>
            <a:off x="1117457" y="1275608"/>
            <a:ext cx="4212431" cy="2376041"/>
          </a:xfrm>
          <a:prstGeom prst="rect">
            <a:avLst/>
          </a:prstGeom>
          <a:noFill/>
          <a:ln>
            <a:noFill/>
          </a:ln>
        </p:spPr>
        <p:txBody>
          <a:bodyPr anchorCtr="0" anchor="t" bIns="34275" lIns="68575" spcFirstLastPara="1" rIns="68575" wrap="square" tIns="34275">
            <a:noAutofit/>
          </a:bodyPr>
          <a:lstStyle>
            <a:lvl1pPr lvl="0" marR="0" rtl="0" algn="l">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1pPr>
            <a:lvl2pPr lvl="1" marR="0" rtl="0" algn="l">
              <a:spcBef>
                <a:spcPts val="400"/>
              </a:spcBef>
              <a:spcAft>
                <a:spcPts val="0"/>
              </a:spcAft>
              <a:buClr>
                <a:srgbClr val="6B7F80"/>
              </a:buClr>
              <a:buSzPts val="2100"/>
              <a:buFont typeface="Arial"/>
              <a:buChar char="–"/>
              <a:defRPr b="0" i="0" sz="2100" u="none" cap="none" strike="noStrike">
                <a:solidFill>
                  <a:srgbClr val="6B7F80"/>
                </a:solidFill>
                <a:latin typeface="Open Sans"/>
                <a:ea typeface="Open Sans"/>
                <a:cs typeface="Open Sans"/>
                <a:sym typeface="Open Sans"/>
              </a:defRPr>
            </a:lvl2pPr>
            <a:lvl3pPr lvl="2" marR="0" rtl="0" algn="l">
              <a:spcBef>
                <a:spcPts val="400"/>
              </a:spcBef>
              <a:spcAft>
                <a:spcPts val="0"/>
              </a:spcAft>
              <a:buClr>
                <a:srgbClr val="6B7F80"/>
              </a:buClr>
              <a:buSzPts val="1800"/>
              <a:buFont typeface="Arial"/>
              <a:buChar char="•"/>
              <a:defRPr b="0" i="0" sz="1800" u="none" cap="none" strike="noStrike">
                <a:solidFill>
                  <a:srgbClr val="6B7F80"/>
                </a:solidFill>
                <a:latin typeface="Open Sans"/>
                <a:ea typeface="Open Sans"/>
                <a:cs typeface="Open Sans"/>
                <a:sym typeface="Open Sans"/>
              </a:defRPr>
            </a:lvl3pPr>
            <a:lvl4pPr lvl="3" marR="0" rtl="0" algn="l">
              <a:spcBef>
                <a:spcPts val="300"/>
              </a:spcBef>
              <a:spcAft>
                <a:spcPts val="0"/>
              </a:spcAft>
              <a:buClr>
                <a:srgbClr val="6B7F80"/>
              </a:buClr>
              <a:buSzPts val="1500"/>
              <a:buFont typeface="Arial"/>
              <a:buChar char="–"/>
              <a:defRPr b="0" i="0" sz="1500" u="none" cap="none" strike="noStrike">
                <a:solidFill>
                  <a:srgbClr val="6B7F80"/>
                </a:solidFill>
                <a:latin typeface="Open Sans"/>
                <a:ea typeface="Open Sans"/>
                <a:cs typeface="Open Sans"/>
                <a:sym typeface="Open Sans"/>
              </a:defRPr>
            </a:lvl4pPr>
            <a:lvl5pPr lvl="4" marR="0" rtl="0" algn="l">
              <a:spcBef>
                <a:spcPts val="300"/>
              </a:spcBef>
              <a:spcAft>
                <a:spcPts val="0"/>
              </a:spcAft>
              <a:buClr>
                <a:srgbClr val="6B7F80"/>
              </a:buClr>
              <a:buSzPts val="1500"/>
              <a:buFont typeface="Arial"/>
              <a:buChar char="»"/>
              <a:defRPr b="0" i="0" sz="1500" u="none" cap="none" strike="noStrike">
                <a:solidFill>
                  <a:srgbClr val="6B7F80"/>
                </a:solidFill>
                <a:latin typeface="Open Sans"/>
                <a:ea typeface="Open Sans"/>
                <a:cs typeface="Open Sans"/>
                <a:sym typeface="Open Sans"/>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pic>
        <p:nvPicPr>
          <p:cNvPr id="60" name="Google Shape;60;p14"/>
          <p:cNvPicPr preferRelativeResize="0"/>
          <p:nvPr/>
        </p:nvPicPr>
        <p:blipFill rotWithShape="1">
          <a:blip r:embed="rId5">
            <a:alphaModFix/>
          </a:blip>
          <a:srcRect b="19390" l="0" r="18500" t="0"/>
          <a:stretch/>
        </p:blipFill>
        <p:spPr>
          <a:xfrm>
            <a:off x="8322384" y="3703326"/>
            <a:ext cx="821616" cy="8126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 Left">
  <p:cSld name="1_Title - Left">
    <p:bg>
      <p:bgPr>
        <a:solidFill>
          <a:srgbClr val="011E29"/>
        </a:solidFill>
      </p:bgPr>
    </p:bg>
    <p:spTree>
      <p:nvGrpSpPr>
        <p:cNvPr id="61" name="Shape 61"/>
        <p:cNvGrpSpPr/>
        <p:nvPr/>
      </p:nvGrpSpPr>
      <p:grpSpPr>
        <a:xfrm>
          <a:off x="0" y="0"/>
          <a:ext cx="0" cy="0"/>
          <a:chOff x="0" y="0"/>
          <a:chExt cx="0" cy="0"/>
        </a:xfrm>
      </p:grpSpPr>
      <p:sp>
        <p:nvSpPr>
          <p:cNvPr id="62" name="Google Shape;62;p15"/>
          <p:cNvSpPr txBox="1"/>
          <p:nvPr>
            <p:ph type="title"/>
          </p:nvPr>
        </p:nvSpPr>
        <p:spPr>
          <a:xfrm>
            <a:off x="467915" y="102870"/>
            <a:ext cx="7348373" cy="53091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3000"/>
              <a:buFont typeface="Open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subTitle"/>
          </p:nvPr>
        </p:nvSpPr>
        <p:spPr>
          <a:xfrm>
            <a:off x="467915" y="633784"/>
            <a:ext cx="7348373" cy="392415"/>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Clr>
                <a:schemeClr val="accent1"/>
              </a:buClr>
              <a:buSzPts val="2100"/>
              <a:buNone/>
              <a:defRPr sz="2100">
                <a:solidFill>
                  <a:schemeClr val="accent1"/>
                </a:solidFill>
              </a:defRPr>
            </a:lvl1pPr>
            <a:lvl2pPr lvl="1" algn="ctr">
              <a:spcBef>
                <a:spcPts val="300"/>
              </a:spcBef>
              <a:spcAft>
                <a:spcPts val="0"/>
              </a:spcAft>
              <a:buClr>
                <a:srgbClr val="6B7F80"/>
              </a:buClr>
              <a:buSzPts val="1500"/>
              <a:buNone/>
              <a:defRPr sz="1500"/>
            </a:lvl2pPr>
            <a:lvl3pPr lvl="2" algn="ctr">
              <a:spcBef>
                <a:spcPts val="300"/>
              </a:spcBef>
              <a:spcAft>
                <a:spcPts val="0"/>
              </a:spcAft>
              <a:buClr>
                <a:srgbClr val="6B7F80"/>
              </a:buClr>
              <a:buSzPts val="1400"/>
              <a:buNone/>
              <a:defRPr sz="1400"/>
            </a:lvl3pPr>
            <a:lvl4pPr lvl="3" algn="ctr">
              <a:spcBef>
                <a:spcPts val="200"/>
              </a:spcBef>
              <a:spcAft>
                <a:spcPts val="0"/>
              </a:spcAft>
              <a:buClr>
                <a:srgbClr val="6B7F80"/>
              </a:buClr>
              <a:buSzPts val="1200"/>
              <a:buNone/>
              <a:defRPr sz="1200"/>
            </a:lvl4pPr>
            <a:lvl5pPr lvl="4" algn="ctr">
              <a:spcBef>
                <a:spcPts val="200"/>
              </a:spcBef>
              <a:spcAft>
                <a:spcPts val="0"/>
              </a:spcAft>
              <a:buClr>
                <a:srgbClr val="6B7F80"/>
              </a:buClr>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grpSp>
        <p:nvGrpSpPr>
          <p:cNvPr id="64" name="Google Shape;64;p15"/>
          <p:cNvGrpSpPr/>
          <p:nvPr/>
        </p:nvGrpSpPr>
        <p:grpSpPr>
          <a:xfrm>
            <a:off x="246127" y="4677984"/>
            <a:ext cx="329431" cy="329430"/>
            <a:chOff x="186858" y="6096003"/>
            <a:chExt cx="580550" cy="580549"/>
          </a:xfrm>
        </p:grpSpPr>
        <p:sp>
          <p:nvSpPr>
            <p:cNvPr id="65" name="Google Shape;65;p15"/>
            <p:cNvSpPr/>
            <p:nvPr/>
          </p:nvSpPr>
          <p:spPr>
            <a:xfrm>
              <a:off x="186859" y="6096003"/>
              <a:ext cx="580549" cy="580549"/>
            </a:xfrm>
            <a:prstGeom prst="rect">
              <a:avLst/>
            </a:prstGeom>
            <a:solidFill>
              <a:srgbClr val="011E29">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66" name="Google Shape;66;p15"/>
            <p:cNvSpPr/>
            <p:nvPr/>
          </p:nvSpPr>
          <p:spPr>
            <a:xfrm>
              <a:off x="186858" y="6612049"/>
              <a:ext cx="580549" cy="64503"/>
            </a:xfrm>
            <a:prstGeom prst="rect">
              <a:avLst/>
            </a:prstGeom>
            <a:solidFill>
              <a:srgbClr val="011E29">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7" name="Google Shape;67;p15"/>
          <p:cNvSpPr txBox="1"/>
          <p:nvPr>
            <p:ph idx="12" type="sldNum"/>
          </p:nvPr>
        </p:nvSpPr>
        <p:spPr>
          <a:xfrm>
            <a:off x="246127" y="4677984"/>
            <a:ext cx="329431" cy="292828"/>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sz="1100">
                <a:solidFill>
                  <a:schemeClr val="dk1"/>
                </a:solidFill>
                <a:latin typeface="Calibri"/>
                <a:ea typeface="Calibri"/>
                <a:cs typeface="Calibri"/>
                <a:sym typeface="Calibri"/>
              </a:defRPr>
            </a:lvl1pPr>
            <a:lvl2pPr indent="0" lvl="1" marL="0" marR="0" rtl="0" algn="ctr">
              <a:spcBef>
                <a:spcPts val="0"/>
              </a:spcBef>
              <a:buNone/>
              <a:defRPr sz="1100">
                <a:solidFill>
                  <a:schemeClr val="dk1"/>
                </a:solidFill>
                <a:latin typeface="Calibri"/>
                <a:ea typeface="Calibri"/>
                <a:cs typeface="Calibri"/>
                <a:sym typeface="Calibri"/>
              </a:defRPr>
            </a:lvl2pPr>
            <a:lvl3pPr indent="0" lvl="2" marL="0" marR="0" rtl="0" algn="ctr">
              <a:spcBef>
                <a:spcPts val="0"/>
              </a:spcBef>
              <a:buNone/>
              <a:defRPr sz="1100">
                <a:solidFill>
                  <a:schemeClr val="dk1"/>
                </a:solidFill>
                <a:latin typeface="Calibri"/>
                <a:ea typeface="Calibri"/>
                <a:cs typeface="Calibri"/>
                <a:sym typeface="Calibri"/>
              </a:defRPr>
            </a:lvl3pPr>
            <a:lvl4pPr indent="0" lvl="3" marL="0" marR="0" rtl="0" algn="ctr">
              <a:spcBef>
                <a:spcPts val="0"/>
              </a:spcBef>
              <a:buNone/>
              <a:defRPr sz="1100">
                <a:solidFill>
                  <a:schemeClr val="dk1"/>
                </a:solidFill>
                <a:latin typeface="Calibri"/>
                <a:ea typeface="Calibri"/>
                <a:cs typeface="Calibri"/>
                <a:sym typeface="Calibri"/>
              </a:defRPr>
            </a:lvl4pPr>
            <a:lvl5pPr indent="0" lvl="4" marL="0" marR="0" rtl="0" algn="ctr">
              <a:spcBef>
                <a:spcPts val="0"/>
              </a:spcBef>
              <a:buNone/>
              <a:defRPr sz="1100">
                <a:solidFill>
                  <a:schemeClr val="dk1"/>
                </a:solidFill>
                <a:latin typeface="Calibri"/>
                <a:ea typeface="Calibri"/>
                <a:cs typeface="Calibri"/>
                <a:sym typeface="Calibri"/>
              </a:defRPr>
            </a:lvl5pPr>
            <a:lvl6pPr indent="0" lvl="5" marL="0" marR="0" rtl="0" algn="ctr">
              <a:spcBef>
                <a:spcPts val="0"/>
              </a:spcBef>
              <a:buNone/>
              <a:defRPr sz="1100">
                <a:solidFill>
                  <a:schemeClr val="dk1"/>
                </a:solidFill>
                <a:latin typeface="Calibri"/>
                <a:ea typeface="Calibri"/>
                <a:cs typeface="Calibri"/>
                <a:sym typeface="Calibri"/>
              </a:defRPr>
            </a:lvl6pPr>
            <a:lvl7pPr indent="0" lvl="6" marL="0" marR="0" rtl="0" algn="ctr">
              <a:spcBef>
                <a:spcPts val="0"/>
              </a:spcBef>
              <a:buNone/>
              <a:defRPr sz="1100">
                <a:solidFill>
                  <a:schemeClr val="dk1"/>
                </a:solidFill>
                <a:latin typeface="Calibri"/>
                <a:ea typeface="Calibri"/>
                <a:cs typeface="Calibri"/>
                <a:sym typeface="Calibri"/>
              </a:defRPr>
            </a:lvl7pPr>
            <a:lvl8pPr indent="0" lvl="7" marL="0" marR="0" rtl="0" algn="ctr">
              <a:spcBef>
                <a:spcPts val="0"/>
              </a:spcBef>
              <a:buNone/>
              <a:defRPr sz="1100">
                <a:solidFill>
                  <a:schemeClr val="dk1"/>
                </a:solidFill>
                <a:latin typeface="Calibri"/>
                <a:ea typeface="Calibri"/>
                <a:cs typeface="Calibri"/>
                <a:sym typeface="Calibri"/>
              </a:defRPr>
            </a:lvl8pPr>
            <a:lvl9pPr indent="0" lvl="8" marL="0" marR="0" rtl="0" algn="ctr">
              <a:spcBef>
                <a:spcPts val="0"/>
              </a:spcBef>
              <a:buNone/>
              <a:defRPr sz="1100">
                <a:solidFill>
                  <a:schemeClr val="dk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pic>
        <p:nvPicPr>
          <p:cNvPr id="68" name="Google Shape;68;p15"/>
          <p:cNvPicPr preferRelativeResize="0"/>
          <p:nvPr/>
        </p:nvPicPr>
        <p:blipFill rotWithShape="1">
          <a:blip r:embed="rId2">
            <a:alphaModFix/>
          </a:blip>
          <a:srcRect b="19390" l="0" r="18500" t="0"/>
          <a:stretch/>
        </p:blipFill>
        <p:spPr>
          <a:xfrm>
            <a:off x="8322384" y="4330860"/>
            <a:ext cx="821616" cy="812640"/>
          </a:xfrm>
          <a:prstGeom prst="rect">
            <a:avLst/>
          </a:prstGeom>
          <a:noFill/>
          <a:ln>
            <a:noFill/>
          </a:ln>
        </p:spPr>
      </p:pic>
      <p:pic>
        <p:nvPicPr>
          <p:cNvPr id="69" name="Google Shape;69;p15"/>
          <p:cNvPicPr preferRelativeResize="0"/>
          <p:nvPr/>
        </p:nvPicPr>
        <p:blipFill rotWithShape="1">
          <a:blip r:embed="rId3">
            <a:alphaModFix/>
          </a:blip>
          <a:srcRect b="0" l="0" r="0" t="0"/>
          <a:stretch/>
        </p:blipFill>
        <p:spPr>
          <a:xfrm>
            <a:off x="7866366" y="172153"/>
            <a:ext cx="1220830" cy="338357"/>
          </a:xfrm>
          <a:prstGeom prst="rect">
            <a:avLst/>
          </a:prstGeom>
          <a:noFill/>
          <a:ln>
            <a:noFill/>
          </a:ln>
        </p:spPr>
      </p:pic>
      <p:sp>
        <p:nvSpPr>
          <p:cNvPr id="70" name="Google Shape;70;p15"/>
          <p:cNvSpPr/>
          <p:nvPr/>
        </p:nvSpPr>
        <p:spPr>
          <a:xfrm>
            <a:off x="7892075" y="71894"/>
            <a:ext cx="1195120" cy="540060"/>
          </a:xfrm>
          <a:prstGeom prst="rect">
            <a:avLst/>
          </a:prstGeom>
          <a:solidFill>
            <a:srgbClr val="011E29">
              <a:alpha val="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 Left">
  <p:cSld name="2_Title - Left">
    <p:bg>
      <p:bgPr>
        <a:solidFill>
          <a:srgbClr val="011E29"/>
        </a:solidFill>
      </p:bgPr>
    </p:bg>
    <p:spTree>
      <p:nvGrpSpPr>
        <p:cNvPr id="71" name="Shape 71"/>
        <p:cNvGrpSpPr/>
        <p:nvPr/>
      </p:nvGrpSpPr>
      <p:grpSpPr>
        <a:xfrm>
          <a:off x="0" y="0"/>
          <a:ext cx="0" cy="0"/>
          <a:chOff x="0" y="0"/>
          <a:chExt cx="0" cy="0"/>
        </a:xfrm>
      </p:grpSpPr>
      <p:grpSp>
        <p:nvGrpSpPr>
          <p:cNvPr id="72" name="Google Shape;72;p16"/>
          <p:cNvGrpSpPr/>
          <p:nvPr/>
        </p:nvGrpSpPr>
        <p:grpSpPr>
          <a:xfrm>
            <a:off x="246127" y="4677984"/>
            <a:ext cx="329431" cy="329430"/>
            <a:chOff x="186858" y="6096003"/>
            <a:chExt cx="580550" cy="580549"/>
          </a:xfrm>
        </p:grpSpPr>
        <p:sp>
          <p:nvSpPr>
            <p:cNvPr id="73" name="Google Shape;73;p16"/>
            <p:cNvSpPr/>
            <p:nvPr/>
          </p:nvSpPr>
          <p:spPr>
            <a:xfrm>
              <a:off x="186859" y="6096003"/>
              <a:ext cx="580549" cy="580549"/>
            </a:xfrm>
            <a:prstGeom prst="rect">
              <a:avLst/>
            </a:prstGeom>
            <a:solidFill>
              <a:srgbClr val="011E29">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74" name="Google Shape;74;p16"/>
            <p:cNvSpPr/>
            <p:nvPr/>
          </p:nvSpPr>
          <p:spPr>
            <a:xfrm>
              <a:off x="186858" y="6612049"/>
              <a:ext cx="580549" cy="64503"/>
            </a:xfrm>
            <a:prstGeom prst="rect">
              <a:avLst/>
            </a:prstGeom>
            <a:solidFill>
              <a:srgbClr val="011E29">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75" name="Google Shape;75;p16"/>
          <p:cNvSpPr txBox="1"/>
          <p:nvPr>
            <p:ph idx="12" type="sldNum"/>
          </p:nvPr>
        </p:nvSpPr>
        <p:spPr>
          <a:xfrm>
            <a:off x="246127" y="4677984"/>
            <a:ext cx="329431" cy="292828"/>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sz="1100">
                <a:solidFill>
                  <a:schemeClr val="dk1"/>
                </a:solidFill>
                <a:latin typeface="Calibri"/>
                <a:ea typeface="Calibri"/>
                <a:cs typeface="Calibri"/>
                <a:sym typeface="Calibri"/>
              </a:defRPr>
            </a:lvl1pPr>
            <a:lvl2pPr indent="0" lvl="1" marL="0" marR="0" rtl="0" algn="ctr">
              <a:spcBef>
                <a:spcPts val="0"/>
              </a:spcBef>
              <a:buNone/>
              <a:defRPr sz="1100">
                <a:solidFill>
                  <a:schemeClr val="dk1"/>
                </a:solidFill>
                <a:latin typeface="Calibri"/>
                <a:ea typeface="Calibri"/>
                <a:cs typeface="Calibri"/>
                <a:sym typeface="Calibri"/>
              </a:defRPr>
            </a:lvl2pPr>
            <a:lvl3pPr indent="0" lvl="2" marL="0" marR="0" rtl="0" algn="ctr">
              <a:spcBef>
                <a:spcPts val="0"/>
              </a:spcBef>
              <a:buNone/>
              <a:defRPr sz="1100">
                <a:solidFill>
                  <a:schemeClr val="dk1"/>
                </a:solidFill>
                <a:latin typeface="Calibri"/>
                <a:ea typeface="Calibri"/>
                <a:cs typeface="Calibri"/>
                <a:sym typeface="Calibri"/>
              </a:defRPr>
            </a:lvl3pPr>
            <a:lvl4pPr indent="0" lvl="3" marL="0" marR="0" rtl="0" algn="ctr">
              <a:spcBef>
                <a:spcPts val="0"/>
              </a:spcBef>
              <a:buNone/>
              <a:defRPr sz="1100">
                <a:solidFill>
                  <a:schemeClr val="dk1"/>
                </a:solidFill>
                <a:latin typeface="Calibri"/>
                <a:ea typeface="Calibri"/>
                <a:cs typeface="Calibri"/>
                <a:sym typeface="Calibri"/>
              </a:defRPr>
            </a:lvl4pPr>
            <a:lvl5pPr indent="0" lvl="4" marL="0" marR="0" rtl="0" algn="ctr">
              <a:spcBef>
                <a:spcPts val="0"/>
              </a:spcBef>
              <a:buNone/>
              <a:defRPr sz="1100">
                <a:solidFill>
                  <a:schemeClr val="dk1"/>
                </a:solidFill>
                <a:latin typeface="Calibri"/>
                <a:ea typeface="Calibri"/>
                <a:cs typeface="Calibri"/>
                <a:sym typeface="Calibri"/>
              </a:defRPr>
            </a:lvl5pPr>
            <a:lvl6pPr indent="0" lvl="5" marL="0" marR="0" rtl="0" algn="ctr">
              <a:spcBef>
                <a:spcPts val="0"/>
              </a:spcBef>
              <a:buNone/>
              <a:defRPr sz="1100">
                <a:solidFill>
                  <a:schemeClr val="dk1"/>
                </a:solidFill>
                <a:latin typeface="Calibri"/>
                <a:ea typeface="Calibri"/>
                <a:cs typeface="Calibri"/>
                <a:sym typeface="Calibri"/>
              </a:defRPr>
            </a:lvl6pPr>
            <a:lvl7pPr indent="0" lvl="6" marL="0" marR="0" rtl="0" algn="ctr">
              <a:spcBef>
                <a:spcPts val="0"/>
              </a:spcBef>
              <a:buNone/>
              <a:defRPr sz="1100">
                <a:solidFill>
                  <a:schemeClr val="dk1"/>
                </a:solidFill>
                <a:latin typeface="Calibri"/>
                <a:ea typeface="Calibri"/>
                <a:cs typeface="Calibri"/>
                <a:sym typeface="Calibri"/>
              </a:defRPr>
            </a:lvl7pPr>
            <a:lvl8pPr indent="0" lvl="7" marL="0" marR="0" rtl="0" algn="ctr">
              <a:spcBef>
                <a:spcPts val="0"/>
              </a:spcBef>
              <a:buNone/>
              <a:defRPr sz="1100">
                <a:solidFill>
                  <a:schemeClr val="dk1"/>
                </a:solidFill>
                <a:latin typeface="Calibri"/>
                <a:ea typeface="Calibri"/>
                <a:cs typeface="Calibri"/>
                <a:sym typeface="Calibri"/>
              </a:defRPr>
            </a:lvl8pPr>
            <a:lvl9pPr indent="0" lvl="8" marL="0" marR="0" rtl="0" algn="ctr">
              <a:spcBef>
                <a:spcPts val="0"/>
              </a:spcBef>
              <a:buNone/>
              <a:defRPr sz="1100">
                <a:solidFill>
                  <a:schemeClr val="dk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pic>
        <p:nvPicPr>
          <p:cNvPr id="76" name="Google Shape;76;p16"/>
          <p:cNvPicPr preferRelativeResize="0"/>
          <p:nvPr/>
        </p:nvPicPr>
        <p:blipFill rotWithShape="1">
          <a:blip r:embed="rId2">
            <a:alphaModFix/>
          </a:blip>
          <a:srcRect b="19390" l="0" r="18500" t="0"/>
          <a:stretch/>
        </p:blipFill>
        <p:spPr>
          <a:xfrm>
            <a:off x="8322384" y="4330860"/>
            <a:ext cx="821616" cy="8126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ransition" type="title">
  <p:cSld name="TITLE">
    <p:bg>
      <p:bgPr>
        <a:solidFill>
          <a:srgbClr val="011E29"/>
        </a:solidFill>
      </p:bgPr>
    </p:bg>
    <p:spTree>
      <p:nvGrpSpPr>
        <p:cNvPr id="77" name="Shape 77"/>
        <p:cNvGrpSpPr/>
        <p:nvPr/>
      </p:nvGrpSpPr>
      <p:grpSpPr>
        <a:xfrm>
          <a:off x="0" y="0"/>
          <a:ext cx="0" cy="0"/>
          <a:chOff x="0" y="0"/>
          <a:chExt cx="0" cy="0"/>
        </a:xfrm>
      </p:grpSpPr>
      <p:sp>
        <p:nvSpPr>
          <p:cNvPr id="78" name="Google Shape;78;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lt1"/>
              </a:buClr>
              <a:buSzPts val="4500"/>
              <a:buFont typeface="Open Sans"/>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spcBef>
                <a:spcPts val="500"/>
              </a:spcBef>
              <a:spcAft>
                <a:spcPts val="0"/>
              </a:spcAft>
              <a:buClr>
                <a:srgbClr val="72B4E0"/>
              </a:buClr>
              <a:buSzPts val="2400"/>
              <a:buNone/>
              <a:defRPr sz="2400">
                <a:solidFill>
                  <a:srgbClr val="72B4E0"/>
                </a:solidFill>
              </a:defRPr>
            </a:lvl1pPr>
            <a:lvl2pPr lvl="1" algn="ctr">
              <a:spcBef>
                <a:spcPts val="300"/>
              </a:spcBef>
              <a:spcAft>
                <a:spcPts val="0"/>
              </a:spcAft>
              <a:buClr>
                <a:srgbClr val="6B7F80"/>
              </a:buClr>
              <a:buSzPts val="1500"/>
              <a:buNone/>
              <a:defRPr sz="1500"/>
            </a:lvl2pPr>
            <a:lvl3pPr lvl="2" algn="ctr">
              <a:spcBef>
                <a:spcPts val="300"/>
              </a:spcBef>
              <a:spcAft>
                <a:spcPts val="0"/>
              </a:spcAft>
              <a:buClr>
                <a:srgbClr val="6B7F80"/>
              </a:buClr>
              <a:buSzPts val="1400"/>
              <a:buNone/>
              <a:defRPr sz="1400"/>
            </a:lvl3pPr>
            <a:lvl4pPr lvl="3" algn="ctr">
              <a:spcBef>
                <a:spcPts val="200"/>
              </a:spcBef>
              <a:spcAft>
                <a:spcPts val="0"/>
              </a:spcAft>
              <a:buClr>
                <a:srgbClr val="6B7F80"/>
              </a:buClr>
              <a:buSzPts val="1200"/>
              <a:buNone/>
              <a:defRPr sz="1200"/>
            </a:lvl4pPr>
            <a:lvl5pPr lvl="4" algn="ctr">
              <a:spcBef>
                <a:spcPts val="200"/>
              </a:spcBef>
              <a:spcAft>
                <a:spcPts val="0"/>
              </a:spcAft>
              <a:buClr>
                <a:srgbClr val="6B7F80"/>
              </a:buClr>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sp>
        <p:nvSpPr>
          <p:cNvPr id="80" name="Google Shape;80;p17"/>
          <p:cNvSpPr/>
          <p:nvPr/>
        </p:nvSpPr>
        <p:spPr>
          <a:xfrm>
            <a:off x="0" y="4515966"/>
            <a:ext cx="9144000" cy="62753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81" name="Google Shape;81;p17">
            <a:hlinkClick r:id="rId2"/>
          </p:cNvPr>
          <p:cNvPicPr preferRelativeResize="0"/>
          <p:nvPr/>
        </p:nvPicPr>
        <p:blipFill rotWithShape="1">
          <a:blip r:embed="rId3">
            <a:alphaModFix/>
          </a:blip>
          <a:srcRect b="0" l="0" r="0" t="0"/>
          <a:stretch/>
        </p:blipFill>
        <p:spPr>
          <a:xfrm>
            <a:off x="7650342" y="4660554"/>
            <a:ext cx="1220830" cy="338357"/>
          </a:xfrm>
          <a:prstGeom prst="rect">
            <a:avLst/>
          </a:prstGeom>
          <a:noFill/>
          <a:ln>
            <a:noFill/>
          </a:ln>
        </p:spPr>
      </p:pic>
      <p:pic>
        <p:nvPicPr>
          <p:cNvPr id="82" name="Google Shape;82;p17"/>
          <p:cNvPicPr preferRelativeResize="0"/>
          <p:nvPr/>
        </p:nvPicPr>
        <p:blipFill rotWithShape="1">
          <a:blip r:embed="rId4">
            <a:alphaModFix/>
          </a:blip>
          <a:srcRect b="19390" l="0" r="18500" t="0"/>
          <a:stretch/>
        </p:blipFill>
        <p:spPr>
          <a:xfrm>
            <a:off x="8322384" y="3703326"/>
            <a:ext cx="821616" cy="812640"/>
          </a:xfrm>
          <a:prstGeom prst="rect">
            <a:avLst/>
          </a:prstGeom>
          <a:noFill/>
          <a:ln>
            <a:noFill/>
          </a:ln>
        </p:spPr>
      </p:pic>
      <p:grpSp>
        <p:nvGrpSpPr>
          <p:cNvPr id="83" name="Google Shape;83;p17"/>
          <p:cNvGrpSpPr/>
          <p:nvPr/>
        </p:nvGrpSpPr>
        <p:grpSpPr>
          <a:xfrm>
            <a:off x="6528597" y="4752594"/>
            <a:ext cx="1103235" cy="230833"/>
            <a:chOff x="8616280" y="6285754"/>
            <a:chExt cx="1470980" cy="307777"/>
          </a:xfrm>
        </p:grpSpPr>
        <p:sp>
          <p:nvSpPr>
            <p:cNvPr id="84" name="Google Shape;84;p17"/>
            <p:cNvSpPr txBox="1"/>
            <p:nvPr/>
          </p:nvSpPr>
          <p:spPr>
            <a:xfrm>
              <a:off x="8616280" y="6285754"/>
              <a:ext cx="1470980" cy="3077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100">
                  <a:solidFill>
                    <a:schemeClr val="dk1"/>
                  </a:solidFill>
                  <a:latin typeface="Calibri"/>
                  <a:ea typeface="Calibri"/>
                  <a:cs typeface="Calibri"/>
                  <a:sym typeface="Calibri"/>
                </a:rPr>
                <a:t>Made with       by </a:t>
              </a:r>
              <a:endParaRPr sz="1100"/>
            </a:p>
          </p:txBody>
        </p:sp>
        <p:sp>
          <p:nvSpPr>
            <p:cNvPr id="85" name="Google Shape;85;p17"/>
            <p:cNvSpPr/>
            <p:nvPr/>
          </p:nvSpPr>
          <p:spPr>
            <a:xfrm>
              <a:off x="9544347" y="6374509"/>
              <a:ext cx="152053" cy="130265"/>
            </a:xfrm>
            <a:custGeom>
              <a:rect b="b" l="l" r="r" t="t"/>
              <a:pathLst>
                <a:path extrusionOk="0" h="432707" w="504825">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000"/>
                <a:buFont typeface="Calibri"/>
                <a:buNone/>
              </a:pPr>
              <a:r>
                <a:t/>
              </a:r>
              <a:endParaRPr b="0" i="0" sz="1000" u="none" cap="none" strike="noStrike">
                <a:solidFill>
                  <a:srgbClr val="FFFFFF"/>
                </a:solidFill>
                <a:latin typeface="Calibri"/>
                <a:ea typeface="Calibri"/>
                <a:cs typeface="Calibri"/>
                <a:sym typeface="Calibri"/>
              </a:endParaRPr>
            </a:p>
          </p:txBody>
        </p:sp>
      </p:grpSp>
      <p:sp>
        <p:nvSpPr>
          <p:cNvPr id="86" name="Google Shape;86;p17"/>
          <p:cNvSpPr/>
          <p:nvPr/>
        </p:nvSpPr>
        <p:spPr>
          <a:xfrm>
            <a:off x="8121482" y="2476325"/>
            <a:ext cx="150362" cy="150363"/>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7"/>
          <p:cNvSpPr/>
          <p:nvPr/>
        </p:nvSpPr>
        <p:spPr>
          <a:xfrm>
            <a:off x="2789802" y="1049787"/>
            <a:ext cx="150362" cy="150363"/>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7"/>
          <p:cNvSpPr/>
          <p:nvPr/>
        </p:nvSpPr>
        <p:spPr>
          <a:xfrm>
            <a:off x="1067819" y="1978550"/>
            <a:ext cx="150362" cy="150363"/>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7"/>
          <p:cNvSpPr/>
          <p:nvPr/>
        </p:nvSpPr>
        <p:spPr>
          <a:xfrm>
            <a:off x="1218180" y="3295847"/>
            <a:ext cx="275477" cy="275480"/>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7"/>
          <p:cNvSpPr/>
          <p:nvPr/>
        </p:nvSpPr>
        <p:spPr>
          <a:xfrm>
            <a:off x="2357754" y="3805610"/>
            <a:ext cx="275477" cy="275480"/>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7"/>
          <p:cNvSpPr/>
          <p:nvPr/>
        </p:nvSpPr>
        <p:spPr>
          <a:xfrm>
            <a:off x="8559442" y="249493"/>
            <a:ext cx="171020" cy="162018"/>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7"/>
          <p:cNvSpPr/>
          <p:nvPr/>
        </p:nvSpPr>
        <p:spPr>
          <a:xfrm>
            <a:off x="5922150" y="273434"/>
            <a:ext cx="171020" cy="162018"/>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7"/>
          <p:cNvSpPr/>
          <p:nvPr/>
        </p:nvSpPr>
        <p:spPr>
          <a:xfrm>
            <a:off x="7228613" y="3412097"/>
            <a:ext cx="287726" cy="287729"/>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7"/>
          <p:cNvSpPr/>
          <p:nvPr/>
        </p:nvSpPr>
        <p:spPr>
          <a:xfrm>
            <a:off x="269674" y="123782"/>
            <a:ext cx="287726" cy="287729"/>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7"/>
          <p:cNvSpPr/>
          <p:nvPr/>
        </p:nvSpPr>
        <p:spPr>
          <a:xfrm>
            <a:off x="8036473" y="4287899"/>
            <a:ext cx="83479" cy="83478"/>
          </a:xfrm>
          <a:custGeom>
            <a:rect b="b" l="l" r="r" t="t"/>
            <a:pathLst>
              <a:path extrusionOk="0" h="21600" w="21600">
                <a:moveTo>
                  <a:pt x="10889" y="0"/>
                </a:moveTo>
                <a:lnTo>
                  <a:pt x="13388" y="8211"/>
                </a:lnTo>
                <a:lnTo>
                  <a:pt x="21600" y="10711"/>
                </a:lnTo>
                <a:lnTo>
                  <a:pt x="13388" y="13389"/>
                </a:lnTo>
                <a:lnTo>
                  <a:pt x="10889" y="21600"/>
                </a:lnTo>
                <a:lnTo>
                  <a:pt x="8390" y="13389"/>
                </a:lnTo>
                <a:lnTo>
                  <a:pt x="0" y="10711"/>
                </a:lnTo>
                <a:lnTo>
                  <a:pt x="8390" y="8211"/>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7"/>
          <p:cNvSpPr/>
          <p:nvPr/>
        </p:nvSpPr>
        <p:spPr>
          <a:xfrm>
            <a:off x="5352594" y="4299644"/>
            <a:ext cx="83476" cy="83479"/>
          </a:xfrm>
          <a:custGeom>
            <a:rect b="b" l="l" r="r" t="t"/>
            <a:pathLst>
              <a:path extrusionOk="0" h="21600" w="21600">
                <a:moveTo>
                  <a:pt x="10889" y="0"/>
                </a:moveTo>
                <a:lnTo>
                  <a:pt x="13389" y="8212"/>
                </a:lnTo>
                <a:lnTo>
                  <a:pt x="21600" y="10711"/>
                </a:lnTo>
                <a:lnTo>
                  <a:pt x="13389" y="13210"/>
                </a:lnTo>
                <a:lnTo>
                  <a:pt x="10889" y="21600"/>
                </a:lnTo>
                <a:lnTo>
                  <a:pt x="8211" y="13210"/>
                </a:lnTo>
                <a:lnTo>
                  <a:pt x="0" y="10711"/>
                </a:lnTo>
                <a:lnTo>
                  <a:pt x="8211"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7"/>
          <p:cNvSpPr/>
          <p:nvPr/>
        </p:nvSpPr>
        <p:spPr>
          <a:xfrm>
            <a:off x="413537" y="4215050"/>
            <a:ext cx="166267" cy="166956"/>
          </a:xfrm>
          <a:custGeom>
            <a:rect b="b" l="l" r="r" t="t"/>
            <a:pathLst>
              <a:path extrusionOk="0" h="21600" w="21600">
                <a:moveTo>
                  <a:pt x="10755" y="0"/>
                </a:moveTo>
                <a:lnTo>
                  <a:pt x="13355" y="8212"/>
                </a:lnTo>
                <a:lnTo>
                  <a:pt x="21600" y="10800"/>
                </a:lnTo>
                <a:lnTo>
                  <a:pt x="13355" y="13299"/>
                </a:lnTo>
                <a:lnTo>
                  <a:pt x="10755" y="21600"/>
                </a:lnTo>
                <a:lnTo>
                  <a:pt x="8246" y="13299"/>
                </a:lnTo>
                <a:lnTo>
                  <a:pt x="0" y="10800"/>
                </a:lnTo>
                <a:lnTo>
                  <a:pt x="8246"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ft">
  <p:cSld name="Title - Left">
    <p:spTree>
      <p:nvGrpSpPr>
        <p:cNvPr id="98" name="Shape 98"/>
        <p:cNvGrpSpPr/>
        <p:nvPr/>
      </p:nvGrpSpPr>
      <p:grpSpPr>
        <a:xfrm>
          <a:off x="0" y="0"/>
          <a:ext cx="0" cy="0"/>
          <a:chOff x="0" y="0"/>
          <a:chExt cx="0" cy="0"/>
        </a:xfrm>
      </p:grpSpPr>
      <p:sp>
        <p:nvSpPr>
          <p:cNvPr id="99" name="Google Shape;99;p18"/>
          <p:cNvSpPr txBox="1"/>
          <p:nvPr>
            <p:ph type="title"/>
          </p:nvPr>
        </p:nvSpPr>
        <p:spPr>
          <a:xfrm>
            <a:off x="467915" y="102870"/>
            <a:ext cx="7348373" cy="53091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F3A46"/>
              </a:buClr>
              <a:buSzPts val="3000"/>
              <a:buFont typeface="Open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8"/>
          <p:cNvSpPr txBox="1"/>
          <p:nvPr>
            <p:ph idx="1" type="subTitle"/>
          </p:nvPr>
        </p:nvSpPr>
        <p:spPr>
          <a:xfrm>
            <a:off x="467915" y="633784"/>
            <a:ext cx="7348373" cy="392415"/>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Clr>
                <a:schemeClr val="accent1"/>
              </a:buClr>
              <a:buSzPts val="2100"/>
              <a:buNone/>
              <a:defRPr sz="2100">
                <a:solidFill>
                  <a:schemeClr val="accent1"/>
                </a:solidFill>
              </a:defRPr>
            </a:lvl1pPr>
            <a:lvl2pPr lvl="1" algn="ctr">
              <a:spcBef>
                <a:spcPts val="300"/>
              </a:spcBef>
              <a:spcAft>
                <a:spcPts val="0"/>
              </a:spcAft>
              <a:buClr>
                <a:srgbClr val="6B7F80"/>
              </a:buClr>
              <a:buSzPts val="1500"/>
              <a:buNone/>
              <a:defRPr sz="1500"/>
            </a:lvl2pPr>
            <a:lvl3pPr lvl="2" algn="ctr">
              <a:spcBef>
                <a:spcPts val="300"/>
              </a:spcBef>
              <a:spcAft>
                <a:spcPts val="0"/>
              </a:spcAft>
              <a:buClr>
                <a:srgbClr val="6B7F80"/>
              </a:buClr>
              <a:buSzPts val="1400"/>
              <a:buNone/>
              <a:defRPr sz="1400"/>
            </a:lvl3pPr>
            <a:lvl4pPr lvl="3" algn="ctr">
              <a:spcBef>
                <a:spcPts val="200"/>
              </a:spcBef>
              <a:spcAft>
                <a:spcPts val="0"/>
              </a:spcAft>
              <a:buClr>
                <a:srgbClr val="6B7F80"/>
              </a:buClr>
              <a:buSzPts val="1200"/>
              <a:buNone/>
              <a:defRPr sz="1200"/>
            </a:lvl4pPr>
            <a:lvl5pPr lvl="4" algn="ctr">
              <a:spcBef>
                <a:spcPts val="200"/>
              </a:spcBef>
              <a:spcAft>
                <a:spcPts val="0"/>
              </a:spcAft>
              <a:buClr>
                <a:srgbClr val="6B7F80"/>
              </a:buClr>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grpSp>
        <p:nvGrpSpPr>
          <p:cNvPr id="101" name="Google Shape;101;p18"/>
          <p:cNvGrpSpPr/>
          <p:nvPr/>
        </p:nvGrpSpPr>
        <p:grpSpPr>
          <a:xfrm>
            <a:off x="246127" y="4677984"/>
            <a:ext cx="329431" cy="329430"/>
            <a:chOff x="186858" y="6096003"/>
            <a:chExt cx="580550" cy="580549"/>
          </a:xfrm>
        </p:grpSpPr>
        <p:sp>
          <p:nvSpPr>
            <p:cNvPr id="102" name="Google Shape;102;p18"/>
            <p:cNvSpPr/>
            <p:nvPr/>
          </p:nvSpPr>
          <p:spPr>
            <a:xfrm>
              <a:off x="186859" y="6096003"/>
              <a:ext cx="580549" cy="580549"/>
            </a:xfrm>
            <a:prstGeom prst="rect">
              <a:avLst/>
            </a:prstGeom>
            <a:solidFill>
              <a:srgbClr val="BFBFBF">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200">
                <a:solidFill>
                  <a:schemeClr val="lt1"/>
                </a:solidFill>
                <a:latin typeface="Calibri"/>
                <a:ea typeface="Calibri"/>
                <a:cs typeface="Calibri"/>
                <a:sym typeface="Calibri"/>
              </a:endParaRPr>
            </a:p>
          </p:txBody>
        </p:sp>
        <p:sp>
          <p:nvSpPr>
            <p:cNvPr id="103" name="Google Shape;103;p18"/>
            <p:cNvSpPr/>
            <p:nvPr/>
          </p:nvSpPr>
          <p:spPr>
            <a:xfrm>
              <a:off x="186858" y="6612049"/>
              <a:ext cx="580549" cy="64503"/>
            </a:xfrm>
            <a:prstGeom prst="rect">
              <a:avLst/>
            </a:prstGeom>
            <a:solidFill>
              <a:srgbClr val="BFBFBF">
                <a:alpha val="2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04" name="Google Shape;104;p18"/>
          <p:cNvSpPr txBox="1"/>
          <p:nvPr>
            <p:ph idx="12" type="sldNum"/>
          </p:nvPr>
        </p:nvSpPr>
        <p:spPr>
          <a:xfrm>
            <a:off x="246127" y="4677984"/>
            <a:ext cx="329431" cy="292828"/>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sz="1100">
                <a:solidFill>
                  <a:srgbClr val="2F3A46"/>
                </a:solidFill>
                <a:latin typeface="Calibri"/>
                <a:ea typeface="Calibri"/>
                <a:cs typeface="Calibri"/>
                <a:sym typeface="Calibri"/>
              </a:defRPr>
            </a:lvl1pPr>
            <a:lvl2pPr indent="0" lvl="1" marL="0" marR="0" rtl="0" algn="ctr">
              <a:spcBef>
                <a:spcPts val="0"/>
              </a:spcBef>
              <a:buNone/>
              <a:defRPr sz="1100">
                <a:solidFill>
                  <a:srgbClr val="2F3A46"/>
                </a:solidFill>
                <a:latin typeface="Calibri"/>
                <a:ea typeface="Calibri"/>
                <a:cs typeface="Calibri"/>
                <a:sym typeface="Calibri"/>
              </a:defRPr>
            </a:lvl2pPr>
            <a:lvl3pPr indent="0" lvl="2" marL="0" marR="0" rtl="0" algn="ctr">
              <a:spcBef>
                <a:spcPts val="0"/>
              </a:spcBef>
              <a:buNone/>
              <a:defRPr sz="1100">
                <a:solidFill>
                  <a:srgbClr val="2F3A46"/>
                </a:solidFill>
                <a:latin typeface="Calibri"/>
                <a:ea typeface="Calibri"/>
                <a:cs typeface="Calibri"/>
                <a:sym typeface="Calibri"/>
              </a:defRPr>
            </a:lvl3pPr>
            <a:lvl4pPr indent="0" lvl="3" marL="0" marR="0" rtl="0" algn="ctr">
              <a:spcBef>
                <a:spcPts val="0"/>
              </a:spcBef>
              <a:buNone/>
              <a:defRPr sz="1100">
                <a:solidFill>
                  <a:srgbClr val="2F3A46"/>
                </a:solidFill>
                <a:latin typeface="Calibri"/>
                <a:ea typeface="Calibri"/>
                <a:cs typeface="Calibri"/>
                <a:sym typeface="Calibri"/>
              </a:defRPr>
            </a:lvl4pPr>
            <a:lvl5pPr indent="0" lvl="4" marL="0" marR="0" rtl="0" algn="ctr">
              <a:spcBef>
                <a:spcPts val="0"/>
              </a:spcBef>
              <a:buNone/>
              <a:defRPr sz="1100">
                <a:solidFill>
                  <a:srgbClr val="2F3A46"/>
                </a:solidFill>
                <a:latin typeface="Calibri"/>
                <a:ea typeface="Calibri"/>
                <a:cs typeface="Calibri"/>
                <a:sym typeface="Calibri"/>
              </a:defRPr>
            </a:lvl5pPr>
            <a:lvl6pPr indent="0" lvl="5" marL="0" marR="0" rtl="0" algn="ctr">
              <a:spcBef>
                <a:spcPts val="0"/>
              </a:spcBef>
              <a:buNone/>
              <a:defRPr sz="1100">
                <a:solidFill>
                  <a:srgbClr val="2F3A46"/>
                </a:solidFill>
                <a:latin typeface="Calibri"/>
                <a:ea typeface="Calibri"/>
                <a:cs typeface="Calibri"/>
                <a:sym typeface="Calibri"/>
              </a:defRPr>
            </a:lvl6pPr>
            <a:lvl7pPr indent="0" lvl="6" marL="0" marR="0" rtl="0" algn="ctr">
              <a:spcBef>
                <a:spcPts val="0"/>
              </a:spcBef>
              <a:buNone/>
              <a:defRPr sz="1100">
                <a:solidFill>
                  <a:srgbClr val="2F3A46"/>
                </a:solidFill>
                <a:latin typeface="Calibri"/>
                <a:ea typeface="Calibri"/>
                <a:cs typeface="Calibri"/>
                <a:sym typeface="Calibri"/>
              </a:defRPr>
            </a:lvl7pPr>
            <a:lvl8pPr indent="0" lvl="7" marL="0" marR="0" rtl="0" algn="ctr">
              <a:spcBef>
                <a:spcPts val="0"/>
              </a:spcBef>
              <a:buNone/>
              <a:defRPr sz="1100">
                <a:solidFill>
                  <a:srgbClr val="2F3A46"/>
                </a:solidFill>
                <a:latin typeface="Calibri"/>
                <a:ea typeface="Calibri"/>
                <a:cs typeface="Calibri"/>
                <a:sym typeface="Calibri"/>
              </a:defRPr>
            </a:lvl8pPr>
            <a:lvl9pPr indent="0" lvl="8" marL="0" marR="0" rtl="0" algn="ctr">
              <a:spcBef>
                <a:spcPts val="0"/>
              </a:spcBef>
              <a:buNone/>
              <a:defRPr sz="1100">
                <a:solidFill>
                  <a:srgbClr val="2F3A4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pic>
        <p:nvPicPr>
          <p:cNvPr id="105" name="Google Shape;105;p18"/>
          <p:cNvPicPr preferRelativeResize="0"/>
          <p:nvPr/>
        </p:nvPicPr>
        <p:blipFill rotWithShape="1">
          <a:blip r:embed="rId2">
            <a:alphaModFix/>
          </a:blip>
          <a:srcRect b="19390" l="0" r="18500" t="0"/>
          <a:stretch/>
        </p:blipFill>
        <p:spPr>
          <a:xfrm>
            <a:off x="8322384" y="4330860"/>
            <a:ext cx="821616" cy="812640"/>
          </a:xfrm>
          <a:prstGeom prst="rect">
            <a:avLst/>
          </a:prstGeom>
          <a:noFill/>
          <a:ln>
            <a:noFill/>
          </a:ln>
        </p:spPr>
      </p:pic>
      <p:pic>
        <p:nvPicPr>
          <p:cNvPr id="106" name="Google Shape;106;p18"/>
          <p:cNvPicPr preferRelativeResize="0"/>
          <p:nvPr/>
        </p:nvPicPr>
        <p:blipFill rotWithShape="1">
          <a:blip r:embed="rId3">
            <a:alphaModFix/>
          </a:blip>
          <a:srcRect b="0" l="0" r="0" t="0"/>
          <a:stretch/>
        </p:blipFill>
        <p:spPr>
          <a:xfrm>
            <a:off x="7866366" y="172153"/>
            <a:ext cx="1220830" cy="338357"/>
          </a:xfrm>
          <a:prstGeom prst="rect">
            <a:avLst/>
          </a:prstGeom>
          <a:noFill/>
          <a:ln>
            <a:noFill/>
          </a:ln>
        </p:spPr>
      </p:pic>
      <p:sp>
        <p:nvSpPr>
          <p:cNvPr id="107" name="Google Shape;107;p18"/>
          <p:cNvSpPr/>
          <p:nvPr/>
        </p:nvSpPr>
        <p:spPr>
          <a:xfrm>
            <a:off x="7892075" y="71894"/>
            <a:ext cx="1195120" cy="540060"/>
          </a:xfrm>
          <a:prstGeom prst="rect">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8" name="Shape 108"/>
        <p:cNvGrpSpPr/>
        <p:nvPr/>
      </p:nvGrpSpPr>
      <p:grpSpPr>
        <a:xfrm>
          <a:off x="0" y="0"/>
          <a:ext cx="0" cy="0"/>
          <a:chOff x="0" y="0"/>
          <a:chExt cx="0" cy="0"/>
        </a:xfrm>
      </p:grpSpPr>
      <p:pic>
        <p:nvPicPr>
          <p:cNvPr id="109" name="Google Shape;109;p19"/>
          <p:cNvPicPr preferRelativeResize="0"/>
          <p:nvPr/>
        </p:nvPicPr>
        <p:blipFill rotWithShape="1">
          <a:blip r:embed="rId2">
            <a:alphaModFix/>
          </a:blip>
          <a:srcRect b="19390" l="0" r="18500" t="0"/>
          <a:stretch/>
        </p:blipFill>
        <p:spPr>
          <a:xfrm>
            <a:off x="8322384" y="4330860"/>
            <a:ext cx="821616" cy="81264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Slide Blue" type="title">
  <p:cSld name="TITLE">
    <p:bg>
      <p:bgPr>
        <a:solidFill>
          <a:srgbClr val="0DADCD"/>
        </a:solidFill>
      </p:bgPr>
    </p:bg>
    <p:spTree>
      <p:nvGrpSpPr>
        <p:cNvPr id="117" name="Shape 117"/>
        <p:cNvGrpSpPr/>
        <p:nvPr/>
      </p:nvGrpSpPr>
      <p:grpSpPr>
        <a:xfrm>
          <a:off x="0" y="0"/>
          <a:ext cx="0" cy="0"/>
          <a:chOff x="0" y="0"/>
          <a:chExt cx="0" cy="0"/>
        </a:xfrm>
      </p:grpSpPr>
      <p:sp>
        <p:nvSpPr>
          <p:cNvPr id="118" name="Google Shape;118;p21"/>
          <p:cNvSpPr txBox="1"/>
          <p:nvPr>
            <p:ph type="ctrTitle"/>
          </p:nvPr>
        </p:nvSpPr>
        <p:spPr>
          <a:xfrm>
            <a:off x="447990" y="841772"/>
            <a:ext cx="6858000" cy="1790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1"/>
          <p:cNvSpPr txBox="1"/>
          <p:nvPr>
            <p:ph idx="1" type="subTitle"/>
          </p:nvPr>
        </p:nvSpPr>
        <p:spPr>
          <a:xfrm>
            <a:off x="447990" y="2701528"/>
            <a:ext cx="6858000" cy="12418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0" name="Google Shape;12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123" name="Google Shape;123;p21"/>
          <p:cNvGrpSpPr/>
          <p:nvPr/>
        </p:nvGrpSpPr>
        <p:grpSpPr>
          <a:xfrm>
            <a:off x="0" y="3509135"/>
            <a:ext cx="9144000" cy="1634365"/>
            <a:chOff x="-467413" y="4678846"/>
            <a:chExt cx="9611413" cy="2179154"/>
          </a:xfrm>
        </p:grpSpPr>
        <p:sp>
          <p:nvSpPr>
            <p:cNvPr id="124" name="Google Shape;124;p21"/>
            <p:cNvSpPr/>
            <p:nvPr/>
          </p:nvSpPr>
          <p:spPr>
            <a:xfrm>
              <a:off x="-91546" y="4678846"/>
              <a:ext cx="9235546" cy="2179154"/>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21"/>
            <p:cNvSpPr/>
            <p:nvPr/>
          </p:nvSpPr>
          <p:spPr>
            <a:xfrm>
              <a:off x="-91546" y="4807525"/>
              <a:ext cx="9233318" cy="205047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21"/>
            <p:cNvSpPr/>
            <p:nvPr/>
          </p:nvSpPr>
          <p:spPr>
            <a:xfrm>
              <a:off x="-467413" y="5174540"/>
              <a:ext cx="9611413" cy="1683460"/>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7" name="Google Shape;127;p21"/>
          <p:cNvSpPr/>
          <p:nvPr/>
        </p:nvSpPr>
        <p:spPr>
          <a:xfrm>
            <a:off x="7227327" y="3049864"/>
            <a:ext cx="1289707" cy="1898385"/>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21"/>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9" name="Google Shape;129;p21"/>
          <p:cNvGrpSpPr/>
          <p:nvPr/>
        </p:nvGrpSpPr>
        <p:grpSpPr>
          <a:xfrm>
            <a:off x="7501810" y="2953625"/>
            <a:ext cx="743171" cy="132426"/>
            <a:chOff x="10109092" y="3159326"/>
            <a:chExt cx="942618" cy="223954"/>
          </a:xfrm>
        </p:grpSpPr>
        <p:sp>
          <p:nvSpPr>
            <p:cNvPr id="130" name="Google Shape;130;p21"/>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1"/>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2" name="Google Shape;132;p21"/>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21"/>
          <p:cNvSpPr/>
          <p:nvPr/>
        </p:nvSpPr>
        <p:spPr>
          <a:xfrm>
            <a:off x="6876256"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34" name="Google Shape;134;p21"/>
          <p:cNvGrpSpPr/>
          <p:nvPr/>
        </p:nvGrpSpPr>
        <p:grpSpPr>
          <a:xfrm>
            <a:off x="7486189" y="1286374"/>
            <a:ext cx="773438" cy="495566"/>
            <a:chOff x="10089278" y="330206"/>
            <a:chExt cx="981007" cy="838083"/>
          </a:xfrm>
        </p:grpSpPr>
        <p:sp>
          <p:nvSpPr>
            <p:cNvPr id="135" name="Google Shape;135;p21"/>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21"/>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7" name="Google Shape;137;p21"/>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21"/>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21"/>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1"/>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21"/>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21"/>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43" name="Google Shape;143;p21"/>
          <p:cNvGrpSpPr/>
          <p:nvPr/>
        </p:nvGrpSpPr>
        <p:grpSpPr>
          <a:xfrm>
            <a:off x="7486335" y="1283557"/>
            <a:ext cx="773438" cy="495566"/>
            <a:chOff x="10089278" y="330206"/>
            <a:chExt cx="981007" cy="838083"/>
          </a:xfrm>
        </p:grpSpPr>
        <p:sp>
          <p:nvSpPr>
            <p:cNvPr id="144" name="Google Shape;144;p21"/>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21"/>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6" name="Google Shape;146;p21"/>
          <p:cNvGrpSpPr/>
          <p:nvPr/>
        </p:nvGrpSpPr>
        <p:grpSpPr>
          <a:xfrm>
            <a:off x="7501810" y="2956442"/>
            <a:ext cx="743171" cy="132426"/>
            <a:chOff x="10109092" y="3159326"/>
            <a:chExt cx="942618" cy="223954"/>
          </a:xfrm>
        </p:grpSpPr>
        <p:sp>
          <p:nvSpPr>
            <p:cNvPr id="147" name="Google Shape;147;p21"/>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21"/>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9" name="Google Shape;149;p21"/>
          <p:cNvGrpSpPr/>
          <p:nvPr/>
        </p:nvGrpSpPr>
        <p:grpSpPr>
          <a:xfrm>
            <a:off x="7575606" y="1928617"/>
            <a:ext cx="595578" cy="446683"/>
            <a:chOff x="7575606" y="2571489"/>
            <a:chExt cx="595578" cy="595578"/>
          </a:xfrm>
        </p:grpSpPr>
        <p:sp>
          <p:nvSpPr>
            <p:cNvPr id="150" name="Google Shape;150;p21"/>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21"/>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21"/>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1"/>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21"/>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21"/>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21"/>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1"/>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21"/>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21"/>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21"/>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and Content Blue" type="obj">
  <p:cSld name="OBJECT">
    <p:bg>
      <p:bgPr>
        <a:solidFill>
          <a:srgbClr val="0DADCD"/>
        </a:solidFill>
      </p:bgPr>
    </p:bg>
    <p:spTree>
      <p:nvGrpSpPr>
        <p:cNvPr id="161" name="Shape 161"/>
        <p:cNvGrpSpPr/>
        <p:nvPr/>
      </p:nvGrpSpPr>
      <p:grpSpPr>
        <a:xfrm>
          <a:off x="0" y="0"/>
          <a:ext cx="0" cy="0"/>
          <a:chOff x="0" y="0"/>
          <a:chExt cx="0" cy="0"/>
        </a:xfrm>
      </p:grpSpPr>
      <p:sp>
        <p:nvSpPr>
          <p:cNvPr id="162" name="Google Shape;162;p22"/>
          <p:cNvSpPr txBox="1"/>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rgbClr val="888888"/>
                </a:solidFill>
                <a:latin typeface="Calibri"/>
                <a:ea typeface="Calibri"/>
                <a:cs typeface="Calibri"/>
                <a:sym typeface="Calibri"/>
              </a:rPr>
              <a:t>7/28/2015</a:t>
            </a:r>
            <a:endParaRPr b="0" i="0" sz="1200" u="none" cap="none" strike="noStrike">
              <a:solidFill>
                <a:srgbClr val="888888"/>
              </a:solidFill>
              <a:latin typeface="Calibri"/>
              <a:ea typeface="Calibri"/>
              <a:cs typeface="Calibri"/>
              <a:sym typeface="Calibri"/>
            </a:endParaRPr>
          </a:p>
        </p:txBody>
      </p:sp>
      <p:grpSp>
        <p:nvGrpSpPr>
          <p:cNvPr id="163" name="Google Shape;163;p22"/>
          <p:cNvGrpSpPr/>
          <p:nvPr/>
        </p:nvGrpSpPr>
        <p:grpSpPr>
          <a:xfrm>
            <a:off x="0" y="3509135"/>
            <a:ext cx="9144000" cy="1634365"/>
            <a:chOff x="-467413" y="4678846"/>
            <a:chExt cx="9611413" cy="2179154"/>
          </a:xfrm>
        </p:grpSpPr>
        <p:sp>
          <p:nvSpPr>
            <p:cNvPr id="164" name="Google Shape;164;p22"/>
            <p:cNvSpPr/>
            <p:nvPr/>
          </p:nvSpPr>
          <p:spPr>
            <a:xfrm>
              <a:off x="-91546" y="4678846"/>
              <a:ext cx="9235546" cy="2179154"/>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2"/>
            <p:cNvSpPr/>
            <p:nvPr/>
          </p:nvSpPr>
          <p:spPr>
            <a:xfrm>
              <a:off x="-91546" y="4807525"/>
              <a:ext cx="9233318" cy="205047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2"/>
            <p:cNvSpPr/>
            <p:nvPr/>
          </p:nvSpPr>
          <p:spPr>
            <a:xfrm>
              <a:off x="-467413" y="5174540"/>
              <a:ext cx="9611413" cy="1683460"/>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7" name="Google Shape;167;p22"/>
          <p:cNvSpPr/>
          <p:nvPr/>
        </p:nvSpPr>
        <p:spPr>
          <a:xfrm>
            <a:off x="7227327" y="3049864"/>
            <a:ext cx="1289707" cy="1898385"/>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22"/>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2"/>
          <p:cNvSpPr txBox="1"/>
          <p:nvPr>
            <p:ph idx="12" type="sldNum"/>
          </p:nvPr>
        </p:nvSpPr>
        <p:spPr>
          <a:xfrm>
            <a:off x="6457950" y="4767263"/>
            <a:ext cx="1692552"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172" name="Google Shape;172;p22"/>
          <p:cNvGrpSpPr/>
          <p:nvPr/>
        </p:nvGrpSpPr>
        <p:grpSpPr>
          <a:xfrm>
            <a:off x="7501810" y="2953625"/>
            <a:ext cx="743171" cy="132426"/>
            <a:chOff x="10109092" y="3159326"/>
            <a:chExt cx="942618" cy="223954"/>
          </a:xfrm>
        </p:grpSpPr>
        <p:sp>
          <p:nvSpPr>
            <p:cNvPr id="173" name="Google Shape;173;p22"/>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22"/>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75" name="Google Shape;175;p22"/>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22"/>
          <p:cNvSpPr/>
          <p:nvPr/>
        </p:nvSpPr>
        <p:spPr>
          <a:xfrm>
            <a:off x="6877683"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77" name="Google Shape;177;p22"/>
          <p:cNvGrpSpPr/>
          <p:nvPr/>
        </p:nvGrpSpPr>
        <p:grpSpPr>
          <a:xfrm>
            <a:off x="7486189" y="1286374"/>
            <a:ext cx="773438" cy="495566"/>
            <a:chOff x="10089278" y="330206"/>
            <a:chExt cx="981007" cy="838083"/>
          </a:xfrm>
        </p:grpSpPr>
        <p:sp>
          <p:nvSpPr>
            <p:cNvPr id="178" name="Google Shape;178;p22"/>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2"/>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0" name="Google Shape;180;p22"/>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2"/>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2"/>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2"/>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22"/>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22"/>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6" name="Google Shape;186;p22"/>
          <p:cNvGrpSpPr/>
          <p:nvPr/>
        </p:nvGrpSpPr>
        <p:grpSpPr>
          <a:xfrm>
            <a:off x="7486335" y="1283557"/>
            <a:ext cx="773438" cy="495566"/>
            <a:chOff x="10089278" y="330206"/>
            <a:chExt cx="981007" cy="838083"/>
          </a:xfrm>
        </p:grpSpPr>
        <p:sp>
          <p:nvSpPr>
            <p:cNvPr id="187" name="Google Shape;187;p22"/>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22"/>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89" name="Google Shape;189;p22"/>
          <p:cNvGrpSpPr/>
          <p:nvPr/>
        </p:nvGrpSpPr>
        <p:grpSpPr>
          <a:xfrm>
            <a:off x="7501810" y="2956442"/>
            <a:ext cx="743171" cy="132426"/>
            <a:chOff x="10109092" y="3159326"/>
            <a:chExt cx="942618" cy="223954"/>
          </a:xfrm>
        </p:grpSpPr>
        <p:sp>
          <p:nvSpPr>
            <p:cNvPr id="190" name="Google Shape;190;p22"/>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22"/>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92" name="Google Shape;192;p22"/>
          <p:cNvGrpSpPr/>
          <p:nvPr/>
        </p:nvGrpSpPr>
        <p:grpSpPr>
          <a:xfrm>
            <a:off x="7575606" y="1928617"/>
            <a:ext cx="595578" cy="446683"/>
            <a:chOff x="7575606" y="2571489"/>
            <a:chExt cx="595578" cy="595578"/>
          </a:xfrm>
        </p:grpSpPr>
        <p:sp>
          <p:nvSpPr>
            <p:cNvPr id="193" name="Google Shape;193;p22"/>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22"/>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22"/>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22"/>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7" name="Google Shape;197;p22"/>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p22"/>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22"/>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22"/>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2"/>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2"/>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22"/>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4" name="Google Shape;204;p2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Slide Dark Blue">
  <p:cSld name="Rocket - Title Slide Dark Blue">
    <p:bg>
      <p:bgPr>
        <a:solidFill>
          <a:srgbClr val="0E3C4B"/>
        </a:solidFill>
      </p:bgPr>
    </p:bg>
    <p:spTree>
      <p:nvGrpSpPr>
        <p:cNvPr id="206" name="Shape 206"/>
        <p:cNvGrpSpPr/>
        <p:nvPr/>
      </p:nvGrpSpPr>
      <p:grpSpPr>
        <a:xfrm>
          <a:off x="0" y="0"/>
          <a:ext cx="0" cy="0"/>
          <a:chOff x="0" y="0"/>
          <a:chExt cx="0" cy="0"/>
        </a:xfrm>
      </p:grpSpPr>
      <p:sp>
        <p:nvSpPr>
          <p:cNvPr id="207" name="Google Shape;207;p23"/>
          <p:cNvSpPr txBox="1"/>
          <p:nvPr>
            <p:ph type="ctrTitle"/>
          </p:nvPr>
        </p:nvSpPr>
        <p:spPr>
          <a:xfrm>
            <a:off x="447990" y="841772"/>
            <a:ext cx="6858000" cy="1790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23"/>
          <p:cNvSpPr txBox="1"/>
          <p:nvPr>
            <p:ph idx="1" type="subTitle"/>
          </p:nvPr>
        </p:nvSpPr>
        <p:spPr>
          <a:xfrm>
            <a:off x="447990" y="2701528"/>
            <a:ext cx="6858000" cy="12418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0DADCD"/>
              </a:buClr>
              <a:buSzPts val="2400"/>
              <a:buNone/>
              <a:defRPr sz="2400">
                <a:solidFill>
                  <a:srgbClr val="0DADC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9" name="Google Shape;209;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212" name="Google Shape;212;p23"/>
          <p:cNvGrpSpPr/>
          <p:nvPr/>
        </p:nvGrpSpPr>
        <p:grpSpPr>
          <a:xfrm>
            <a:off x="0" y="3509135"/>
            <a:ext cx="9144000" cy="1634365"/>
            <a:chOff x="-467413" y="4678846"/>
            <a:chExt cx="9611413" cy="2179154"/>
          </a:xfrm>
        </p:grpSpPr>
        <p:sp>
          <p:nvSpPr>
            <p:cNvPr id="213" name="Google Shape;213;p23"/>
            <p:cNvSpPr/>
            <p:nvPr/>
          </p:nvSpPr>
          <p:spPr>
            <a:xfrm>
              <a:off x="-91546" y="4678846"/>
              <a:ext cx="9235546" cy="2179154"/>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p23"/>
            <p:cNvSpPr/>
            <p:nvPr/>
          </p:nvSpPr>
          <p:spPr>
            <a:xfrm>
              <a:off x="-91546" y="4807525"/>
              <a:ext cx="9233318" cy="205047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23"/>
            <p:cNvSpPr/>
            <p:nvPr/>
          </p:nvSpPr>
          <p:spPr>
            <a:xfrm>
              <a:off x="-467413" y="5174540"/>
              <a:ext cx="9611413" cy="1683460"/>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16" name="Google Shape;216;p23"/>
          <p:cNvSpPr/>
          <p:nvPr/>
        </p:nvSpPr>
        <p:spPr>
          <a:xfrm>
            <a:off x="7227327" y="3049864"/>
            <a:ext cx="1289707" cy="1898385"/>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23"/>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18" name="Google Shape;218;p23"/>
          <p:cNvGrpSpPr/>
          <p:nvPr/>
        </p:nvGrpSpPr>
        <p:grpSpPr>
          <a:xfrm>
            <a:off x="7501810" y="2953625"/>
            <a:ext cx="743171" cy="132426"/>
            <a:chOff x="10109092" y="3159326"/>
            <a:chExt cx="942618" cy="223954"/>
          </a:xfrm>
        </p:grpSpPr>
        <p:sp>
          <p:nvSpPr>
            <p:cNvPr id="219" name="Google Shape;219;p23"/>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23"/>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21" name="Google Shape;221;p23"/>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23"/>
          <p:cNvSpPr/>
          <p:nvPr/>
        </p:nvSpPr>
        <p:spPr>
          <a:xfrm>
            <a:off x="6877683"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23" name="Google Shape;223;p23"/>
          <p:cNvGrpSpPr/>
          <p:nvPr/>
        </p:nvGrpSpPr>
        <p:grpSpPr>
          <a:xfrm>
            <a:off x="7486189" y="1286374"/>
            <a:ext cx="773438" cy="495566"/>
            <a:chOff x="10089278" y="330206"/>
            <a:chExt cx="981007" cy="838083"/>
          </a:xfrm>
        </p:grpSpPr>
        <p:sp>
          <p:nvSpPr>
            <p:cNvPr id="224" name="Google Shape;224;p23"/>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23"/>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26" name="Google Shape;226;p23"/>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23"/>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23"/>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23"/>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23"/>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23"/>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32" name="Google Shape;232;p23"/>
          <p:cNvGrpSpPr/>
          <p:nvPr/>
        </p:nvGrpSpPr>
        <p:grpSpPr>
          <a:xfrm>
            <a:off x="7486335" y="1283557"/>
            <a:ext cx="773438" cy="495566"/>
            <a:chOff x="10089278" y="330206"/>
            <a:chExt cx="981007" cy="838083"/>
          </a:xfrm>
        </p:grpSpPr>
        <p:sp>
          <p:nvSpPr>
            <p:cNvPr id="233" name="Google Shape;233;p23"/>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3"/>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235" name="Google Shape;235;p23"/>
          <p:cNvGrpSpPr/>
          <p:nvPr/>
        </p:nvGrpSpPr>
        <p:grpSpPr>
          <a:xfrm>
            <a:off x="7501810" y="2956442"/>
            <a:ext cx="743171" cy="132426"/>
            <a:chOff x="10109092" y="3159326"/>
            <a:chExt cx="942618" cy="223954"/>
          </a:xfrm>
        </p:grpSpPr>
        <p:sp>
          <p:nvSpPr>
            <p:cNvPr id="236" name="Google Shape;236;p23"/>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p23"/>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38" name="Google Shape;238;p23"/>
          <p:cNvSpPr/>
          <p:nvPr/>
        </p:nvSpPr>
        <p:spPr>
          <a:xfrm>
            <a:off x="2580239" y="242064"/>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23"/>
          <p:cNvSpPr/>
          <p:nvPr/>
        </p:nvSpPr>
        <p:spPr>
          <a:xfrm>
            <a:off x="1199456" y="368199"/>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23"/>
          <p:cNvSpPr/>
          <p:nvPr/>
        </p:nvSpPr>
        <p:spPr>
          <a:xfrm>
            <a:off x="2351584" y="670050"/>
            <a:ext cx="108012" cy="8100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23"/>
          <p:cNvSpPr/>
          <p:nvPr/>
        </p:nvSpPr>
        <p:spPr>
          <a:xfrm>
            <a:off x="1775520" y="1000320"/>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23"/>
          <p:cNvSpPr/>
          <p:nvPr/>
        </p:nvSpPr>
        <p:spPr>
          <a:xfrm>
            <a:off x="6059996" y="421452"/>
            <a:ext cx="45719" cy="3428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23"/>
          <p:cNvSpPr/>
          <p:nvPr/>
        </p:nvSpPr>
        <p:spPr>
          <a:xfrm>
            <a:off x="3719736" y="515989"/>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4" name="Google Shape;244;p23"/>
          <p:cNvSpPr/>
          <p:nvPr/>
        </p:nvSpPr>
        <p:spPr>
          <a:xfrm>
            <a:off x="4295800" y="1078859"/>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23"/>
          <p:cNvSpPr/>
          <p:nvPr/>
        </p:nvSpPr>
        <p:spPr>
          <a:xfrm>
            <a:off x="5807968" y="3049094"/>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23"/>
          <p:cNvSpPr/>
          <p:nvPr/>
        </p:nvSpPr>
        <p:spPr>
          <a:xfrm>
            <a:off x="2567608" y="3637914"/>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23"/>
          <p:cNvSpPr/>
          <p:nvPr/>
        </p:nvSpPr>
        <p:spPr>
          <a:xfrm>
            <a:off x="1631504" y="3426523"/>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23"/>
          <p:cNvSpPr/>
          <p:nvPr/>
        </p:nvSpPr>
        <p:spPr>
          <a:xfrm>
            <a:off x="8774148" y="153209"/>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9" name="Google Shape;249;p23"/>
          <p:cNvSpPr/>
          <p:nvPr/>
        </p:nvSpPr>
        <p:spPr>
          <a:xfrm>
            <a:off x="7010020" y="1559906"/>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23"/>
          <p:cNvSpPr/>
          <p:nvPr/>
        </p:nvSpPr>
        <p:spPr>
          <a:xfrm>
            <a:off x="375982" y="4042676"/>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23"/>
          <p:cNvSpPr/>
          <p:nvPr/>
        </p:nvSpPr>
        <p:spPr>
          <a:xfrm>
            <a:off x="8536429" y="1615631"/>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23"/>
          <p:cNvSpPr/>
          <p:nvPr/>
        </p:nvSpPr>
        <p:spPr>
          <a:xfrm>
            <a:off x="8614261" y="2423237"/>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23"/>
          <p:cNvSpPr/>
          <p:nvPr/>
        </p:nvSpPr>
        <p:spPr>
          <a:xfrm>
            <a:off x="7680176" y="742410"/>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23"/>
          <p:cNvSpPr/>
          <p:nvPr/>
        </p:nvSpPr>
        <p:spPr>
          <a:xfrm>
            <a:off x="8909433" y="3336636"/>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23"/>
          <p:cNvSpPr/>
          <p:nvPr/>
        </p:nvSpPr>
        <p:spPr>
          <a:xfrm>
            <a:off x="9170348" y="3108154"/>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23"/>
          <p:cNvSpPr/>
          <p:nvPr/>
        </p:nvSpPr>
        <p:spPr>
          <a:xfrm>
            <a:off x="4799856" y="4158416"/>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23"/>
          <p:cNvSpPr/>
          <p:nvPr/>
        </p:nvSpPr>
        <p:spPr>
          <a:xfrm>
            <a:off x="272428" y="2342492"/>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p23"/>
          <p:cNvSpPr/>
          <p:nvPr/>
        </p:nvSpPr>
        <p:spPr>
          <a:xfrm>
            <a:off x="5879649" y="1067891"/>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p23"/>
          <p:cNvSpPr/>
          <p:nvPr/>
        </p:nvSpPr>
        <p:spPr>
          <a:xfrm>
            <a:off x="7455371" y="294797"/>
            <a:ext cx="112750" cy="845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23"/>
          <p:cNvSpPr/>
          <p:nvPr/>
        </p:nvSpPr>
        <p:spPr>
          <a:xfrm>
            <a:off x="983432" y="937995"/>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23"/>
          <p:cNvSpPr/>
          <p:nvPr/>
        </p:nvSpPr>
        <p:spPr>
          <a:xfrm>
            <a:off x="4662021" y="2262569"/>
            <a:ext cx="72008" cy="540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p23"/>
          <p:cNvSpPr/>
          <p:nvPr/>
        </p:nvSpPr>
        <p:spPr>
          <a:xfrm>
            <a:off x="623392" y="110590"/>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p23"/>
          <p:cNvSpPr/>
          <p:nvPr/>
        </p:nvSpPr>
        <p:spPr>
          <a:xfrm>
            <a:off x="4616301" y="185038"/>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23"/>
          <p:cNvSpPr/>
          <p:nvPr/>
        </p:nvSpPr>
        <p:spPr>
          <a:xfrm>
            <a:off x="8614261" y="739378"/>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23"/>
          <p:cNvSpPr/>
          <p:nvPr/>
        </p:nvSpPr>
        <p:spPr>
          <a:xfrm>
            <a:off x="8035672" y="3742328"/>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23"/>
          <p:cNvSpPr/>
          <p:nvPr/>
        </p:nvSpPr>
        <p:spPr>
          <a:xfrm>
            <a:off x="4439816" y="3352614"/>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23"/>
          <p:cNvSpPr/>
          <p:nvPr/>
        </p:nvSpPr>
        <p:spPr>
          <a:xfrm>
            <a:off x="8906642" y="2142767"/>
            <a:ext cx="45720" cy="34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68" name="Google Shape;268;p23"/>
          <p:cNvGrpSpPr/>
          <p:nvPr/>
        </p:nvGrpSpPr>
        <p:grpSpPr>
          <a:xfrm>
            <a:off x="7575606" y="1928617"/>
            <a:ext cx="595578" cy="446683"/>
            <a:chOff x="7575606" y="2571489"/>
            <a:chExt cx="595578" cy="595578"/>
          </a:xfrm>
        </p:grpSpPr>
        <p:sp>
          <p:nvSpPr>
            <p:cNvPr id="269" name="Google Shape;269;p23"/>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23"/>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23"/>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23"/>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23"/>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p23"/>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23"/>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23"/>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7" name="Google Shape;277;p23"/>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p23"/>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9" name="Google Shape;279;p23"/>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and Content Dark Blue">
  <p:cSld name="Rocket - Title and Content Dark Blue">
    <p:bg>
      <p:bgPr>
        <a:solidFill>
          <a:srgbClr val="0E3C4B"/>
        </a:solidFill>
      </p:bgPr>
    </p:bg>
    <p:spTree>
      <p:nvGrpSpPr>
        <p:cNvPr id="280" name="Shape 280"/>
        <p:cNvGrpSpPr/>
        <p:nvPr/>
      </p:nvGrpSpPr>
      <p:grpSpPr>
        <a:xfrm>
          <a:off x="0" y="0"/>
          <a:ext cx="0" cy="0"/>
          <a:chOff x="0" y="0"/>
          <a:chExt cx="0" cy="0"/>
        </a:xfrm>
      </p:grpSpPr>
      <p:sp>
        <p:nvSpPr>
          <p:cNvPr id="281" name="Google Shape;281;p24"/>
          <p:cNvSpPr txBox="1"/>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rgbClr val="888888"/>
                </a:solidFill>
                <a:latin typeface="Calibri"/>
                <a:ea typeface="Calibri"/>
                <a:cs typeface="Calibri"/>
                <a:sym typeface="Calibri"/>
              </a:rPr>
              <a:t>7/28/2015</a:t>
            </a:r>
            <a:endParaRPr b="0" i="0" sz="1200" u="none" cap="none" strike="noStrike">
              <a:solidFill>
                <a:srgbClr val="888888"/>
              </a:solidFill>
              <a:latin typeface="Calibri"/>
              <a:ea typeface="Calibri"/>
              <a:cs typeface="Calibri"/>
              <a:sym typeface="Calibri"/>
            </a:endParaRPr>
          </a:p>
        </p:txBody>
      </p:sp>
      <p:grpSp>
        <p:nvGrpSpPr>
          <p:cNvPr id="282" name="Google Shape;282;p24"/>
          <p:cNvGrpSpPr/>
          <p:nvPr/>
        </p:nvGrpSpPr>
        <p:grpSpPr>
          <a:xfrm>
            <a:off x="0" y="3509135"/>
            <a:ext cx="9144000" cy="1634365"/>
            <a:chOff x="-467413" y="4678846"/>
            <a:chExt cx="9611413" cy="2179154"/>
          </a:xfrm>
        </p:grpSpPr>
        <p:sp>
          <p:nvSpPr>
            <p:cNvPr id="283" name="Google Shape;283;p24"/>
            <p:cNvSpPr/>
            <p:nvPr/>
          </p:nvSpPr>
          <p:spPr>
            <a:xfrm>
              <a:off x="-91546" y="4678846"/>
              <a:ext cx="9235546" cy="2179154"/>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4" name="Google Shape;284;p24"/>
            <p:cNvSpPr/>
            <p:nvPr/>
          </p:nvSpPr>
          <p:spPr>
            <a:xfrm>
              <a:off x="-91546" y="4807525"/>
              <a:ext cx="9233318" cy="205047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5" name="Google Shape;285;p24"/>
            <p:cNvSpPr/>
            <p:nvPr/>
          </p:nvSpPr>
          <p:spPr>
            <a:xfrm>
              <a:off x="-467413" y="5174540"/>
              <a:ext cx="9611413" cy="1683460"/>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86" name="Google Shape;286;p24"/>
          <p:cNvSpPr/>
          <p:nvPr/>
        </p:nvSpPr>
        <p:spPr>
          <a:xfrm>
            <a:off x="7227327" y="3049864"/>
            <a:ext cx="1289707" cy="1898385"/>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7" name="Google Shape;287;p24"/>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8" name="Google Shape;288;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Calibri"/>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2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24"/>
          <p:cNvSpPr txBox="1"/>
          <p:nvPr>
            <p:ph idx="12" type="sldNum"/>
          </p:nvPr>
        </p:nvSpPr>
        <p:spPr>
          <a:xfrm>
            <a:off x="6457950" y="4767263"/>
            <a:ext cx="1692552"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293" name="Google Shape;293;p24"/>
          <p:cNvGrpSpPr/>
          <p:nvPr/>
        </p:nvGrpSpPr>
        <p:grpSpPr>
          <a:xfrm>
            <a:off x="7501810" y="2953625"/>
            <a:ext cx="743171" cy="132426"/>
            <a:chOff x="10109092" y="3159326"/>
            <a:chExt cx="942618" cy="223954"/>
          </a:xfrm>
        </p:grpSpPr>
        <p:sp>
          <p:nvSpPr>
            <p:cNvPr id="294" name="Google Shape;294;p24"/>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24"/>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96" name="Google Shape;296;p24"/>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7" name="Google Shape;297;p24"/>
          <p:cNvSpPr/>
          <p:nvPr/>
        </p:nvSpPr>
        <p:spPr>
          <a:xfrm>
            <a:off x="6877683"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98" name="Google Shape;298;p24"/>
          <p:cNvGrpSpPr/>
          <p:nvPr/>
        </p:nvGrpSpPr>
        <p:grpSpPr>
          <a:xfrm>
            <a:off x="7486189" y="1286374"/>
            <a:ext cx="773438" cy="495566"/>
            <a:chOff x="10089278" y="330206"/>
            <a:chExt cx="981007" cy="838083"/>
          </a:xfrm>
        </p:grpSpPr>
        <p:sp>
          <p:nvSpPr>
            <p:cNvPr id="299" name="Google Shape;299;p24"/>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0" name="Google Shape;300;p24"/>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01" name="Google Shape;301;p24"/>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2" name="Google Shape;302;p24"/>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p24"/>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4" name="Google Shape;304;p24"/>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p24"/>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6" name="Google Shape;306;p24"/>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07" name="Google Shape;307;p24"/>
          <p:cNvGrpSpPr/>
          <p:nvPr/>
        </p:nvGrpSpPr>
        <p:grpSpPr>
          <a:xfrm>
            <a:off x="7486335" y="1283557"/>
            <a:ext cx="773438" cy="495566"/>
            <a:chOff x="10089278" y="330206"/>
            <a:chExt cx="981007" cy="838083"/>
          </a:xfrm>
        </p:grpSpPr>
        <p:sp>
          <p:nvSpPr>
            <p:cNvPr id="308" name="Google Shape;308;p24"/>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9" name="Google Shape;309;p24"/>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10" name="Google Shape;310;p24"/>
          <p:cNvGrpSpPr/>
          <p:nvPr/>
        </p:nvGrpSpPr>
        <p:grpSpPr>
          <a:xfrm>
            <a:off x="7501810" y="2956442"/>
            <a:ext cx="743171" cy="132426"/>
            <a:chOff x="10109092" y="3159326"/>
            <a:chExt cx="942618" cy="223954"/>
          </a:xfrm>
        </p:grpSpPr>
        <p:sp>
          <p:nvSpPr>
            <p:cNvPr id="311" name="Google Shape;311;p24"/>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p24"/>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13" name="Google Shape;313;p24"/>
          <p:cNvGrpSpPr/>
          <p:nvPr/>
        </p:nvGrpSpPr>
        <p:grpSpPr>
          <a:xfrm>
            <a:off x="7575606" y="1928617"/>
            <a:ext cx="595578" cy="446683"/>
            <a:chOff x="7575606" y="2571489"/>
            <a:chExt cx="595578" cy="595578"/>
          </a:xfrm>
        </p:grpSpPr>
        <p:sp>
          <p:nvSpPr>
            <p:cNvPr id="314" name="Google Shape;314;p24"/>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5" name="Google Shape;315;p24"/>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6" name="Google Shape;316;p24"/>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7" name="Google Shape;317;p24"/>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p24"/>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p24"/>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24"/>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24"/>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24"/>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24"/>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p24"/>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Slide White">
  <p:cSld name="Rocket - Title Slide White">
    <p:spTree>
      <p:nvGrpSpPr>
        <p:cNvPr id="325" name="Shape 325"/>
        <p:cNvGrpSpPr/>
        <p:nvPr/>
      </p:nvGrpSpPr>
      <p:grpSpPr>
        <a:xfrm>
          <a:off x="0" y="0"/>
          <a:ext cx="0" cy="0"/>
          <a:chOff x="0" y="0"/>
          <a:chExt cx="0" cy="0"/>
        </a:xfrm>
      </p:grpSpPr>
      <p:sp>
        <p:nvSpPr>
          <p:cNvPr id="326" name="Google Shape;326;p25"/>
          <p:cNvSpPr txBox="1"/>
          <p:nvPr>
            <p:ph type="ctrTitle"/>
          </p:nvPr>
        </p:nvSpPr>
        <p:spPr>
          <a:xfrm>
            <a:off x="447990" y="841772"/>
            <a:ext cx="6858000" cy="1790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25"/>
          <p:cNvSpPr txBox="1"/>
          <p:nvPr>
            <p:ph idx="1" type="subTitle"/>
          </p:nvPr>
        </p:nvSpPr>
        <p:spPr>
          <a:xfrm>
            <a:off x="447990" y="2701528"/>
            <a:ext cx="6858000" cy="12418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0DADCD"/>
              </a:buClr>
              <a:buSzPts val="2400"/>
              <a:buNone/>
              <a:defRPr sz="2400">
                <a:solidFill>
                  <a:srgbClr val="0DADC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8" name="Google Shape;328;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31" name="Google Shape;331;p25"/>
          <p:cNvSpPr/>
          <p:nvPr/>
        </p:nvSpPr>
        <p:spPr>
          <a:xfrm>
            <a:off x="357588" y="3509135"/>
            <a:ext cx="8786412" cy="163436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25"/>
          <p:cNvSpPr/>
          <p:nvPr/>
        </p:nvSpPr>
        <p:spPr>
          <a:xfrm>
            <a:off x="357588" y="3605644"/>
            <a:ext cx="8784292" cy="1537856"/>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25"/>
          <p:cNvSpPr/>
          <p:nvPr/>
        </p:nvSpPr>
        <p:spPr>
          <a:xfrm>
            <a:off x="7227327" y="3049864"/>
            <a:ext cx="1289707" cy="2093636"/>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4" name="Google Shape;334;p25"/>
          <p:cNvSpPr/>
          <p:nvPr/>
        </p:nvSpPr>
        <p:spPr>
          <a:xfrm>
            <a:off x="0" y="3880905"/>
            <a:ext cx="9144000" cy="1262595"/>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rgbClr val="BCE9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p25"/>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36" name="Google Shape;336;p25"/>
          <p:cNvGrpSpPr/>
          <p:nvPr/>
        </p:nvGrpSpPr>
        <p:grpSpPr>
          <a:xfrm>
            <a:off x="7501810" y="2953625"/>
            <a:ext cx="743171" cy="132426"/>
            <a:chOff x="10109092" y="3159326"/>
            <a:chExt cx="942618" cy="223954"/>
          </a:xfrm>
        </p:grpSpPr>
        <p:sp>
          <p:nvSpPr>
            <p:cNvPr id="337" name="Google Shape;337;p25"/>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8" name="Google Shape;338;p25"/>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39" name="Google Shape;339;p25"/>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25"/>
          <p:cNvSpPr/>
          <p:nvPr/>
        </p:nvSpPr>
        <p:spPr>
          <a:xfrm>
            <a:off x="6877683"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41" name="Google Shape;341;p25"/>
          <p:cNvGrpSpPr/>
          <p:nvPr/>
        </p:nvGrpSpPr>
        <p:grpSpPr>
          <a:xfrm>
            <a:off x="7486189" y="1286374"/>
            <a:ext cx="773438" cy="495566"/>
            <a:chOff x="10089278" y="330206"/>
            <a:chExt cx="981007" cy="838083"/>
          </a:xfrm>
        </p:grpSpPr>
        <p:sp>
          <p:nvSpPr>
            <p:cNvPr id="342" name="Google Shape;342;p25"/>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25"/>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44" name="Google Shape;344;p25"/>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5" name="Google Shape;345;p25"/>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6" name="Google Shape;346;p25"/>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7" name="Google Shape;347;p25"/>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8" name="Google Shape;348;p25"/>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25"/>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50" name="Google Shape;350;p25"/>
          <p:cNvGrpSpPr/>
          <p:nvPr/>
        </p:nvGrpSpPr>
        <p:grpSpPr>
          <a:xfrm>
            <a:off x="7486335" y="1283557"/>
            <a:ext cx="773438" cy="495566"/>
            <a:chOff x="10089278" y="330206"/>
            <a:chExt cx="981007" cy="838083"/>
          </a:xfrm>
        </p:grpSpPr>
        <p:sp>
          <p:nvSpPr>
            <p:cNvPr id="351" name="Google Shape;351;p25"/>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25"/>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53" name="Google Shape;353;p25"/>
          <p:cNvGrpSpPr/>
          <p:nvPr/>
        </p:nvGrpSpPr>
        <p:grpSpPr>
          <a:xfrm>
            <a:off x="7501810" y="2956442"/>
            <a:ext cx="743171" cy="132426"/>
            <a:chOff x="10109092" y="3159326"/>
            <a:chExt cx="942618" cy="223954"/>
          </a:xfrm>
        </p:grpSpPr>
        <p:sp>
          <p:nvSpPr>
            <p:cNvPr id="354" name="Google Shape;354;p25"/>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5" name="Google Shape;355;p25"/>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56" name="Google Shape;356;p25"/>
          <p:cNvGrpSpPr/>
          <p:nvPr/>
        </p:nvGrpSpPr>
        <p:grpSpPr>
          <a:xfrm>
            <a:off x="7575606" y="1928617"/>
            <a:ext cx="595578" cy="446683"/>
            <a:chOff x="7575606" y="2571489"/>
            <a:chExt cx="595578" cy="595578"/>
          </a:xfrm>
        </p:grpSpPr>
        <p:sp>
          <p:nvSpPr>
            <p:cNvPr id="357" name="Google Shape;357;p25"/>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8" name="Google Shape;358;p25"/>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9" name="Google Shape;359;p25"/>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0" name="Google Shape;360;p25"/>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1" name="Google Shape;361;p25"/>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2" name="Google Shape;362;p25"/>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3" name="Google Shape;363;p25"/>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25"/>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5" name="Google Shape;365;p25"/>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6" name="Google Shape;366;p25"/>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25"/>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cket - Title and Content White">
  <p:cSld name="Rocket - Title and Content White">
    <p:spTree>
      <p:nvGrpSpPr>
        <p:cNvPr id="368" name="Shape 368"/>
        <p:cNvGrpSpPr/>
        <p:nvPr/>
      </p:nvGrpSpPr>
      <p:grpSpPr>
        <a:xfrm>
          <a:off x="0" y="0"/>
          <a:ext cx="0" cy="0"/>
          <a:chOff x="0" y="0"/>
          <a:chExt cx="0" cy="0"/>
        </a:xfrm>
      </p:grpSpPr>
      <p:sp>
        <p:nvSpPr>
          <p:cNvPr id="369" name="Google Shape;369;p26"/>
          <p:cNvSpPr/>
          <p:nvPr/>
        </p:nvSpPr>
        <p:spPr>
          <a:xfrm>
            <a:off x="357588" y="3509135"/>
            <a:ext cx="8786412" cy="1634365"/>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2396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0" name="Google Shape;370;p26"/>
          <p:cNvSpPr/>
          <p:nvPr/>
        </p:nvSpPr>
        <p:spPr>
          <a:xfrm>
            <a:off x="357588" y="3605644"/>
            <a:ext cx="8784292" cy="1537856"/>
          </a:xfrm>
          <a:custGeom>
            <a:rect b="b" l="l" r="r" t="t"/>
            <a:pathLst>
              <a:path extrusionOk="0" h="2600767" w="11711288">
                <a:moveTo>
                  <a:pt x="532885" y="1445270"/>
                </a:moveTo>
                <a:cubicBezTo>
                  <a:pt x="827189" y="1445270"/>
                  <a:pt x="1065770" y="1675055"/>
                  <a:pt x="1065770" y="1958510"/>
                </a:cubicBezTo>
                <a:cubicBezTo>
                  <a:pt x="1065770" y="2241965"/>
                  <a:pt x="827189" y="2471750"/>
                  <a:pt x="532885" y="2471750"/>
                </a:cubicBezTo>
                <a:cubicBezTo>
                  <a:pt x="238581" y="2471750"/>
                  <a:pt x="0" y="2241965"/>
                  <a:pt x="0" y="1958510"/>
                </a:cubicBezTo>
                <a:cubicBezTo>
                  <a:pt x="0" y="1675055"/>
                  <a:pt x="238581" y="1445270"/>
                  <a:pt x="532885" y="1445270"/>
                </a:cubicBezTo>
                <a:close/>
                <a:moveTo>
                  <a:pt x="10394040" y="0"/>
                </a:moveTo>
                <a:cubicBezTo>
                  <a:pt x="10705725" y="0"/>
                  <a:pt x="10973150" y="182517"/>
                  <a:pt x="11087382" y="442635"/>
                </a:cubicBezTo>
                <a:lnTo>
                  <a:pt x="11122847" y="552674"/>
                </a:lnTo>
                <a:lnTo>
                  <a:pt x="11169364" y="528356"/>
                </a:lnTo>
                <a:cubicBezTo>
                  <a:pt x="11236964" y="500818"/>
                  <a:pt x="11311287" y="485590"/>
                  <a:pt x="11389302" y="485590"/>
                </a:cubicBezTo>
                <a:cubicBezTo>
                  <a:pt x="11506325" y="485590"/>
                  <a:pt x="11615039" y="519854"/>
                  <a:pt x="11705219" y="578532"/>
                </a:cubicBezTo>
                <a:lnTo>
                  <a:pt x="11711288" y="583355"/>
                </a:lnTo>
                <a:lnTo>
                  <a:pt x="11711288" y="1476240"/>
                </a:lnTo>
                <a:lnTo>
                  <a:pt x="11705219" y="1481062"/>
                </a:lnTo>
                <a:cubicBezTo>
                  <a:pt x="11615039" y="1539741"/>
                  <a:pt x="11506325" y="1574004"/>
                  <a:pt x="11389302" y="1574004"/>
                </a:cubicBezTo>
                <a:cubicBezTo>
                  <a:pt x="11194264" y="1574004"/>
                  <a:pt x="11022306" y="1478829"/>
                  <a:pt x="10920765" y="1334069"/>
                </a:cubicBezTo>
                <a:lnTo>
                  <a:pt x="10884716" y="1270102"/>
                </a:lnTo>
                <a:lnTo>
                  <a:pt x="10814756" y="1325696"/>
                </a:lnTo>
                <a:cubicBezTo>
                  <a:pt x="10694660" y="1403841"/>
                  <a:pt x="10549882" y="1449470"/>
                  <a:pt x="10394040" y="1449470"/>
                </a:cubicBezTo>
                <a:cubicBezTo>
                  <a:pt x="10342092" y="1449470"/>
                  <a:pt x="10291374" y="1444400"/>
                  <a:pt x="10242390" y="1434746"/>
                </a:cubicBezTo>
                <a:lnTo>
                  <a:pt x="10167885" y="1412471"/>
                </a:lnTo>
                <a:lnTo>
                  <a:pt x="10141694" y="1458946"/>
                </a:lnTo>
                <a:cubicBezTo>
                  <a:pt x="10006469" y="1651727"/>
                  <a:pt x="9777468" y="1778475"/>
                  <a:pt x="9517730" y="1778475"/>
                </a:cubicBezTo>
                <a:cubicBezTo>
                  <a:pt x="9361887" y="1778475"/>
                  <a:pt x="9217110" y="1732846"/>
                  <a:pt x="9097014" y="1654702"/>
                </a:cubicBezTo>
                <a:lnTo>
                  <a:pt x="9066729" y="1630635"/>
                </a:lnTo>
                <a:lnTo>
                  <a:pt x="8994278" y="1715209"/>
                </a:lnTo>
                <a:cubicBezTo>
                  <a:pt x="8877105" y="1828062"/>
                  <a:pt x="8715233" y="1897863"/>
                  <a:pt x="8536434" y="1897863"/>
                </a:cubicBezTo>
                <a:cubicBezTo>
                  <a:pt x="8357635" y="1897863"/>
                  <a:pt x="8195763" y="1828062"/>
                  <a:pt x="8078590" y="1715209"/>
                </a:cubicBezTo>
                <a:lnTo>
                  <a:pt x="8066112" y="1700643"/>
                </a:lnTo>
                <a:lnTo>
                  <a:pt x="8070847" y="1745886"/>
                </a:lnTo>
                <a:cubicBezTo>
                  <a:pt x="8070847" y="2121130"/>
                  <a:pt x="7774748" y="2429766"/>
                  <a:pt x="7395308" y="2466880"/>
                </a:cubicBezTo>
                <a:lnTo>
                  <a:pt x="7342946" y="2469426"/>
                </a:lnTo>
                <a:lnTo>
                  <a:pt x="7306912" y="2533366"/>
                </a:lnTo>
                <a:lnTo>
                  <a:pt x="7253266" y="2600767"/>
                </a:lnTo>
                <a:lnTo>
                  <a:pt x="6112631" y="2600767"/>
                </a:lnTo>
                <a:lnTo>
                  <a:pt x="6058984" y="2533366"/>
                </a:lnTo>
                <a:lnTo>
                  <a:pt x="5996805" y="2423033"/>
                </a:lnTo>
                <a:lnTo>
                  <a:pt x="5897525" y="2501927"/>
                </a:lnTo>
                <a:cubicBezTo>
                  <a:pt x="5837478" y="2540999"/>
                  <a:pt x="5771259" y="2571943"/>
                  <a:pt x="5700574" y="2593118"/>
                </a:cubicBezTo>
                <a:lnTo>
                  <a:pt x="5666110" y="2600767"/>
                </a:lnTo>
                <a:lnTo>
                  <a:pt x="5291012" y="2600767"/>
                </a:lnTo>
                <a:lnTo>
                  <a:pt x="5183912" y="2568747"/>
                </a:lnTo>
                <a:lnTo>
                  <a:pt x="5086078" y="2517601"/>
                </a:lnTo>
                <a:lnTo>
                  <a:pt x="5077373" y="2600767"/>
                </a:lnTo>
                <a:lnTo>
                  <a:pt x="3594217" y="2600767"/>
                </a:lnTo>
                <a:lnTo>
                  <a:pt x="3583320" y="2496656"/>
                </a:lnTo>
                <a:lnTo>
                  <a:pt x="3583955" y="2490597"/>
                </a:lnTo>
                <a:lnTo>
                  <a:pt x="3538978" y="2486230"/>
                </a:lnTo>
                <a:cubicBezTo>
                  <a:pt x="3434909" y="2465720"/>
                  <a:pt x="3341891" y="2415991"/>
                  <a:pt x="3269566" y="2346333"/>
                </a:cubicBezTo>
                <a:lnTo>
                  <a:pt x="3226617" y="2296198"/>
                </a:lnTo>
                <a:lnTo>
                  <a:pt x="3213705" y="2336263"/>
                </a:lnTo>
                <a:cubicBezTo>
                  <a:pt x="3170845" y="2433860"/>
                  <a:pt x="3106431" y="2520538"/>
                  <a:pt x="3026210" y="2590761"/>
                </a:cubicBezTo>
                <a:lnTo>
                  <a:pt x="3012988" y="2600767"/>
                </a:lnTo>
                <a:lnTo>
                  <a:pt x="2030435" y="2600767"/>
                </a:lnTo>
                <a:lnTo>
                  <a:pt x="1987629" y="2566751"/>
                </a:lnTo>
                <a:cubicBezTo>
                  <a:pt x="1851385" y="2435530"/>
                  <a:pt x="1767116" y="2254249"/>
                  <a:pt x="1767116" y="2054012"/>
                </a:cubicBezTo>
                <a:cubicBezTo>
                  <a:pt x="1767116" y="1653538"/>
                  <a:pt x="2104190" y="1328890"/>
                  <a:pt x="2519993" y="1328890"/>
                </a:cubicBezTo>
                <a:cubicBezTo>
                  <a:pt x="2779869" y="1328890"/>
                  <a:pt x="3008992" y="1455706"/>
                  <a:pt x="3144289" y="1648590"/>
                </a:cubicBezTo>
                <a:lnTo>
                  <a:pt x="3187881" y="1725941"/>
                </a:lnTo>
                <a:lnTo>
                  <a:pt x="3204496" y="1696460"/>
                </a:lnTo>
                <a:cubicBezTo>
                  <a:pt x="3300259" y="1559937"/>
                  <a:pt x="3462432" y="1470177"/>
                  <a:pt x="3646373" y="1470177"/>
                </a:cubicBezTo>
                <a:cubicBezTo>
                  <a:pt x="3867099" y="1470177"/>
                  <a:pt x="4056485" y="1599431"/>
                  <a:pt x="4137381" y="1783641"/>
                </a:cubicBezTo>
                <a:lnTo>
                  <a:pt x="4142373" y="1799134"/>
                </a:lnTo>
                <a:lnTo>
                  <a:pt x="4184146" y="1786645"/>
                </a:lnTo>
                <a:cubicBezTo>
                  <a:pt x="4233130" y="1776991"/>
                  <a:pt x="4283848" y="1771921"/>
                  <a:pt x="4335795" y="1771921"/>
                </a:cubicBezTo>
                <a:cubicBezTo>
                  <a:pt x="4439690" y="1771921"/>
                  <a:pt x="4538667" y="1792201"/>
                  <a:pt x="4628692" y="1828875"/>
                </a:cubicBezTo>
                <a:lnTo>
                  <a:pt x="4726528" y="1880020"/>
                </a:lnTo>
                <a:lnTo>
                  <a:pt x="4739622" y="1754906"/>
                </a:lnTo>
                <a:cubicBezTo>
                  <a:pt x="4809788" y="1424656"/>
                  <a:pt x="5113178" y="1176230"/>
                  <a:pt x="5476809" y="1176230"/>
                </a:cubicBezTo>
                <a:cubicBezTo>
                  <a:pt x="5736548" y="1176230"/>
                  <a:pt x="5965548" y="1302978"/>
                  <a:pt x="6100773" y="1495759"/>
                </a:cubicBezTo>
                <a:lnTo>
                  <a:pt x="6163704" y="1607424"/>
                </a:lnTo>
                <a:lnTo>
                  <a:pt x="6225521" y="1552662"/>
                </a:lnTo>
                <a:cubicBezTo>
                  <a:pt x="6333152" y="1473185"/>
                  <a:pt x="6463723" y="1421085"/>
                  <a:pt x="6606012" y="1407167"/>
                </a:cubicBezTo>
                <a:lnTo>
                  <a:pt x="6658374" y="1404620"/>
                </a:lnTo>
                <a:lnTo>
                  <a:pt x="6694408" y="1340680"/>
                </a:lnTo>
                <a:cubicBezTo>
                  <a:pt x="6829634" y="1147899"/>
                  <a:pt x="7058635" y="1021151"/>
                  <a:pt x="7318372" y="1021151"/>
                </a:cubicBezTo>
                <a:cubicBezTo>
                  <a:pt x="7526162" y="1021151"/>
                  <a:pt x="7714281" y="1102270"/>
                  <a:pt x="7850452" y="1233421"/>
                </a:cubicBezTo>
                <a:lnTo>
                  <a:pt x="7889435" y="1278927"/>
                </a:lnTo>
                <a:lnTo>
                  <a:pt x="7888945" y="1274243"/>
                </a:lnTo>
                <a:cubicBezTo>
                  <a:pt x="7888945" y="929827"/>
                  <a:pt x="8178836" y="650623"/>
                  <a:pt x="8536434" y="650623"/>
                </a:cubicBezTo>
                <a:cubicBezTo>
                  <a:pt x="8625833" y="650623"/>
                  <a:pt x="8711001" y="668073"/>
                  <a:pt x="8788466" y="699630"/>
                </a:cubicBezTo>
                <a:lnTo>
                  <a:pt x="8847560" y="730523"/>
                </a:lnTo>
                <a:lnTo>
                  <a:pt x="8893766" y="648534"/>
                </a:lnTo>
                <a:cubicBezTo>
                  <a:pt x="9028991" y="455753"/>
                  <a:pt x="9257993" y="329005"/>
                  <a:pt x="9517730" y="329005"/>
                </a:cubicBezTo>
                <a:cubicBezTo>
                  <a:pt x="9569678" y="329005"/>
                  <a:pt x="9620396" y="334075"/>
                  <a:pt x="9669380" y="343729"/>
                </a:cubicBezTo>
                <a:lnTo>
                  <a:pt x="9743884" y="366004"/>
                </a:lnTo>
                <a:lnTo>
                  <a:pt x="9770076" y="319529"/>
                </a:lnTo>
                <a:cubicBezTo>
                  <a:pt x="9905301" y="126748"/>
                  <a:pt x="10134302" y="0"/>
                  <a:pt x="10394040" y="0"/>
                </a:cubicBezTo>
                <a:close/>
              </a:path>
            </a:pathLst>
          </a:custGeom>
          <a:solidFill>
            <a:srgbClr val="87D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1" name="Google Shape;371;p26"/>
          <p:cNvSpPr/>
          <p:nvPr/>
        </p:nvSpPr>
        <p:spPr>
          <a:xfrm>
            <a:off x="7227327" y="3049864"/>
            <a:ext cx="1289707" cy="2093636"/>
          </a:xfrm>
          <a:prstGeom prst="trapezoid">
            <a:avLst>
              <a:gd fmla="val 3198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2" name="Google Shape;372;p26"/>
          <p:cNvSpPr/>
          <p:nvPr/>
        </p:nvSpPr>
        <p:spPr>
          <a:xfrm>
            <a:off x="0" y="3880905"/>
            <a:ext cx="9144000" cy="1262595"/>
          </a:xfrm>
          <a:custGeom>
            <a:rect b="b" l="l" r="r" t="t"/>
            <a:pathLst>
              <a:path extrusionOk="0" h="2135254" w="12190853">
                <a:moveTo>
                  <a:pt x="12190853" y="0"/>
                </a:moveTo>
                <a:lnTo>
                  <a:pt x="12190853" y="1232671"/>
                </a:lnTo>
                <a:lnTo>
                  <a:pt x="12190853" y="2135253"/>
                </a:lnTo>
                <a:lnTo>
                  <a:pt x="8538218" y="2135253"/>
                </a:lnTo>
                <a:lnTo>
                  <a:pt x="8538217" y="2135254"/>
                </a:lnTo>
                <a:lnTo>
                  <a:pt x="7559386" y="2135254"/>
                </a:lnTo>
                <a:lnTo>
                  <a:pt x="7559239" y="2135137"/>
                </a:lnTo>
                <a:lnTo>
                  <a:pt x="7559202" y="2135254"/>
                </a:lnTo>
                <a:lnTo>
                  <a:pt x="404105" y="2135254"/>
                </a:lnTo>
                <a:lnTo>
                  <a:pt x="191141" y="2135254"/>
                </a:lnTo>
                <a:lnTo>
                  <a:pt x="0" y="2135254"/>
                </a:lnTo>
                <a:lnTo>
                  <a:pt x="0" y="759101"/>
                </a:lnTo>
                <a:lnTo>
                  <a:pt x="18846" y="760703"/>
                </a:lnTo>
                <a:cubicBezTo>
                  <a:pt x="321481" y="812768"/>
                  <a:pt x="561438" y="1039090"/>
                  <a:pt x="622833" y="1328059"/>
                </a:cubicBezTo>
                <a:lnTo>
                  <a:pt x="634538" y="1439894"/>
                </a:lnTo>
                <a:lnTo>
                  <a:pt x="734784" y="1387488"/>
                </a:lnTo>
                <a:cubicBezTo>
                  <a:pt x="807460" y="1357882"/>
                  <a:pt x="887363" y="1341510"/>
                  <a:pt x="971235" y="1341510"/>
                </a:cubicBezTo>
                <a:cubicBezTo>
                  <a:pt x="1013172" y="1341510"/>
                  <a:pt x="1054116" y="1345603"/>
                  <a:pt x="1093660" y="1353397"/>
                </a:cubicBezTo>
                <a:lnTo>
                  <a:pt x="1174763" y="1377644"/>
                </a:lnTo>
                <a:lnTo>
                  <a:pt x="1186547" y="1356734"/>
                </a:lnTo>
                <a:cubicBezTo>
                  <a:pt x="1321772" y="1163953"/>
                  <a:pt x="1550774" y="1037205"/>
                  <a:pt x="1810511" y="1037205"/>
                </a:cubicBezTo>
                <a:cubicBezTo>
                  <a:pt x="2070248" y="1037205"/>
                  <a:pt x="2299249" y="1163953"/>
                  <a:pt x="2434476" y="1356734"/>
                </a:cubicBezTo>
                <a:lnTo>
                  <a:pt x="2490172" y="1455565"/>
                </a:lnTo>
                <a:lnTo>
                  <a:pt x="2521596" y="1430595"/>
                </a:lnTo>
                <a:cubicBezTo>
                  <a:pt x="2601590" y="1378544"/>
                  <a:pt x="2698022" y="1348151"/>
                  <a:pt x="2801827" y="1348151"/>
                </a:cubicBezTo>
                <a:cubicBezTo>
                  <a:pt x="2974835" y="1348151"/>
                  <a:pt x="3127370" y="1432576"/>
                  <a:pt x="3217441" y="1560985"/>
                </a:cubicBezTo>
                <a:lnTo>
                  <a:pt x="3241880" y="1604352"/>
                </a:lnTo>
                <a:lnTo>
                  <a:pt x="3611243" y="1604352"/>
                </a:lnTo>
                <a:lnTo>
                  <a:pt x="3613999" y="1599461"/>
                </a:lnTo>
                <a:cubicBezTo>
                  <a:pt x="3723165" y="1443832"/>
                  <a:pt x="3908033" y="1341510"/>
                  <a:pt x="4117715" y="1341510"/>
                </a:cubicBezTo>
                <a:cubicBezTo>
                  <a:pt x="4369335" y="1341510"/>
                  <a:pt x="4585223" y="1488853"/>
                  <a:pt x="4677439" y="1698843"/>
                </a:cubicBezTo>
                <a:lnTo>
                  <a:pt x="4693938" y="1750031"/>
                </a:lnTo>
                <a:lnTo>
                  <a:pt x="4721097" y="1735833"/>
                </a:lnTo>
                <a:cubicBezTo>
                  <a:pt x="4757435" y="1721030"/>
                  <a:pt x="4795581" y="1709535"/>
                  <a:pt x="4835124" y="1701742"/>
                </a:cubicBezTo>
                <a:lnTo>
                  <a:pt x="4930624" y="1692469"/>
                </a:lnTo>
                <a:lnTo>
                  <a:pt x="4934733" y="1653211"/>
                </a:lnTo>
                <a:cubicBezTo>
                  <a:pt x="5004897" y="1322961"/>
                  <a:pt x="5308287" y="1074535"/>
                  <a:pt x="5671919" y="1074535"/>
                </a:cubicBezTo>
                <a:cubicBezTo>
                  <a:pt x="5931657" y="1074535"/>
                  <a:pt x="6160658" y="1201283"/>
                  <a:pt x="6295883" y="1394064"/>
                </a:cubicBezTo>
                <a:lnTo>
                  <a:pt x="6301547" y="1404117"/>
                </a:lnTo>
                <a:lnTo>
                  <a:pt x="6320448" y="1382055"/>
                </a:lnTo>
                <a:cubicBezTo>
                  <a:pt x="6456619" y="1250904"/>
                  <a:pt x="6644738" y="1169785"/>
                  <a:pt x="6852528" y="1169785"/>
                </a:cubicBezTo>
                <a:cubicBezTo>
                  <a:pt x="7008370" y="1169785"/>
                  <a:pt x="7153148" y="1215415"/>
                  <a:pt x="7273244" y="1293559"/>
                </a:cubicBezTo>
                <a:lnTo>
                  <a:pt x="7342091" y="1348269"/>
                </a:lnTo>
                <a:lnTo>
                  <a:pt x="7355460" y="1306786"/>
                </a:lnTo>
                <a:cubicBezTo>
                  <a:pt x="7469693" y="1046667"/>
                  <a:pt x="7737118" y="864150"/>
                  <a:pt x="8048802" y="864150"/>
                </a:cubicBezTo>
                <a:lnTo>
                  <a:pt x="8119268" y="867577"/>
                </a:lnTo>
                <a:lnTo>
                  <a:pt x="8177314" y="764579"/>
                </a:lnTo>
                <a:cubicBezTo>
                  <a:pt x="8312538" y="571798"/>
                  <a:pt x="8541540" y="445050"/>
                  <a:pt x="8801277" y="445050"/>
                </a:cubicBezTo>
                <a:cubicBezTo>
                  <a:pt x="8957120" y="445050"/>
                  <a:pt x="9101897" y="490680"/>
                  <a:pt x="9221993" y="568824"/>
                </a:cubicBezTo>
                <a:lnTo>
                  <a:pt x="9308351" y="637449"/>
                </a:lnTo>
                <a:lnTo>
                  <a:pt x="9331316" y="624736"/>
                </a:lnTo>
                <a:cubicBezTo>
                  <a:pt x="9430005" y="578936"/>
                  <a:pt x="9540663" y="553269"/>
                  <a:pt x="9657545" y="553269"/>
                </a:cubicBezTo>
                <a:cubicBezTo>
                  <a:pt x="9969230" y="553269"/>
                  <a:pt x="10236655" y="735786"/>
                  <a:pt x="10350887" y="995905"/>
                </a:cubicBezTo>
                <a:lnTo>
                  <a:pt x="10387173" y="1108490"/>
                </a:lnTo>
                <a:lnTo>
                  <a:pt x="10674604" y="1108490"/>
                </a:lnTo>
                <a:lnTo>
                  <a:pt x="10659598" y="965120"/>
                </a:lnTo>
                <a:cubicBezTo>
                  <a:pt x="10659598" y="564860"/>
                  <a:pt x="10996493" y="240385"/>
                  <a:pt x="11412073" y="240385"/>
                </a:cubicBezTo>
                <a:cubicBezTo>
                  <a:pt x="11567916" y="240385"/>
                  <a:pt x="11712693" y="286015"/>
                  <a:pt x="11832789" y="364159"/>
                </a:cubicBezTo>
                <a:lnTo>
                  <a:pt x="11870500" y="394126"/>
                </a:lnTo>
                <a:lnTo>
                  <a:pt x="11889660" y="334676"/>
                </a:lnTo>
                <a:cubicBezTo>
                  <a:pt x="11946776" y="204617"/>
                  <a:pt x="12042190" y="93958"/>
                  <a:pt x="12162286" y="15814"/>
                </a:cubicBezTo>
                <a:close/>
              </a:path>
            </a:pathLst>
          </a:custGeom>
          <a:solidFill>
            <a:srgbClr val="BCE9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3" name="Google Shape;373;p26"/>
          <p:cNvSpPr/>
          <p:nvPr/>
        </p:nvSpPr>
        <p:spPr>
          <a:xfrm>
            <a:off x="7446276" y="3049864"/>
            <a:ext cx="851810" cy="2093636"/>
          </a:xfrm>
          <a:prstGeom prst="trapezoid">
            <a:avLst>
              <a:gd fmla="val 3198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4" name="Google Shape;374;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5" name="Google Shape;375;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26"/>
          <p:cNvSpPr txBox="1"/>
          <p:nvPr>
            <p:ph idx="12" type="sldNum"/>
          </p:nvPr>
        </p:nvSpPr>
        <p:spPr>
          <a:xfrm>
            <a:off x="6457950" y="4767263"/>
            <a:ext cx="1692552"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grpSp>
        <p:nvGrpSpPr>
          <p:cNvPr id="377" name="Google Shape;377;p26"/>
          <p:cNvGrpSpPr/>
          <p:nvPr/>
        </p:nvGrpSpPr>
        <p:grpSpPr>
          <a:xfrm>
            <a:off x="7501810" y="2953625"/>
            <a:ext cx="743171" cy="132426"/>
            <a:chOff x="10109092" y="3159326"/>
            <a:chExt cx="942618" cy="223954"/>
          </a:xfrm>
        </p:grpSpPr>
        <p:sp>
          <p:nvSpPr>
            <p:cNvPr id="378" name="Google Shape;378;p26"/>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9" name="Google Shape;379;p26"/>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80" name="Google Shape;380;p26"/>
          <p:cNvSpPr/>
          <p:nvPr/>
        </p:nvSpPr>
        <p:spPr>
          <a:xfrm flipH="1">
            <a:off x="8285233" y="2565606"/>
            <a:ext cx="583948"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8B030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1" name="Google Shape;381;p26"/>
          <p:cNvSpPr/>
          <p:nvPr/>
        </p:nvSpPr>
        <p:spPr>
          <a:xfrm>
            <a:off x="6877683" y="2565607"/>
            <a:ext cx="583875" cy="771030"/>
          </a:xfrm>
          <a:custGeom>
            <a:rect b="b" l="l" r="r" t="t"/>
            <a:pathLst>
              <a:path extrusionOk="0" h="1778426" w="1010056">
                <a:moveTo>
                  <a:pt x="842061" y="0"/>
                </a:moveTo>
                <a:lnTo>
                  <a:pt x="866305" y="159939"/>
                </a:lnTo>
                <a:cubicBezTo>
                  <a:pt x="889816" y="294153"/>
                  <a:pt x="918581" y="421694"/>
                  <a:pt x="951979" y="541058"/>
                </a:cubicBezTo>
                <a:lnTo>
                  <a:pt x="1010056" y="711020"/>
                </a:lnTo>
                <a:lnTo>
                  <a:pt x="774232" y="802133"/>
                </a:lnTo>
                <a:cubicBezTo>
                  <a:pt x="606517" y="978185"/>
                  <a:pt x="50333" y="1888689"/>
                  <a:pt x="3766" y="1767333"/>
                </a:cubicBezTo>
                <a:cubicBezTo>
                  <a:pt x="-42801" y="1645977"/>
                  <a:pt x="355116" y="368555"/>
                  <a:pt x="494832" y="74000"/>
                </a:cubicBezTo>
                <a:lnTo>
                  <a:pt x="842061" y="0"/>
                </a:ln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82" name="Google Shape;382;p26"/>
          <p:cNvGrpSpPr/>
          <p:nvPr/>
        </p:nvGrpSpPr>
        <p:grpSpPr>
          <a:xfrm>
            <a:off x="7486189" y="1286374"/>
            <a:ext cx="773438" cy="495566"/>
            <a:chOff x="10089278" y="330206"/>
            <a:chExt cx="981007" cy="838083"/>
          </a:xfrm>
        </p:grpSpPr>
        <p:sp>
          <p:nvSpPr>
            <p:cNvPr id="383" name="Google Shape;383;p26"/>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26"/>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85" name="Google Shape;385;p26"/>
          <p:cNvSpPr/>
          <p:nvPr/>
        </p:nvSpPr>
        <p:spPr>
          <a:xfrm>
            <a:off x="7336250" y="1698392"/>
            <a:ext cx="537145" cy="1326485"/>
          </a:xfrm>
          <a:custGeom>
            <a:rect b="b" l="l" r="r" t="t"/>
            <a:pathLst>
              <a:path extrusionOk="0" h="3059614" w="929217">
                <a:moveTo>
                  <a:pt x="259381" y="0"/>
                </a:moveTo>
                <a:lnTo>
                  <a:pt x="408923" y="81169"/>
                </a:lnTo>
                <a:cubicBezTo>
                  <a:pt x="568841" y="148808"/>
                  <a:pt x="744661" y="186211"/>
                  <a:pt x="929217" y="186211"/>
                </a:cubicBezTo>
                <a:lnTo>
                  <a:pt x="929217" y="3059614"/>
                </a:lnTo>
                <a:lnTo>
                  <a:pt x="929216" y="3059614"/>
                </a:lnTo>
                <a:cubicBezTo>
                  <a:pt x="709358" y="3059614"/>
                  <a:pt x="495916" y="3007858"/>
                  <a:pt x="304459" y="2912129"/>
                </a:cubicBezTo>
                <a:lnTo>
                  <a:pt x="284626" y="2900745"/>
                </a:lnTo>
                <a:lnTo>
                  <a:pt x="272162" y="2873391"/>
                </a:lnTo>
                <a:cubicBezTo>
                  <a:pt x="104007" y="2467368"/>
                  <a:pt x="0" y="1906451"/>
                  <a:pt x="0" y="1286879"/>
                </a:cubicBezTo>
                <a:cubicBezTo>
                  <a:pt x="0" y="822201"/>
                  <a:pt x="104938" y="389325"/>
                  <a:pt x="245761" y="30191"/>
                </a:cubicBezTo>
                <a:close/>
              </a:path>
            </a:pathLst>
          </a:custGeom>
          <a:solidFill>
            <a:srgbClr val="ECE8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6" name="Google Shape;386;p26"/>
          <p:cNvSpPr/>
          <p:nvPr/>
        </p:nvSpPr>
        <p:spPr>
          <a:xfrm>
            <a:off x="7873395" y="1698789"/>
            <a:ext cx="537145" cy="1326088"/>
          </a:xfrm>
          <a:custGeom>
            <a:rect b="b" l="l" r="r" t="t"/>
            <a:pathLst>
              <a:path extrusionOk="0" h="3058698" w="929217">
                <a:moveTo>
                  <a:pt x="668149" y="0"/>
                </a:moveTo>
                <a:lnTo>
                  <a:pt x="683457" y="33740"/>
                </a:lnTo>
                <a:cubicBezTo>
                  <a:pt x="824279" y="390790"/>
                  <a:pt x="929217" y="821285"/>
                  <a:pt x="929217" y="1285963"/>
                </a:cubicBezTo>
                <a:cubicBezTo>
                  <a:pt x="929217" y="1905535"/>
                  <a:pt x="825211" y="2466452"/>
                  <a:pt x="657056" y="2872475"/>
                </a:cubicBezTo>
                <a:lnTo>
                  <a:pt x="644592" y="2899827"/>
                </a:lnTo>
                <a:lnTo>
                  <a:pt x="624757" y="2911213"/>
                </a:lnTo>
                <a:cubicBezTo>
                  <a:pt x="481164" y="2983009"/>
                  <a:pt x="325204" y="3030072"/>
                  <a:pt x="163447" y="3049116"/>
                </a:cubicBezTo>
                <a:lnTo>
                  <a:pt x="0" y="3058698"/>
                </a:lnTo>
                <a:lnTo>
                  <a:pt x="0" y="185295"/>
                </a:lnTo>
                <a:cubicBezTo>
                  <a:pt x="184556" y="185295"/>
                  <a:pt x="360377" y="147892"/>
                  <a:pt x="520294" y="80253"/>
                </a:cubicBezTo>
                <a:close/>
              </a:path>
            </a:pathLst>
          </a:custGeom>
          <a:solidFill>
            <a:srgbClr val="B4A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7" name="Google Shape;387;p26"/>
          <p:cNvSpPr/>
          <p:nvPr/>
        </p:nvSpPr>
        <p:spPr>
          <a:xfrm>
            <a:off x="7554443" y="3035087"/>
            <a:ext cx="317738" cy="625268"/>
          </a:xfrm>
          <a:custGeom>
            <a:rect b="b" l="l" r="r" t="t"/>
            <a:pathLst>
              <a:path extrusionOk="0" h="1442215" w="549661">
                <a:moveTo>
                  <a:pt x="0" y="0"/>
                </a:moveTo>
                <a:lnTo>
                  <a:pt x="5098" y="10156"/>
                </a:lnTo>
                <a:lnTo>
                  <a:pt x="74473" y="39995"/>
                </a:lnTo>
                <a:cubicBezTo>
                  <a:pt x="150027" y="67466"/>
                  <a:pt x="228125" y="88480"/>
                  <a:pt x="307946" y="102626"/>
                </a:cubicBezTo>
                <a:lnTo>
                  <a:pt x="549661" y="123866"/>
                </a:lnTo>
                <a:lnTo>
                  <a:pt x="549661" y="1442215"/>
                </a:lnTo>
                <a:lnTo>
                  <a:pt x="541575" y="1437671"/>
                </a:lnTo>
                <a:cubicBezTo>
                  <a:pt x="263378" y="1248586"/>
                  <a:pt x="51859" y="728780"/>
                  <a:pt x="3327" y="887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8" name="Google Shape;388;p26"/>
          <p:cNvSpPr/>
          <p:nvPr/>
        </p:nvSpPr>
        <p:spPr>
          <a:xfrm flipH="1">
            <a:off x="7872182" y="3035137"/>
            <a:ext cx="320131" cy="625216"/>
          </a:xfrm>
          <a:custGeom>
            <a:rect b="b" l="l" r="r" t="t"/>
            <a:pathLst>
              <a:path extrusionOk="0" h="1442098" w="553800">
                <a:moveTo>
                  <a:pt x="0" y="0"/>
                </a:moveTo>
                <a:lnTo>
                  <a:pt x="3347" y="88585"/>
                </a:lnTo>
                <a:cubicBezTo>
                  <a:pt x="52246" y="728663"/>
                  <a:pt x="265358" y="1248469"/>
                  <a:pt x="545653" y="1437554"/>
                </a:cubicBezTo>
                <a:lnTo>
                  <a:pt x="553800" y="1442098"/>
                </a:lnTo>
                <a:lnTo>
                  <a:pt x="553800" y="123749"/>
                </a:lnTo>
                <a:lnTo>
                  <a:pt x="551703" y="123933"/>
                </a:lnTo>
                <a:lnTo>
                  <a:pt x="551702" y="123933"/>
                </a:lnTo>
                <a:lnTo>
                  <a:pt x="551701" y="123933"/>
                </a:lnTo>
                <a:lnTo>
                  <a:pt x="388255" y="114351"/>
                </a:lnTo>
                <a:cubicBezTo>
                  <a:pt x="280417" y="101655"/>
                  <a:pt x="175155" y="76506"/>
                  <a:pt x="74417" y="39878"/>
                </a:cubicBezTo>
                <a:lnTo>
                  <a:pt x="5038" y="10037"/>
                </a:lnTo>
                <a:close/>
              </a:path>
            </a:pathLst>
          </a:cu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9" name="Google Shape;389;p26"/>
          <p:cNvSpPr/>
          <p:nvPr/>
        </p:nvSpPr>
        <p:spPr>
          <a:xfrm>
            <a:off x="7595915" y="3051916"/>
            <a:ext cx="276268" cy="387773"/>
          </a:xfrm>
          <a:custGeom>
            <a:rect b="b" l="l" r="r" t="t"/>
            <a:pathLst>
              <a:path extrusionOk="0" h="894419" w="477921">
                <a:moveTo>
                  <a:pt x="0" y="0"/>
                </a:moveTo>
                <a:lnTo>
                  <a:pt x="2732" y="1175"/>
                </a:lnTo>
                <a:cubicBezTo>
                  <a:pt x="78286" y="28646"/>
                  <a:pt x="156384" y="49660"/>
                  <a:pt x="236205" y="63806"/>
                </a:cubicBezTo>
                <a:lnTo>
                  <a:pt x="477921" y="85046"/>
                </a:lnTo>
                <a:lnTo>
                  <a:pt x="477921" y="894419"/>
                </a:lnTo>
                <a:lnTo>
                  <a:pt x="469835" y="889875"/>
                </a:lnTo>
                <a:cubicBezTo>
                  <a:pt x="271123" y="754815"/>
                  <a:pt x="106430" y="451019"/>
                  <a:pt x="10855" y="55182"/>
                </a:cubicBezTo>
                <a:close/>
              </a:path>
            </a:pathLst>
          </a:cu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0" name="Google Shape;390;p26"/>
          <p:cNvSpPr/>
          <p:nvPr/>
        </p:nvSpPr>
        <p:spPr>
          <a:xfrm flipH="1">
            <a:off x="7872183" y="3052037"/>
            <a:ext cx="278319" cy="387652"/>
          </a:xfrm>
          <a:custGeom>
            <a:rect b="b" l="l" r="r" t="t"/>
            <a:pathLst>
              <a:path extrusionOk="0" h="894141" w="481469">
                <a:moveTo>
                  <a:pt x="0" y="0"/>
                </a:moveTo>
                <a:lnTo>
                  <a:pt x="10882" y="54904"/>
                </a:lnTo>
                <a:cubicBezTo>
                  <a:pt x="107178" y="450741"/>
                  <a:pt x="273112" y="754537"/>
                  <a:pt x="473322" y="889597"/>
                </a:cubicBezTo>
                <a:lnTo>
                  <a:pt x="481469" y="894141"/>
                </a:lnTo>
                <a:lnTo>
                  <a:pt x="481469" y="84768"/>
                </a:lnTo>
                <a:lnTo>
                  <a:pt x="479373" y="84952"/>
                </a:lnTo>
                <a:lnTo>
                  <a:pt x="479372" y="84952"/>
                </a:lnTo>
                <a:lnTo>
                  <a:pt x="479371" y="84952"/>
                </a:lnTo>
                <a:lnTo>
                  <a:pt x="315925" y="75370"/>
                </a:lnTo>
                <a:cubicBezTo>
                  <a:pt x="208087" y="62674"/>
                  <a:pt x="102825" y="37525"/>
                  <a:pt x="2087" y="897"/>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91" name="Google Shape;391;p26"/>
          <p:cNvGrpSpPr/>
          <p:nvPr/>
        </p:nvGrpSpPr>
        <p:grpSpPr>
          <a:xfrm>
            <a:off x="7486335" y="1283557"/>
            <a:ext cx="773438" cy="495566"/>
            <a:chOff x="10089278" y="330206"/>
            <a:chExt cx="981007" cy="838083"/>
          </a:xfrm>
        </p:grpSpPr>
        <p:sp>
          <p:nvSpPr>
            <p:cNvPr id="392" name="Google Shape;392;p26"/>
            <p:cNvSpPr/>
            <p:nvPr/>
          </p:nvSpPr>
          <p:spPr>
            <a:xfrm>
              <a:off x="10580400" y="330244"/>
              <a:ext cx="489885" cy="838045"/>
            </a:xfrm>
            <a:custGeom>
              <a:rect b="b" l="l" r="r" t="t"/>
              <a:pathLst>
                <a:path extrusionOk="0" h="1142999" w="668149">
                  <a:moveTo>
                    <a:pt x="0" y="0"/>
                  </a:moveTo>
                  <a:cubicBezTo>
                    <a:pt x="91496" y="4233"/>
                    <a:pt x="323800" y="255364"/>
                    <a:pt x="533231" y="660330"/>
                  </a:cubicBezTo>
                  <a:lnTo>
                    <a:pt x="668149" y="957704"/>
                  </a:lnTo>
                  <a:lnTo>
                    <a:pt x="520294" y="1037957"/>
                  </a:lnTo>
                  <a:cubicBezTo>
                    <a:pt x="360377" y="1105596"/>
                    <a:pt x="184556" y="1142999"/>
                    <a:pt x="0" y="1142999"/>
                  </a:cubicBezTo>
                  <a:close/>
                </a:path>
              </a:pathLst>
            </a:custGeom>
            <a:solidFill>
              <a:srgbClr val="981B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3" name="Google Shape;393;p26"/>
            <p:cNvSpPr/>
            <p:nvPr/>
          </p:nvSpPr>
          <p:spPr>
            <a:xfrm>
              <a:off x="10089278" y="330206"/>
              <a:ext cx="491122" cy="838083"/>
            </a:xfrm>
            <a:custGeom>
              <a:rect b="b" l="l" r="r" t="t"/>
              <a:pathLst>
                <a:path extrusionOk="0" h="1143051" w="669836">
                  <a:moveTo>
                    <a:pt x="669836" y="52"/>
                  </a:moveTo>
                  <a:lnTo>
                    <a:pt x="669836" y="1143051"/>
                  </a:lnTo>
                  <a:cubicBezTo>
                    <a:pt x="485280" y="1143051"/>
                    <a:pt x="309460" y="1105648"/>
                    <a:pt x="149542" y="1038009"/>
                  </a:cubicBezTo>
                  <a:lnTo>
                    <a:pt x="0" y="956840"/>
                  </a:lnTo>
                  <a:lnTo>
                    <a:pt x="136606" y="654032"/>
                  </a:lnTo>
                  <a:cubicBezTo>
                    <a:pt x="346036" y="246950"/>
                    <a:pt x="578340" y="-4181"/>
                    <a:pt x="669836" y="52"/>
                  </a:cubicBezTo>
                  <a:close/>
                </a:path>
              </a:pathLst>
            </a:custGeom>
            <a:solidFill>
              <a:srgbClr val="D033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94" name="Google Shape;394;p26"/>
          <p:cNvGrpSpPr/>
          <p:nvPr/>
        </p:nvGrpSpPr>
        <p:grpSpPr>
          <a:xfrm>
            <a:off x="7501810" y="2956442"/>
            <a:ext cx="743171" cy="132426"/>
            <a:chOff x="10109092" y="3159326"/>
            <a:chExt cx="942618" cy="223954"/>
          </a:xfrm>
        </p:grpSpPr>
        <p:sp>
          <p:nvSpPr>
            <p:cNvPr id="395" name="Google Shape;395;p26"/>
            <p:cNvSpPr/>
            <p:nvPr/>
          </p:nvSpPr>
          <p:spPr>
            <a:xfrm>
              <a:off x="10580400" y="3159326"/>
              <a:ext cx="471310" cy="223954"/>
            </a:xfrm>
            <a:custGeom>
              <a:rect b="b" l="l" r="r" t="t"/>
              <a:pathLst>
                <a:path extrusionOk="0" h="305448" w="642814">
                  <a:moveTo>
                    <a:pt x="642814" y="0"/>
                  </a:moveTo>
                  <a:lnTo>
                    <a:pt x="546664" y="191552"/>
                  </a:lnTo>
                  <a:lnTo>
                    <a:pt x="477285" y="221393"/>
                  </a:lnTo>
                  <a:cubicBezTo>
                    <a:pt x="376547" y="258021"/>
                    <a:pt x="271285" y="283170"/>
                    <a:pt x="163447" y="295866"/>
                  </a:cubicBezTo>
                  <a:lnTo>
                    <a:pt x="0" y="305448"/>
                  </a:lnTo>
                  <a:lnTo>
                    <a:pt x="0" y="157850"/>
                  </a:lnTo>
                  <a:lnTo>
                    <a:pt x="163447" y="148268"/>
                  </a:lnTo>
                  <a:cubicBezTo>
                    <a:pt x="325204" y="129224"/>
                    <a:pt x="481164" y="82161"/>
                    <a:pt x="624757" y="10365"/>
                  </a:cubicBez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6" name="Google Shape;396;p26"/>
            <p:cNvSpPr/>
            <p:nvPr/>
          </p:nvSpPr>
          <p:spPr>
            <a:xfrm>
              <a:off x="10109092" y="3159328"/>
              <a:ext cx="471308" cy="223952"/>
            </a:xfrm>
            <a:custGeom>
              <a:rect b="b" l="l" r="r" t="t"/>
              <a:pathLst>
                <a:path extrusionOk="0" h="305446" w="642812">
                  <a:moveTo>
                    <a:pt x="0" y="0"/>
                  </a:moveTo>
                  <a:lnTo>
                    <a:pt x="18054" y="10363"/>
                  </a:lnTo>
                  <a:cubicBezTo>
                    <a:pt x="209511" y="106092"/>
                    <a:pt x="422953" y="157848"/>
                    <a:pt x="642811" y="157848"/>
                  </a:cubicBezTo>
                  <a:lnTo>
                    <a:pt x="642812" y="157848"/>
                  </a:lnTo>
                  <a:lnTo>
                    <a:pt x="642812" y="305446"/>
                  </a:lnTo>
                  <a:lnTo>
                    <a:pt x="642810" y="305446"/>
                  </a:lnTo>
                  <a:cubicBezTo>
                    <a:pt x="477917" y="305446"/>
                    <a:pt x="316632" y="276333"/>
                    <a:pt x="165525" y="221391"/>
                  </a:cubicBezTo>
                  <a:lnTo>
                    <a:pt x="96150" y="19155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97" name="Google Shape;397;p26"/>
          <p:cNvGrpSpPr/>
          <p:nvPr/>
        </p:nvGrpSpPr>
        <p:grpSpPr>
          <a:xfrm>
            <a:off x="7575606" y="1928617"/>
            <a:ext cx="595578" cy="446683"/>
            <a:chOff x="7575606" y="2571489"/>
            <a:chExt cx="595578" cy="595578"/>
          </a:xfrm>
        </p:grpSpPr>
        <p:sp>
          <p:nvSpPr>
            <p:cNvPr id="398" name="Google Shape;398;p26"/>
            <p:cNvSpPr/>
            <p:nvPr/>
          </p:nvSpPr>
          <p:spPr>
            <a:xfrm>
              <a:off x="7575606" y="2571489"/>
              <a:ext cx="595578" cy="595578"/>
            </a:xfrm>
            <a:prstGeom prst="ellipse">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9" name="Google Shape;399;p26"/>
            <p:cNvSpPr/>
            <p:nvPr/>
          </p:nvSpPr>
          <p:spPr>
            <a:xfrm>
              <a:off x="7632563" y="2632123"/>
              <a:ext cx="240832" cy="474308"/>
            </a:xfrm>
            <a:custGeom>
              <a:rect b="b" l="l" r="r" t="t"/>
              <a:pathLst>
                <a:path extrusionOk="0" h="915030" w="464610">
                  <a:moveTo>
                    <a:pt x="457515" y="0"/>
                  </a:moveTo>
                  <a:lnTo>
                    <a:pt x="464610" y="715"/>
                  </a:lnTo>
                  <a:lnTo>
                    <a:pt x="464610" y="914315"/>
                  </a:lnTo>
                  <a:lnTo>
                    <a:pt x="457515" y="915030"/>
                  </a:lnTo>
                  <a:cubicBezTo>
                    <a:pt x="204836" y="915030"/>
                    <a:pt x="0" y="710194"/>
                    <a:pt x="0" y="457515"/>
                  </a:cubicBezTo>
                  <a:cubicBezTo>
                    <a:pt x="0" y="204836"/>
                    <a:pt x="204836" y="0"/>
                    <a:pt x="45751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0" name="Google Shape;400;p26"/>
            <p:cNvSpPr/>
            <p:nvPr/>
          </p:nvSpPr>
          <p:spPr>
            <a:xfrm>
              <a:off x="7873395" y="2632123"/>
              <a:ext cx="233477" cy="475408"/>
            </a:xfrm>
            <a:custGeom>
              <a:rect b="b" l="l" r="r" t="t"/>
              <a:pathLst>
                <a:path extrusionOk="0" h="913600" w="450421">
                  <a:moveTo>
                    <a:pt x="0" y="0"/>
                  </a:moveTo>
                  <a:lnTo>
                    <a:pt x="85112" y="8580"/>
                  </a:lnTo>
                  <a:cubicBezTo>
                    <a:pt x="293594" y="51242"/>
                    <a:pt x="450421" y="235706"/>
                    <a:pt x="450421" y="456800"/>
                  </a:cubicBezTo>
                  <a:cubicBezTo>
                    <a:pt x="450421" y="677894"/>
                    <a:pt x="293594" y="862358"/>
                    <a:pt x="85112" y="905020"/>
                  </a:cubicBezTo>
                  <a:lnTo>
                    <a:pt x="0" y="91360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1" name="Google Shape;401;p26"/>
            <p:cNvSpPr/>
            <p:nvPr/>
          </p:nvSpPr>
          <p:spPr>
            <a:xfrm>
              <a:off x="7855372" y="258518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2" name="Google Shape;402;p26"/>
            <p:cNvSpPr/>
            <p:nvPr/>
          </p:nvSpPr>
          <p:spPr>
            <a:xfrm>
              <a:off x="7855372" y="3119202"/>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3" name="Google Shape;403;p26"/>
            <p:cNvSpPr/>
            <p:nvPr/>
          </p:nvSpPr>
          <p:spPr>
            <a:xfrm>
              <a:off x="8123875" y="2851255"/>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4" name="Google Shape;404;p26"/>
            <p:cNvSpPr/>
            <p:nvPr/>
          </p:nvSpPr>
          <p:spPr>
            <a:xfrm>
              <a:off x="8044839" y="266189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5" name="Google Shape;405;p26"/>
            <p:cNvSpPr/>
            <p:nvPr/>
          </p:nvSpPr>
          <p:spPr>
            <a:xfrm>
              <a:off x="8043341" y="3038248"/>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6" name="Google Shape;406;p26"/>
            <p:cNvSpPr/>
            <p:nvPr/>
          </p:nvSpPr>
          <p:spPr>
            <a:xfrm>
              <a:off x="7667135" y="3041854"/>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7" name="Google Shape;407;p26"/>
            <p:cNvSpPr/>
            <p:nvPr/>
          </p:nvSpPr>
          <p:spPr>
            <a:xfrm>
              <a:off x="7586869" y="2852997"/>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8" name="Google Shape;408;p26"/>
            <p:cNvSpPr/>
            <p:nvPr/>
          </p:nvSpPr>
          <p:spPr>
            <a:xfrm>
              <a:off x="7665224" y="2662163"/>
              <a:ext cx="36045" cy="36045"/>
            </a:xfrm>
            <a:prstGeom prst="ellips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09" name="Google Shape;409;p2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2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02870"/>
            <a:ext cx="8229600" cy="530915"/>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Clr>
                <a:srgbClr val="2F3A46"/>
              </a:buClr>
              <a:buSzPts val="3000"/>
              <a:buFont typeface="Open Sans"/>
              <a:buNone/>
              <a:defRPr b="1" i="0" sz="3000" u="none" cap="none" strike="noStrike">
                <a:solidFill>
                  <a:srgbClr val="2F3A46"/>
                </a:solidFill>
                <a:latin typeface="Open Sans"/>
                <a:ea typeface="Open Sans"/>
                <a:cs typeface="Open Sans"/>
                <a:sym typeface="Open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rgbClr val="6B7F80"/>
              </a:buClr>
              <a:buSzPts val="2400"/>
              <a:buFont typeface="Arial"/>
              <a:buChar char="•"/>
              <a:defRPr b="0" i="0" sz="2400" u="none" cap="none" strike="noStrike">
                <a:solidFill>
                  <a:srgbClr val="6B7F80"/>
                </a:solidFill>
                <a:latin typeface="Open Sans"/>
                <a:ea typeface="Open Sans"/>
                <a:cs typeface="Open Sans"/>
                <a:sym typeface="Open Sans"/>
              </a:defRPr>
            </a:lvl1pPr>
            <a:lvl2pPr indent="-361950" lvl="1" marL="914400" marR="0" rtl="0" algn="l">
              <a:spcBef>
                <a:spcPts val="400"/>
              </a:spcBef>
              <a:spcAft>
                <a:spcPts val="0"/>
              </a:spcAft>
              <a:buClr>
                <a:srgbClr val="6B7F80"/>
              </a:buClr>
              <a:buSzPts val="2100"/>
              <a:buFont typeface="Arial"/>
              <a:buChar char="–"/>
              <a:defRPr b="0" i="0" sz="2100" u="none" cap="none" strike="noStrike">
                <a:solidFill>
                  <a:srgbClr val="6B7F80"/>
                </a:solidFill>
                <a:latin typeface="Open Sans"/>
                <a:ea typeface="Open Sans"/>
                <a:cs typeface="Open Sans"/>
                <a:sym typeface="Open Sans"/>
              </a:defRPr>
            </a:lvl2pPr>
            <a:lvl3pPr indent="-342900" lvl="2" marL="1371600" marR="0" rtl="0" algn="l">
              <a:spcBef>
                <a:spcPts val="400"/>
              </a:spcBef>
              <a:spcAft>
                <a:spcPts val="0"/>
              </a:spcAft>
              <a:buClr>
                <a:srgbClr val="6B7F80"/>
              </a:buClr>
              <a:buSzPts val="1800"/>
              <a:buFont typeface="Arial"/>
              <a:buChar char="•"/>
              <a:defRPr b="0" i="0" sz="1800" u="none" cap="none" strike="noStrike">
                <a:solidFill>
                  <a:srgbClr val="6B7F80"/>
                </a:solidFill>
                <a:latin typeface="Open Sans"/>
                <a:ea typeface="Open Sans"/>
                <a:cs typeface="Open Sans"/>
                <a:sym typeface="Open Sans"/>
              </a:defRPr>
            </a:lvl3pPr>
            <a:lvl4pPr indent="-323850" lvl="3" marL="1828800" marR="0" rtl="0" algn="l">
              <a:spcBef>
                <a:spcPts val="300"/>
              </a:spcBef>
              <a:spcAft>
                <a:spcPts val="0"/>
              </a:spcAft>
              <a:buClr>
                <a:srgbClr val="6B7F80"/>
              </a:buClr>
              <a:buSzPts val="1500"/>
              <a:buFont typeface="Arial"/>
              <a:buChar char="–"/>
              <a:defRPr b="0" i="0" sz="1500" u="none" cap="none" strike="noStrike">
                <a:solidFill>
                  <a:srgbClr val="6B7F80"/>
                </a:solidFill>
                <a:latin typeface="Open Sans"/>
                <a:ea typeface="Open Sans"/>
                <a:cs typeface="Open Sans"/>
                <a:sym typeface="Open Sans"/>
              </a:defRPr>
            </a:lvl4pPr>
            <a:lvl5pPr indent="-323850" lvl="4" marL="2286000" marR="0" rtl="0" algn="l">
              <a:spcBef>
                <a:spcPts val="300"/>
              </a:spcBef>
              <a:spcAft>
                <a:spcPts val="0"/>
              </a:spcAft>
              <a:buClr>
                <a:srgbClr val="6B7F80"/>
              </a:buClr>
              <a:buSzPts val="1500"/>
              <a:buFont typeface="Arial"/>
              <a:buChar char="»"/>
              <a:defRPr b="0" i="0" sz="1500" u="none" cap="none" strike="noStrike">
                <a:solidFill>
                  <a:srgbClr val="6B7F80"/>
                </a:solidFill>
                <a:latin typeface="Open Sans"/>
                <a:ea typeface="Open Sans"/>
                <a:cs typeface="Open Sans"/>
                <a:sym typeface="Open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p:nvPr/>
        </p:nvSpPr>
        <p:spPr>
          <a:xfrm rot="5400000">
            <a:off x="8703515" y="4349943"/>
            <a:ext cx="1379368"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GB" sz="900" u="none" cap="none" strike="noStrike">
                <a:solidFill>
                  <a:srgbClr val="000000"/>
                </a:solidFill>
                <a:latin typeface="Calibri"/>
                <a:ea typeface="Calibri"/>
                <a:cs typeface="Calibri"/>
                <a:sym typeface="Calibri"/>
              </a:rPr>
              <a:t>© Copyright Showeet.com</a:t>
            </a:r>
            <a:endParaRPr sz="1100"/>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2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6" name="Google Shape;116;p20"/>
          <p:cNvSpPr/>
          <p:nvPr/>
        </p:nvSpPr>
        <p:spPr>
          <a:xfrm rot="5400000">
            <a:off x="8703515" y="4315317"/>
            <a:ext cx="1379368"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200" u="none" cap="none" strike="noStrike">
                <a:solidFill>
                  <a:srgbClr val="000000"/>
                </a:solidFill>
                <a:latin typeface="Calibri"/>
                <a:ea typeface="Calibri"/>
                <a:cs typeface="Calibri"/>
                <a:sym typeface="Calibri"/>
              </a:rPr>
              <a:t>© Copyright Showeet.com</a:t>
            </a:r>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E29"/>
        </a:solidFill>
      </p:bgPr>
    </p:bg>
    <p:spTree>
      <p:nvGrpSpPr>
        <p:cNvPr id="415" name="Shape 415"/>
        <p:cNvGrpSpPr/>
        <p:nvPr/>
      </p:nvGrpSpPr>
      <p:grpSpPr>
        <a:xfrm>
          <a:off x="0" y="0"/>
          <a:ext cx="0" cy="0"/>
          <a:chOff x="0" y="0"/>
          <a:chExt cx="0" cy="0"/>
        </a:xfrm>
      </p:grpSpPr>
      <p:sp>
        <p:nvSpPr>
          <p:cNvPr id="416" name="Google Shape;416;p27"/>
          <p:cNvSpPr txBox="1"/>
          <p:nvPr>
            <p:ph type="ctrTitle"/>
          </p:nvPr>
        </p:nvSpPr>
        <p:spPr>
          <a:xfrm>
            <a:off x="422240" y="886822"/>
            <a:ext cx="6858000" cy="17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GB" sz="4800"/>
              <a:t>Unit Testing - Concepts and Tools</a:t>
            </a:r>
            <a:endParaRPr sz="4800"/>
          </a:p>
        </p:txBody>
      </p:sp>
      <p:sp>
        <p:nvSpPr>
          <p:cNvPr id="417" name="Google Shape;417;p27"/>
          <p:cNvSpPr txBox="1"/>
          <p:nvPr>
            <p:ph idx="1" type="subTitle"/>
          </p:nvPr>
        </p:nvSpPr>
        <p:spPr>
          <a:xfrm>
            <a:off x="467290" y="2729028"/>
            <a:ext cx="6858000" cy="124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DADCD"/>
              </a:buClr>
              <a:buSzPts val="2400"/>
              <a:buNone/>
            </a:pPr>
            <a:r>
              <a:rPr lang="en-GB"/>
              <a:t>Lecture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591" name="Google Shape;591;p36"/>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92" name="Google Shape;592;p36"/>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3" name="Google Shape;593;p36"/>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4" name="Google Shape;594;p36"/>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5" name="Google Shape;595;p36"/>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6" name="Google Shape;596;p36"/>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7" name="Google Shape;597;p36"/>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8" name="Google Shape;598;p36"/>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9" name="Google Shape;599;p36"/>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00" name="Google Shape;600;p36"/>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601" name="Google Shape;601;p36"/>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b="1" lang="en-GB" sz="1600" u="sng">
                <a:solidFill>
                  <a:srgbClr val="FFFFFF"/>
                </a:solidFill>
                <a:latin typeface="Source Code Pro"/>
                <a:ea typeface="Source Code Pro"/>
                <a:cs typeface="Source Code Pro"/>
                <a:sym typeface="Source Code Pro"/>
              </a:rPr>
              <a:t>Branch</a:t>
            </a:r>
            <a:r>
              <a:rPr b="1" lang="en-GB" sz="1600" u="sng">
                <a:solidFill>
                  <a:srgbClr val="FFFFFF"/>
                </a:solidFill>
                <a:latin typeface="Source Code Pro"/>
                <a:ea typeface="Source Code Pro"/>
                <a:cs typeface="Source Code Pro"/>
                <a:sym typeface="Source Code Pro"/>
              </a:rPr>
              <a:t> Coverage</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Branch coverage measures whether a test suite executes the branches from decision points written into the code. </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Such decision points arise from if and case statements, with two possible outcomes: true and false.</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1000"/>
              </a:spcAft>
              <a:buNone/>
            </a:pPr>
            <a:r>
              <a:rPr lang="en-GB" sz="1600">
                <a:solidFill>
                  <a:srgbClr val="FFFFFF"/>
                </a:solidFill>
                <a:latin typeface="Source Code Pro"/>
                <a:ea typeface="Source Code Pro"/>
                <a:cs typeface="Source Code Pro"/>
                <a:sym typeface="Source Code Pro"/>
              </a:rPr>
              <a:t>A Branch coverage is the percentage of branches that have been exercised by a test suite.</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7"/>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608" name="Google Shape;608;p37"/>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09" name="Google Shape;609;p37"/>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0" name="Google Shape;610;p37"/>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1" name="Google Shape;611;p37"/>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2" name="Google Shape;612;p37"/>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3" name="Google Shape;613;p37"/>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4" name="Google Shape;614;p37"/>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5" name="Google Shape;615;p37"/>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6" name="Google Shape;616;p37"/>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17" name="Google Shape;617;p37"/>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618" name="Google Shape;618;p37"/>
          <p:cNvSpPr txBox="1"/>
          <p:nvPr/>
        </p:nvSpPr>
        <p:spPr>
          <a:xfrm>
            <a:off x="398000" y="714338"/>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600" u="sng">
                <a:solidFill>
                  <a:srgbClr val="FFFFFF"/>
                </a:solidFill>
                <a:latin typeface="Source Code Pro"/>
                <a:ea typeface="Source Code Pro"/>
                <a:cs typeface="Source Code Pro"/>
                <a:sym typeface="Source Code Pro"/>
              </a:rPr>
              <a:t>Decision Coverage</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Decision</a:t>
            </a:r>
            <a:r>
              <a:rPr lang="en-GB" sz="1600">
                <a:solidFill>
                  <a:srgbClr val="FFFFFF"/>
                </a:solidFill>
                <a:latin typeface="Source Code Pro"/>
                <a:ea typeface="Source Code Pro"/>
                <a:cs typeface="Source Code Pro"/>
                <a:sym typeface="Source Code Pro"/>
              </a:rPr>
              <a:t> coverage measures whether tests execute statements using each of the Boolean expressions contained in the code.</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1000"/>
              </a:spcBef>
              <a:spcAft>
                <a:spcPts val="0"/>
              </a:spcAft>
              <a:buClr>
                <a:srgbClr val="FFFFFF"/>
              </a:buClr>
              <a:buSzPts val="1600"/>
              <a:buFont typeface="Source Code Pro"/>
              <a:buChar char="➔"/>
            </a:pPr>
            <a:r>
              <a:rPr i="1" lang="en-GB" sz="1600">
                <a:solidFill>
                  <a:srgbClr val="FFFFFF"/>
                </a:solidFill>
                <a:latin typeface="Source Code Pro"/>
                <a:ea typeface="Source Code Pro"/>
                <a:cs typeface="Source Code Pro"/>
                <a:sym typeface="Source Code Pro"/>
              </a:rPr>
              <a:t>100% decision coverage implies both 100% branch coverage and 100% statement coverage.</a:t>
            </a:r>
            <a:endParaRPr i="1"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Test coverage criteria requires enough test cases such that each condition in a decision takes on all possible outcomes at least once.</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1000"/>
              </a:spcBef>
              <a:spcAft>
                <a:spcPts val="0"/>
              </a:spcAft>
              <a:buClr>
                <a:srgbClr val="FFFFFF"/>
              </a:buClr>
              <a:buSzPts val="1600"/>
              <a:buFont typeface="Source Code Pro"/>
              <a:buChar char="➔"/>
            </a:pPr>
            <a:r>
              <a:rPr i="1" lang="en-GB" sz="1600">
                <a:solidFill>
                  <a:srgbClr val="FFFFFF"/>
                </a:solidFill>
                <a:latin typeface="Source Code Pro"/>
                <a:ea typeface="Source Code Pro"/>
                <a:cs typeface="Source Code Pro"/>
                <a:sym typeface="Source Code Pro"/>
              </a:rPr>
              <a:t>Decision coverage measures the coverage of conditional branches; branch coverage measures the coverage of both conditional and unconditional branches.</a:t>
            </a:r>
            <a:endParaRPr i="1" sz="1600">
              <a:solidFill>
                <a:srgbClr val="FFFFFF"/>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8"/>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625" name="Google Shape;625;p38"/>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26" name="Google Shape;626;p38"/>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7" name="Google Shape;627;p38"/>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8" name="Google Shape;628;p38"/>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9" name="Google Shape;629;p38"/>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0" name="Google Shape;630;p38"/>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1" name="Google Shape;631;p38"/>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2" name="Google Shape;632;p38"/>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38"/>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34" name="Google Shape;634;p38"/>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635" name="Google Shape;635;p38"/>
          <p:cNvSpPr txBox="1"/>
          <p:nvPr/>
        </p:nvSpPr>
        <p:spPr>
          <a:xfrm>
            <a:off x="398000" y="714338"/>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600" u="sng">
                <a:solidFill>
                  <a:srgbClr val="FFFFFF"/>
                </a:solidFill>
                <a:latin typeface="Source Code Pro"/>
                <a:ea typeface="Source Code Pro"/>
                <a:cs typeface="Source Code Pro"/>
                <a:sym typeface="Source Code Pro"/>
              </a:rPr>
              <a:t>Path</a:t>
            </a:r>
            <a:r>
              <a:rPr b="1" lang="en-GB" sz="1600" u="sng">
                <a:solidFill>
                  <a:srgbClr val="FFFFFF"/>
                </a:solidFill>
                <a:latin typeface="Source Code Pro"/>
                <a:ea typeface="Source Code Pro"/>
                <a:cs typeface="Source Code Pro"/>
                <a:sym typeface="Source Code Pro"/>
              </a:rPr>
              <a:t> Coverage</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The percentage of paths that have been exercised by a test suite.</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The test case is executed in such a way that every path is executed at least once. </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1000"/>
              </a:spcAft>
              <a:buNone/>
            </a:pPr>
            <a:r>
              <a:rPr lang="en-GB" sz="1600">
                <a:solidFill>
                  <a:srgbClr val="FFFFFF"/>
                </a:solidFill>
                <a:latin typeface="Source Code Pro"/>
                <a:ea typeface="Source Code Pro"/>
                <a:cs typeface="Source Code Pro"/>
                <a:sym typeface="Source Code Pro"/>
              </a:rPr>
              <a:t>All possible control paths taken, including all loop paths taken zero, once, and multiple (ideally, maximum) items in path coverage technique, the test cases are prepared based on the logical complexity measure of a procedural design.</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9"/>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642" name="Google Shape;642;p39"/>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43" name="Google Shape;643;p39"/>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4" name="Google Shape;644;p39"/>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5" name="Google Shape;645;p39"/>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6" name="Google Shape;646;p39"/>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7" name="Google Shape;647;p39"/>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8" name="Google Shape;648;p39"/>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9" name="Google Shape;649;p39"/>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0" name="Google Shape;650;p39"/>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51" name="Google Shape;651;p39"/>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652" name="Google Shape;652;p39"/>
          <p:cNvSpPr txBox="1"/>
          <p:nvPr/>
        </p:nvSpPr>
        <p:spPr>
          <a:xfrm>
            <a:off x="374400" y="926988"/>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600" u="sng">
                <a:solidFill>
                  <a:srgbClr val="FFFFFF"/>
                </a:solidFill>
                <a:latin typeface="Source Code Pro"/>
                <a:ea typeface="Source Code Pro"/>
                <a:cs typeface="Source Code Pro"/>
                <a:sym typeface="Source Code Pro"/>
              </a:rPr>
              <a:t>Cyclomatic Complexity</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Cyclomatic complexity measures the total number of linearly dependent paths in a program’s source code. For example, source code containing no conditional statements or decision points has a cyclomatic complexity of 1.</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1000"/>
              </a:spcAft>
              <a:buNone/>
            </a:pPr>
            <a:r>
              <a:rPr lang="en-GB" sz="1600">
                <a:solidFill>
                  <a:srgbClr val="FFFFFF"/>
                </a:solidFill>
                <a:latin typeface="Source Code Pro"/>
                <a:ea typeface="Source Code Pro"/>
                <a:cs typeface="Source Code Pro"/>
                <a:sym typeface="Source Code Pro"/>
              </a:rPr>
              <a:t>Cyclomatic complexity is useful in planning test cases to determine coverage for particular code modules. For example, testing teams can use the cyclomatic complexity value as an upper bound for the number of required test cases to achieve full branch coverage.</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0"/>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 Exercise</a:t>
            </a:r>
            <a:endParaRPr sz="3500">
              <a:latin typeface="Amatic SC"/>
              <a:ea typeface="Amatic SC"/>
              <a:cs typeface="Amatic SC"/>
              <a:sym typeface="Amatic SC"/>
            </a:endParaRPr>
          </a:p>
        </p:txBody>
      </p:sp>
      <p:sp>
        <p:nvSpPr>
          <p:cNvPr id="659" name="Google Shape;659;p40"/>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60" name="Google Shape;660;p40"/>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1" name="Google Shape;661;p40"/>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2" name="Google Shape;662;p40"/>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3" name="Google Shape;663;p40"/>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4" name="Google Shape;664;p40"/>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5" name="Google Shape;665;p40"/>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40"/>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40"/>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68" name="Google Shape;668;p40"/>
          <p:cNvPicPr preferRelativeResize="0"/>
          <p:nvPr/>
        </p:nvPicPr>
        <p:blipFill>
          <a:blip r:embed="rId3">
            <a:alphaModFix/>
          </a:blip>
          <a:stretch>
            <a:fillRect/>
          </a:stretch>
        </p:blipFill>
        <p:spPr>
          <a:xfrm>
            <a:off x="7665500" y="53525"/>
            <a:ext cx="1447800" cy="762000"/>
          </a:xfrm>
          <a:prstGeom prst="rect">
            <a:avLst/>
          </a:prstGeom>
          <a:noFill/>
          <a:ln>
            <a:noFill/>
          </a:ln>
        </p:spPr>
      </p:pic>
      <p:pic>
        <p:nvPicPr>
          <p:cNvPr id="669" name="Google Shape;669;p40"/>
          <p:cNvPicPr preferRelativeResize="0"/>
          <p:nvPr/>
        </p:nvPicPr>
        <p:blipFill>
          <a:blip r:embed="rId4">
            <a:alphaModFix/>
          </a:blip>
          <a:stretch>
            <a:fillRect/>
          </a:stretch>
        </p:blipFill>
        <p:spPr>
          <a:xfrm>
            <a:off x="1196387" y="727281"/>
            <a:ext cx="2724525" cy="4248619"/>
          </a:xfrm>
          <a:prstGeom prst="rect">
            <a:avLst/>
          </a:prstGeom>
          <a:noFill/>
          <a:ln>
            <a:noFill/>
          </a:ln>
        </p:spPr>
      </p:pic>
      <p:pic>
        <p:nvPicPr>
          <p:cNvPr id="670" name="Google Shape;670;p40"/>
          <p:cNvPicPr preferRelativeResize="0"/>
          <p:nvPr/>
        </p:nvPicPr>
        <p:blipFill>
          <a:blip r:embed="rId5">
            <a:alphaModFix/>
          </a:blip>
          <a:stretch>
            <a:fillRect/>
          </a:stretch>
        </p:blipFill>
        <p:spPr>
          <a:xfrm>
            <a:off x="4316975" y="1500263"/>
            <a:ext cx="4419600" cy="3476625"/>
          </a:xfrm>
          <a:prstGeom prst="rect">
            <a:avLst/>
          </a:prstGeom>
          <a:noFill/>
          <a:ln>
            <a:noFill/>
          </a:ln>
        </p:spPr>
      </p:pic>
      <p:sp>
        <p:nvSpPr>
          <p:cNvPr id="671" name="Google Shape;671;p40"/>
          <p:cNvSpPr txBox="1"/>
          <p:nvPr/>
        </p:nvSpPr>
        <p:spPr>
          <a:xfrm>
            <a:off x="4459275" y="778600"/>
            <a:ext cx="41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u="sng">
                <a:solidFill>
                  <a:srgbClr val="FFFFFF"/>
                </a:solidFill>
                <a:latin typeface="Source Code Pro"/>
                <a:ea typeface="Source Code Pro"/>
                <a:cs typeface="Source Code Pro"/>
                <a:sym typeface="Source Code Pro"/>
              </a:rPr>
              <a:t>Define the Statement, Branch, Decision, Path Coverage.</a:t>
            </a:r>
            <a:endParaRPr b="1" u="sng">
              <a:solidFill>
                <a:srgbClr val="FFFFFF"/>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1"/>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SonarQube - Example Report</a:t>
            </a:r>
            <a:endParaRPr sz="3500">
              <a:latin typeface="Amatic SC"/>
              <a:ea typeface="Amatic SC"/>
              <a:cs typeface="Amatic SC"/>
              <a:sym typeface="Amatic SC"/>
            </a:endParaRPr>
          </a:p>
        </p:txBody>
      </p:sp>
      <p:sp>
        <p:nvSpPr>
          <p:cNvPr id="678" name="Google Shape;678;p41"/>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79" name="Google Shape;679;p41"/>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0" name="Google Shape;680;p41"/>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1" name="Google Shape;681;p41"/>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2" name="Google Shape;682;p41"/>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3" name="Google Shape;683;p41"/>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4" name="Google Shape;684;p41"/>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5" name="Google Shape;685;p41"/>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6" name="Google Shape;686;p41"/>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687" name="Google Shape;687;p41"/>
          <p:cNvPicPr preferRelativeResize="0"/>
          <p:nvPr/>
        </p:nvPicPr>
        <p:blipFill>
          <a:blip r:embed="rId3">
            <a:alphaModFix/>
          </a:blip>
          <a:stretch>
            <a:fillRect/>
          </a:stretch>
        </p:blipFill>
        <p:spPr>
          <a:xfrm>
            <a:off x="7665500" y="53525"/>
            <a:ext cx="1447800" cy="762000"/>
          </a:xfrm>
          <a:prstGeom prst="rect">
            <a:avLst/>
          </a:prstGeom>
          <a:noFill/>
          <a:ln>
            <a:noFill/>
          </a:ln>
        </p:spPr>
      </p:pic>
      <p:pic>
        <p:nvPicPr>
          <p:cNvPr id="688" name="Google Shape;688;p41"/>
          <p:cNvPicPr preferRelativeResize="0"/>
          <p:nvPr/>
        </p:nvPicPr>
        <p:blipFill>
          <a:blip r:embed="rId4">
            <a:alphaModFix/>
          </a:blip>
          <a:stretch>
            <a:fillRect/>
          </a:stretch>
        </p:blipFill>
        <p:spPr>
          <a:xfrm>
            <a:off x="1490675" y="912925"/>
            <a:ext cx="6325749" cy="4057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2"/>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JaCoCo</a:t>
            </a:r>
            <a:r>
              <a:rPr lang="en-GB" sz="3500">
                <a:latin typeface="Amatic SC"/>
                <a:ea typeface="Amatic SC"/>
                <a:cs typeface="Amatic SC"/>
                <a:sym typeface="Amatic SC"/>
              </a:rPr>
              <a:t> - Example Report</a:t>
            </a:r>
            <a:endParaRPr sz="3500">
              <a:latin typeface="Amatic SC"/>
              <a:ea typeface="Amatic SC"/>
              <a:cs typeface="Amatic SC"/>
              <a:sym typeface="Amatic SC"/>
            </a:endParaRPr>
          </a:p>
        </p:txBody>
      </p:sp>
      <p:sp>
        <p:nvSpPr>
          <p:cNvPr id="695" name="Google Shape;695;p42"/>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696" name="Google Shape;696;p42"/>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7" name="Google Shape;697;p42"/>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8" name="Google Shape;698;p42"/>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9" name="Google Shape;699;p42"/>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0" name="Google Shape;700;p42"/>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1" name="Google Shape;701;p42"/>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2" name="Google Shape;702;p42"/>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3" name="Google Shape;703;p42"/>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704" name="Google Shape;704;p42"/>
          <p:cNvPicPr preferRelativeResize="0"/>
          <p:nvPr/>
        </p:nvPicPr>
        <p:blipFill>
          <a:blip r:embed="rId3">
            <a:alphaModFix/>
          </a:blip>
          <a:stretch>
            <a:fillRect/>
          </a:stretch>
        </p:blipFill>
        <p:spPr>
          <a:xfrm>
            <a:off x="7665500" y="53525"/>
            <a:ext cx="1447800" cy="762000"/>
          </a:xfrm>
          <a:prstGeom prst="rect">
            <a:avLst/>
          </a:prstGeom>
          <a:noFill/>
          <a:ln>
            <a:noFill/>
          </a:ln>
        </p:spPr>
      </p:pic>
      <p:pic>
        <p:nvPicPr>
          <p:cNvPr id="705" name="Google Shape;705;p42"/>
          <p:cNvPicPr preferRelativeResize="0"/>
          <p:nvPr/>
        </p:nvPicPr>
        <p:blipFill>
          <a:blip r:embed="rId4">
            <a:alphaModFix/>
          </a:blip>
          <a:stretch>
            <a:fillRect/>
          </a:stretch>
        </p:blipFill>
        <p:spPr>
          <a:xfrm>
            <a:off x="246125" y="1140838"/>
            <a:ext cx="8839198" cy="820434"/>
          </a:xfrm>
          <a:prstGeom prst="rect">
            <a:avLst/>
          </a:prstGeom>
          <a:noFill/>
          <a:ln>
            <a:noFill/>
          </a:ln>
        </p:spPr>
      </p:pic>
      <p:pic>
        <p:nvPicPr>
          <p:cNvPr id="706" name="Google Shape;706;p42"/>
          <p:cNvPicPr preferRelativeResize="0"/>
          <p:nvPr/>
        </p:nvPicPr>
        <p:blipFill>
          <a:blip r:embed="rId5">
            <a:alphaModFix/>
          </a:blip>
          <a:stretch>
            <a:fillRect/>
          </a:stretch>
        </p:blipFill>
        <p:spPr>
          <a:xfrm>
            <a:off x="949925" y="2190160"/>
            <a:ext cx="7739475" cy="28993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3"/>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The Need of Mocking &amp; Stubing</a:t>
            </a:r>
            <a:endParaRPr sz="3500">
              <a:latin typeface="Amatic SC"/>
              <a:ea typeface="Amatic SC"/>
              <a:cs typeface="Amatic SC"/>
              <a:sym typeface="Amatic SC"/>
            </a:endParaRPr>
          </a:p>
        </p:txBody>
      </p:sp>
      <p:sp>
        <p:nvSpPr>
          <p:cNvPr id="713" name="Google Shape;713;p43"/>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714" name="Google Shape;714;p43"/>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5" name="Google Shape;715;p43"/>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6" name="Google Shape;716;p43"/>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7" name="Google Shape;717;p43"/>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8" name="Google Shape;718;p43"/>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9" name="Google Shape;719;p43"/>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0" name="Google Shape;720;p43"/>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1" name="Google Shape;721;p43"/>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722" name="Google Shape;722;p43"/>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723" name="Google Shape;723;p43"/>
          <p:cNvSpPr txBox="1"/>
          <p:nvPr/>
        </p:nvSpPr>
        <p:spPr>
          <a:xfrm>
            <a:off x="374400" y="926988"/>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FFFFFF"/>
                </a:solidFill>
                <a:latin typeface="Source Code Pro"/>
                <a:ea typeface="Source Code Pro"/>
                <a:cs typeface="Source Code Pro"/>
                <a:sym typeface="Source Code Pro"/>
              </a:rPr>
              <a:t>Mocking is the act of removing external dependencies from a unit test in order to create a controlled environment around it. </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Common targets for mocking are:</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1000"/>
              </a:spcBef>
              <a:spcAft>
                <a:spcPts val="0"/>
              </a:spcAft>
              <a:buClr>
                <a:srgbClr val="FFFFFF"/>
              </a:buClr>
              <a:buSzPts val="1600"/>
              <a:buFont typeface="Source Code Pro"/>
              <a:buChar char="★"/>
            </a:pPr>
            <a:r>
              <a:rPr lang="en-GB" sz="1600">
                <a:solidFill>
                  <a:srgbClr val="FFFFFF"/>
                </a:solidFill>
                <a:latin typeface="Source Code Pro"/>
                <a:ea typeface="Source Code Pro"/>
                <a:cs typeface="Source Code Pro"/>
                <a:sym typeface="Source Code Pro"/>
              </a:rPr>
              <a:t>Database connections</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FFFFFF"/>
              </a:buClr>
              <a:buSzPts val="1600"/>
              <a:buFont typeface="Source Code Pro"/>
              <a:buChar char="★"/>
            </a:pPr>
            <a:r>
              <a:rPr lang="en-GB" sz="1600">
                <a:solidFill>
                  <a:srgbClr val="FFFFFF"/>
                </a:solidFill>
                <a:latin typeface="Source Code Pro"/>
                <a:ea typeface="Source Code Pro"/>
                <a:cs typeface="Source Code Pro"/>
                <a:sym typeface="Source Code Pro"/>
              </a:rPr>
              <a:t>Web services</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FFFFFF"/>
              </a:buClr>
              <a:buSzPts val="1600"/>
              <a:buFont typeface="Source Code Pro"/>
              <a:buChar char="★"/>
            </a:pPr>
            <a:r>
              <a:rPr lang="en-GB" sz="1600">
                <a:solidFill>
                  <a:srgbClr val="FFFFFF"/>
                </a:solidFill>
                <a:latin typeface="Source Code Pro"/>
                <a:ea typeface="Source Code Pro"/>
                <a:cs typeface="Source Code Pro"/>
                <a:sym typeface="Source Code Pro"/>
              </a:rPr>
              <a:t>Classes that are slow</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FFFFFF"/>
              </a:buClr>
              <a:buSzPts val="1600"/>
              <a:buFont typeface="Source Code Pro"/>
              <a:buChar char="★"/>
            </a:pPr>
            <a:r>
              <a:rPr lang="en-GB" sz="1600">
                <a:solidFill>
                  <a:srgbClr val="FFFFFF"/>
                </a:solidFill>
                <a:latin typeface="Source Code Pro"/>
                <a:ea typeface="Source Code Pro"/>
                <a:cs typeface="Source Code Pro"/>
                <a:sym typeface="Source Code Pro"/>
              </a:rPr>
              <a:t>Classes with side effects</a:t>
            </a:r>
            <a:endParaRPr sz="1600">
              <a:solidFill>
                <a:srgbClr val="FFFFFF"/>
              </a:solidFill>
              <a:latin typeface="Source Code Pro"/>
              <a:ea typeface="Source Code Pro"/>
              <a:cs typeface="Source Code Pro"/>
              <a:sym typeface="Source Code Pro"/>
            </a:endParaRPr>
          </a:p>
          <a:p>
            <a:pPr indent="-330200" lvl="0" marL="457200" rtl="0" algn="l">
              <a:lnSpc>
                <a:spcPct val="150000"/>
              </a:lnSpc>
              <a:spcBef>
                <a:spcPts val="0"/>
              </a:spcBef>
              <a:spcAft>
                <a:spcPts val="0"/>
              </a:spcAft>
              <a:buClr>
                <a:srgbClr val="FFFFFF"/>
              </a:buClr>
              <a:buSzPts val="1600"/>
              <a:buFont typeface="Source Code Pro"/>
              <a:buChar char="★"/>
            </a:pPr>
            <a:r>
              <a:rPr lang="en-GB" sz="1600">
                <a:solidFill>
                  <a:srgbClr val="FFFFFF"/>
                </a:solidFill>
                <a:latin typeface="Source Code Pro"/>
                <a:ea typeface="Source Code Pro"/>
                <a:cs typeface="Source Code Pro"/>
                <a:sym typeface="Source Code Pro"/>
              </a:rPr>
              <a:t>Classes with non-deterministic behavior</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4"/>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Mocking Frameworks - Java</a:t>
            </a:r>
            <a:endParaRPr sz="3500">
              <a:latin typeface="Amatic SC"/>
              <a:ea typeface="Amatic SC"/>
              <a:cs typeface="Amatic SC"/>
              <a:sym typeface="Amatic SC"/>
            </a:endParaRPr>
          </a:p>
        </p:txBody>
      </p:sp>
      <p:sp>
        <p:nvSpPr>
          <p:cNvPr id="730" name="Google Shape;730;p44"/>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731" name="Google Shape;731;p44"/>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2" name="Google Shape;732;p44"/>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3" name="Google Shape;733;p44"/>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4" name="Google Shape;734;p44"/>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5" name="Google Shape;735;p44"/>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6" name="Google Shape;736;p44"/>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7" name="Google Shape;737;p44"/>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8" name="Google Shape;738;p44"/>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739" name="Google Shape;739;p44"/>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740" name="Google Shape;740;p44"/>
          <p:cNvSpPr txBox="1"/>
          <p:nvPr/>
        </p:nvSpPr>
        <p:spPr>
          <a:xfrm>
            <a:off x="362600" y="1303588"/>
            <a:ext cx="8621700" cy="39045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FFFFFF"/>
              </a:buClr>
              <a:buSzPts val="2200"/>
              <a:buFont typeface="Source Code Pro"/>
              <a:buChar char="★"/>
            </a:pPr>
            <a:r>
              <a:rPr lang="en-GB" sz="2200">
                <a:solidFill>
                  <a:srgbClr val="FFFFFF"/>
                </a:solidFill>
                <a:latin typeface="Source Code Pro"/>
                <a:ea typeface="Source Code Pro"/>
                <a:cs typeface="Source Code Pro"/>
                <a:sym typeface="Source Code Pro"/>
              </a:rPr>
              <a:t>Mockito</a:t>
            </a:r>
            <a:endParaRPr sz="2200">
              <a:solidFill>
                <a:srgbClr val="FFFFFF"/>
              </a:solidFill>
              <a:latin typeface="Source Code Pro"/>
              <a:ea typeface="Source Code Pro"/>
              <a:cs typeface="Source Code Pro"/>
              <a:sym typeface="Source Code Pro"/>
            </a:endParaRPr>
          </a:p>
          <a:p>
            <a:pPr indent="-368300" lvl="0" marL="457200" rtl="0" algn="l">
              <a:lnSpc>
                <a:spcPct val="150000"/>
              </a:lnSpc>
              <a:spcBef>
                <a:spcPts val="0"/>
              </a:spcBef>
              <a:spcAft>
                <a:spcPts val="0"/>
              </a:spcAft>
              <a:buClr>
                <a:srgbClr val="FFFFFF"/>
              </a:buClr>
              <a:buSzPts val="2200"/>
              <a:buFont typeface="Source Code Pro"/>
              <a:buChar char="★"/>
            </a:pPr>
            <a:r>
              <a:rPr lang="en-GB" sz="2200">
                <a:solidFill>
                  <a:srgbClr val="FFFFFF"/>
                </a:solidFill>
                <a:latin typeface="Source Code Pro"/>
                <a:ea typeface="Source Code Pro"/>
                <a:cs typeface="Source Code Pro"/>
                <a:sym typeface="Source Code Pro"/>
              </a:rPr>
              <a:t>EasyMock</a:t>
            </a:r>
            <a:endParaRPr sz="2200">
              <a:solidFill>
                <a:srgbClr val="FFFFFF"/>
              </a:solidFill>
              <a:latin typeface="Source Code Pro"/>
              <a:ea typeface="Source Code Pro"/>
              <a:cs typeface="Source Code Pro"/>
              <a:sym typeface="Source Code Pro"/>
            </a:endParaRPr>
          </a:p>
          <a:p>
            <a:pPr indent="-368300" lvl="0" marL="457200" rtl="0" algn="l">
              <a:lnSpc>
                <a:spcPct val="150000"/>
              </a:lnSpc>
              <a:spcBef>
                <a:spcPts val="0"/>
              </a:spcBef>
              <a:spcAft>
                <a:spcPts val="0"/>
              </a:spcAft>
              <a:buClr>
                <a:srgbClr val="FFFFFF"/>
              </a:buClr>
              <a:buSzPts val="2200"/>
              <a:buFont typeface="Source Code Pro"/>
              <a:buChar char="★"/>
            </a:pPr>
            <a:r>
              <a:rPr lang="en-GB" sz="2200">
                <a:solidFill>
                  <a:srgbClr val="FFFFFF"/>
                </a:solidFill>
                <a:latin typeface="Source Code Pro"/>
                <a:ea typeface="Source Code Pro"/>
                <a:cs typeface="Source Code Pro"/>
                <a:sym typeface="Source Code Pro"/>
              </a:rPr>
              <a:t>PowerMock - testing static methods</a:t>
            </a:r>
            <a:endParaRPr sz="2200">
              <a:solidFill>
                <a:srgbClr val="FFFFFF"/>
              </a:solidFill>
              <a:latin typeface="Source Code Pro"/>
              <a:ea typeface="Source Code Pro"/>
              <a:cs typeface="Source Code Pro"/>
              <a:sym typeface="Source Code Pro"/>
            </a:endParaRPr>
          </a:p>
          <a:p>
            <a:pPr indent="-368300" lvl="0" marL="457200" rtl="0" algn="l">
              <a:lnSpc>
                <a:spcPct val="150000"/>
              </a:lnSpc>
              <a:spcBef>
                <a:spcPts val="0"/>
              </a:spcBef>
              <a:spcAft>
                <a:spcPts val="0"/>
              </a:spcAft>
              <a:buClr>
                <a:srgbClr val="FFFFFF"/>
              </a:buClr>
              <a:buSzPts val="2200"/>
              <a:buFont typeface="Source Code Pro"/>
              <a:buChar char="★"/>
            </a:pPr>
            <a:r>
              <a:rPr lang="en-GB" sz="2200">
                <a:solidFill>
                  <a:srgbClr val="FFFFFF"/>
                </a:solidFill>
                <a:latin typeface="Source Code Pro"/>
                <a:ea typeface="Source Code Pro"/>
                <a:cs typeface="Source Code Pro"/>
                <a:sym typeface="Source Code Pro"/>
              </a:rPr>
              <a:t>JMockit</a:t>
            </a:r>
            <a:endParaRPr sz="2200">
              <a:solidFill>
                <a:srgbClr val="FFFFFF"/>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pic>
        <p:nvPicPr>
          <p:cNvPr id="745" name="Google Shape;745;p4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Test Automation Pyramid</a:t>
            </a:r>
            <a:endParaRPr sz="3500">
              <a:latin typeface="Amatic SC"/>
              <a:ea typeface="Amatic SC"/>
              <a:cs typeface="Amatic SC"/>
              <a:sym typeface="Amatic SC"/>
            </a:endParaRPr>
          </a:p>
        </p:txBody>
      </p:sp>
      <p:sp>
        <p:nvSpPr>
          <p:cNvPr id="424" name="Google Shape;424;p28"/>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425" name="Google Shape;425;p28"/>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6" name="Google Shape;426;p28"/>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28"/>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28"/>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9" name="Google Shape;429;p28"/>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28"/>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1" name="Google Shape;431;p28"/>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28"/>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33" name="Google Shape;433;p28"/>
          <p:cNvPicPr preferRelativeResize="0"/>
          <p:nvPr/>
        </p:nvPicPr>
        <p:blipFill>
          <a:blip r:embed="rId3">
            <a:alphaModFix/>
          </a:blip>
          <a:stretch>
            <a:fillRect/>
          </a:stretch>
        </p:blipFill>
        <p:spPr>
          <a:xfrm>
            <a:off x="7665500" y="53525"/>
            <a:ext cx="1447800" cy="762000"/>
          </a:xfrm>
          <a:prstGeom prst="rect">
            <a:avLst/>
          </a:prstGeom>
          <a:noFill/>
          <a:ln>
            <a:noFill/>
          </a:ln>
        </p:spPr>
      </p:pic>
      <p:pic>
        <p:nvPicPr>
          <p:cNvPr id="434" name="Google Shape;434;p28"/>
          <p:cNvPicPr preferRelativeResize="0"/>
          <p:nvPr/>
        </p:nvPicPr>
        <p:blipFill>
          <a:blip r:embed="rId4">
            <a:alphaModFix/>
          </a:blip>
          <a:stretch>
            <a:fillRect/>
          </a:stretch>
        </p:blipFill>
        <p:spPr>
          <a:xfrm>
            <a:off x="1401800" y="868601"/>
            <a:ext cx="6865449" cy="401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p:nvPr/>
        </p:nvSpPr>
        <p:spPr>
          <a:xfrm>
            <a:off x="1404664" y="4156685"/>
            <a:ext cx="1952100" cy="842700"/>
          </a:xfrm>
          <a:prstGeom prst="ellipse">
            <a:avLst/>
          </a:prstGeom>
          <a:solidFill>
            <a:srgbClr val="000512"/>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41" name="Google Shape;441;p29"/>
          <p:cNvGrpSpPr/>
          <p:nvPr/>
        </p:nvGrpSpPr>
        <p:grpSpPr>
          <a:xfrm>
            <a:off x="1032145" y="1061375"/>
            <a:ext cx="3295796" cy="3788823"/>
            <a:chOff x="1376193" y="1415167"/>
            <a:chExt cx="4394394" cy="5051764"/>
          </a:xfrm>
        </p:grpSpPr>
        <p:sp>
          <p:nvSpPr>
            <p:cNvPr id="442" name="Google Shape;442;p29"/>
            <p:cNvSpPr/>
            <p:nvPr/>
          </p:nvSpPr>
          <p:spPr>
            <a:xfrm>
              <a:off x="2965613" y="4612071"/>
              <a:ext cx="374001" cy="1854860"/>
            </a:xfrm>
            <a:custGeom>
              <a:rect b="b" l="l" r="r" t="t"/>
              <a:pathLst>
                <a:path extrusionOk="0" h="21505" w="21399">
                  <a:moveTo>
                    <a:pt x="15712" y="15"/>
                  </a:moveTo>
                  <a:cubicBezTo>
                    <a:pt x="12457" y="-48"/>
                    <a:pt x="9770" y="88"/>
                    <a:pt x="9615" y="329"/>
                  </a:cubicBezTo>
                  <a:lnTo>
                    <a:pt x="3" y="20955"/>
                  </a:lnTo>
                  <a:cubicBezTo>
                    <a:pt x="-100" y="21186"/>
                    <a:pt x="2432" y="21426"/>
                    <a:pt x="5688" y="21489"/>
                  </a:cubicBezTo>
                  <a:cubicBezTo>
                    <a:pt x="8943" y="21552"/>
                    <a:pt x="11630" y="21416"/>
                    <a:pt x="11785" y="21175"/>
                  </a:cubicBezTo>
                  <a:lnTo>
                    <a:pt x="21397" y="549"/>
                  </a:lnTo>
                  <a:cubicBezTo>
                    <a:pt x="21500" y="318"/>
                    <a:pt x="18968" y="78"/>
                    <a:pt x="15712" y="15"/>
                  </a:cubicBezTo>
                  <a:close/>
                </a:path>
              </a:pathLst>
            </a:custGeom>
            <a:solidFill>
              <a:srgbClr val="93959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29"/>
            <p:cNvSpPr/>
            <p:nvPr/>
          </p:nvSpPr>
          <p:spPr>
            <a:xfrm>
              <a:off x="2234118" y="4440487"/>
              <a:ext cx="1106046" cy="1654447"/>
            </a:xfrm>
            <a:custGeom>
              <a:rect b="b" l="l" r="r" t="t"/>
              <a:pathLst>
                <a:path extrusionOk="0" h="21367" w="21265">
                  <a:moveTo>
                    <a:pt x="19888" y="396"/>
                  </a:moveTo>
                  <a:cubicBezTo>
                    <a:pt x="18950" y="11"/>
                    <a:pt x="18030" y="-117"/>
                    <a:pt x="17821" y="116"/>
                  </a:cubicBezTo>
                  <a:lnTo>
                    <a:pt x="41" y="19874"/>
                  </a:lnTo>
                  <a:cubicBezTo>
                    <a:pt x="-167" y="20095"/>
                    <a:pt x="441" y="20585"/>
                    <a:pt x="1378" y="20970"/>
                  </a:cubicBezTo>
                  <a:cubicBezTo>
                    <a:pt x="2316" y="21355"/>
                    <a:pt x="3236" y="21483"/>
                    <a:pt x="3445" y="21250"/>
                  </a:cubicBezTo>
                  <a:lnTo>
                    <a:pt x="21225" y="1492"/>
                  </a:lnTo>
                  <a:cubicBezTo>
                    <a:pt x="21433" y="1259"/>
                    <a:pt x="20825" y="769"/>
                    <a:pt x="19888" y="396"/>
                  </a:cubicBezTo>
                  <a:close/>
                </a:path>
              </a:pathLst>
            </a:custGeom>
            <a:solidFill>
              <a:srgbClr val="80828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29"/>
            <p:cNvSpPr/>
            <p:nvPr/>
          </p:nvSpPr>
          <p:spPr>
            <a:xfrm>
              <a:off x="3236539" y="4503702"/>
              <a:ext cx="956924" cy="1725007"/>
            </a:xfrm>
            <a:custGeom>
              <a:rect b="b" l="l" r="r" t="t"/>
              <a:pathLst>
                <a:path extrusionOk="0" h="21422" w="21291">
                  <a:moveTo>
                    <a:pt x="1755" y="279"/>
                  </a:moveTo>
                  <a:cubicBezTo>
                    <a:pt x="609" y="582"/>
                    <a:pt x="-154" y="1019"/>
                    <a:pt x="27" y="1244"/>
                  </a:cubicBezTo>
                  <a:lnTo>
                    <a:pt x="17106" y="21285"/>
                  </a:lnTo>
                  <a:cubicBezTo>
                    <a:pt x="17307" y="21509"/>
                    <a:pt x="18392" y="21453"/>
                    <a:pt x="19537" y="21150"/>
                  </a:cubicBezTo>
                  <a:cubicBezTo>
                    <a:pt x="20683" y="20847"/>
                    <a:pt x="21446" y="20410"/>
                    <a:pt x="21265" y="20186"/>
                  </a:cubicBezTo>
                  <a:lnTo>
                    <a:pt x="4186" y="145"/>
                  </a:lnTo>
                  <a:cubicBezTo>
                    <a:pt x="3985" y="-91"/>
                    <a:pt x="2900" y="-35"/>
                    <a:pt x="1755" y="279"/>
                  </a:cubicBezTo>
                  <a:close/>
                </a:path>
              </a:pathLst>
            </a:custGeom>
            <a:solidFill>
              <a:srgbClr val="80828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29"/>
            <p:cNvSpPr/>
            <p:nvPr/>
          </p:nvSpPr>
          <p:spPr>
            <a:xfrm>
              <a:off x="2875307" y="4557886"/>
              <a:ext cx="767610" cy="373896"/>
            </a:xfrm>
            <a:custGeom>
              <a:rect b="b" l="l" r="r" t="t"/>
              <a:pathLst>
                <a:path extrusionOk="0" h="21600" w="21600">
                  <a:moveTo>
                    <a:pt x="10800" y="0"/>
                  </a:moveTo>
                  <a:cubicBezTo>
                    <a:pt x="4828" y="0"/>
                    <a:pt x="0" y="3548"/>
                    <a:pt x="0" y="7878"/>
                  </a:cubicBezTo>
                  <a:lnTo>
                    <a:pt x="0" y="13722"/>
                  </a:lnTo>
                  <a:cubicBezTo>
                    <a:pt x="0" y="18052"/>
                    <a:pt x="4828" y="21600"/>
                    <a:pt x="10800" y="21600"/>
                  </a:cubicBezTo>
                  <a:cubicBezTo>
                    <a:pt x="16772" y="21600"/>
                    <a:pt x="21600" y="18052"/>
                    <a:pt x="21600" y="13722"/>
                  </a:cubicBezTo>
                  <a:lnTo>
                    <a:pt x="21600" y="7878"/>
                  </a:lnTo>
                  <a:cubicBezTo>
                    <a:pt x="21600" y="3548"/>
                    <a:pt x="16772" y="0"/>
                    <a:pt x="10800" y="0"/>
                  </a:cubicBezTo>
                  <a:close/>
                </a:path>
              </a:pathLst>
            </a:custGeom>
            <a:solidFill>
              <a:srgbClr val="D1D3D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29"/>
            <p:cNvSpPr/>
            <p:nvPr/>
          </p:nvSpPr>
          <p:spPr>
            <a:xfrm>
              <a:off x="2875307" y="4557886"/>
              <a:ext cx="767700" cy="272700"/>
            </a:xfrm>
            <a:prstGeom prst="ellipse">
              <a:avLst/>
            </a:prstGeom>
            <a:solidFill>
              <a:srgbClr val="58595B"/>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7" name="Google Shape;447;p29"/>
            <p:cNvSpPr/>
            <p:nvPr/>
          </p:nvSpPr>
          <p:spPr>
            <a:xfrm>
              <a:off x="2965613" y="4115378"/>
              <a:ext cx="601478" cy="652050"/>
            </a:xfrm>
            <a:custGeom>
              <a:rect b="b" l="l" r="r" t="t"/>
              <a:pathLst>
                <a:path extrusionOk="0" h="21600" w="21568">
                  <a:moveTo>
                    <a:pt x="10784" y="0"/>
                  </a:moveTo>
                  <a:cubicBezTo>
                    <a:pt x="4825" y="0"/>
                    <a:pt x="0" y="1586"/>
                    <a:pt x="0" y="3530"/>
                  </a:cubicBezTo>
                  <a:lnTo>
                    <a:pt x="0" y="18070"/>
                  </a:lnTo>
                  <a:cubicBezTo>
                    <a:pt x="0" y="20014"/>
                    <a:pt x="4825" y="21600"/>
                    <a:pt x="10784" y="21600"/>
                  </a:cubicBezTo>
                  <a:cubicBezTo>
                    <a:pt x="16742" y="21600"/>
                    <a:pt x="21568" y="20014"/>
                    <a:pt x="21568" y="18070"/>
                  </a:cubicBezTo>
                  <a:lnTo>
                    <a:pt x="21568" y="3530"/>
                  </a:lnTo>
                  <a:cubicBezTo>
                    <a:pt x="21600" y="1586"/>
                    <a:pt x="16742" y="0"/>
                    <a:pt x="10784" y="0"/>
                  </a:cubicBezTo>
                  <a:close/>
                </a:path>
              </a:pathLst>
            </a:custGeom>
            <a:solidFill>
              <a:srgbClr val="93959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8" name="Google Shape;448;p29"/>
            <p:cNvSpPr/>
            <p:nvPr/>
          </p:nvSpPr>
          <p:spPr>
            <a:xfrm>
              <a:off x="2965613" y="4115378"/>
              <a:ext cx="601500" cy="213000"/>
            </a:xfrm>
            <a:prstGeom prst="ellipse">
              <a:avLst/>
            </a:prstGeom>
            <a:solidFill>
              <a:srgbClr val="58595B"/>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9" name="Google Shape;449;p29"/>
            <p:cNvSpPr/>
            <p:nvPr/>
          </p:nvSpPr>
          <p:spPr>
            <a:xfrm>
              <a:off x="1376193" y="3754146"/>
              <a:ext cx="394632" cy="360387"/>
            </a:xfrm>
            <a:custGeom>
              <a:rect b="b" l="l" r="r" t="t"/>
              <a:pathLst>
                <a:path extrusionOk="0" h="21551" w="21600">
                  <a:moveTo>
                    <a:pt x="7958" y="21438"/>
                  </a:moveTo>
                  <a:cubicBezTo>
                    <a:pt x="8057" y="21438"/>
                    <a:pt x="8106" y="21384"/>
                    <a:pt x="8205" y="21384"/>
                  </a:cubicBezTo>
                  <a:lnTo>
                    <a:pt x="21600" y="19602"/>
                  </a:lnTo>
                  <a:lnTo>
                    <a:pt x="15421" y="0"/>
                  </a:lnTo>
                  <a:lnTo>
                    <a:pt x="4152" y="7290"/>
                  </a:lnTo>
                  <a:lnTo>
                    <a:pt x="4152" y="7290"/>
                  </a:lnTo>
                  <a:cubicBezTo>
                    <a:pt x="1730" y="8424"/>
                    <a:pt x="0" y="11070"/>
                    <a:pt x="0" y="14094"/>
                  </a:cubicBezTo>
                  <a:cubicBezTo>
                    <a:pt x="0" y="18198"/>
                    <a:pt x="3015" y="21492"/>
                    <a:pt x="6772" y="21492"/>
                  </a:cubicBezTo>
                  <a:cubicBezTo>
                    <a:pt x="7216" y="21600"/>
                    <a:pt x="7612" y="21546"/>
                    <a:pt x="7958" y="21438"/>
                  </a:cubicBezTo>
                  <a:lnTo>
                    <a:pt x="7958" y="21438"/>
                  </a:lnTo>
                  <a:lnTo>
                    <a:pt x="7958" y="21438"/>
                  </a:lnTo>
                  <a:close/>
                </a:path>
              </a:pathLst>
            </a:custGeom>
            <a:solidFill>
              <a:srgbClr val="58595B"/>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29"/>
            <p:cNvSpPr/>
            <p:nvPr/>
          </p:nvSpPr>
          <p:spPr>
            <a:xfrm>
              <a:off x="1538745" y="3456129"/>
              <a:ext cx="750438" cy="684558"/>
            </a:xfrm>
            <a:custGeom>
              <a:rect b="b" l="l" r="r" t="t"/>
              <a:pathLst>
                <a:path extrusionOk="0" h="21600" w="21600">
                  <a:moveTo>
                    <a:pt x="7954" y="21486"/>
                  </a:moveTo>
                  <a:cubicBezTo>
                    <a:pt x="8032" y="21457"/>
                    <a:pt x="8110" y="21457"/>
                    <a:pt x="8214" y="21429"/>
                  </a:cubicBezTo>
                  <a:lnTo>
                    <a:pt x="21600" y="19662"/>
                  </a:lnTo>
                  <a:lnTo>
                    <a:pt x="15388" y="0"/>
                  </a:lnTo>
                  <a:lnTo>
                    <a:pt x="4133" y="7323"/>
                  </a:lnTo>
                  <a:lnTo>
                    <a:pt x="4133" y="7323"/>
                  </a:lnTo>
                  <a:cubicBezTo>
                    <a:pt x="1716" y="8463"/>
                    <a:pt x="0" y="11085"/>
                    <a:pt x="0" y="14163"/>
                  </a:cubicBezTo>
                  <a:cubicBezTo>
                    <a:pt x="0" y="18266"/>
                    <a:pt x="3041" y="21600"/>
                    <a:pt x="6784" y="21600"/>
                  </a:cubicBezTo>
                  <a:cubicBezTo>
                    <a:pt x="7200" y="21600"/>
                    <a:pt x="7590" y="21543"/>
                    <a:pt x="7954" y="21486"/>
                  </a:cubicBezTo>
                  <a:lnTo>
                    <a:pt x="7954" y="21486"/>
                  </a:lnTo>
                  <a:lnTo>
                    <a:pt x="7954" y="21486"/>
                  </a:lnTo>
                  <a:close/>
                </a:path>
              </a:pathLst>
            </a:custGeom>
            <a:solidFill>
              <a:srgbClr val="80828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1" name="Google Shape;451;p29"/>
            <p:cNvSpPr/>
            <p:nvPr/>
          </p:nvSpPr>
          <p:spPr>
            <a:xfrm>
              <a:off x="1872885" y="2688510"/>
              <a:ext cx="1693278" cy="1544441"/>
            </a:xfrm>
            <a:custGeom>
              <a:rect b="b" l="l" r="r" t="t"/>
              <a:pathLst>
                <a:path extrusionOk="0" h="21590" w="21600">
                  <a:moveTo>
                    <a:pt x="7960" y="21486"/>
                  </a:moveTo>
                  <a:cubicBezTo>
                    <a:pt x="8041" y="21474"/>
                    <a:pt x="8133" y="21448"/>
                    <a:pt x="8214" y="21436"/>
                  </a:cubicBezTo>
                  <a:lnTo>
                    <a:pt x="21600" y="19656"/>
                  </a:lnTo>
                  <a:lnTo>
                    <a:pt x="15402" y="0"/>
                  </a:lnTo>
                  <a:lnTo>
                    <a:pt x="4136" y="7309"/>
                  </a:lnTo>
                  <a:lnTo>
                    <a:pt x="4136" y="7309"/>
                  </a:lnTo>
                  <a:cubicBezTo>
                    <a:pt x="1705" y="8446"/>
                    <a:pt x="0" y="11084"/>
                    <a:pt x="0" y="14152"/>
                  </a:cubicBezTo>
                  <a:cubicBezTo>
                    <a:pt x="0" y="18255"/>
                    <a:pt x="3041" y="21587"/>
                    <a:pt x="6785" y="21587"/>
                  </a:cubicBezTo>
                  <a:cubicBezTo>
                    <a:pt x="7188" y="21600"/>
                    <a:pt x="7580" y="21562"/>
                    <a:pt x="7960" y="21486"/>
                  </a:cubicBezTo>
                  <a:lnTo>
                    <a:pt x="7960" y="21486"/>
                  </a:lnTo>
                  <a:lnTo>
                    <a:pt x="7960" y="21486"/>
                  </a:lnTo>
                  <a:close/>
                </a:path>
              </a:pathLst>
            </a:custGeom>
            <a:solidFill>
              <a:srgbClr val="A8A9A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2" name="Google Shape;452;p29"/>
            <p:cNvSpPr/>
            <p:nvPr/>
          </p:nvSpPr>
          <p:spPr>
            <a:xfrm>
              <a:off x="2550198" y="1415167"/>
              <a:ext cx="3220389" cy="2938625"/>
            </a:xfrm>
            <a:custGeom>
              <a:rect b="b" l="l" r="r" t="t"/>
              <a:pathLst>
                <a:path extrusionOk="0" h="2938625" w="3220389">
                  <a:moveTo>
                    <a:pt x="2295571" y="0"/>
                  </a:moveTo>
                  <a:lnTo>
                    <a:pt x="2390012" y="273066"/>
                  </a:lnTo>
                  <a:lnTo>
                    <a:pt x="2310823" y="305015"/>
                  </a:lnTo>
                  <a:cubicBezTo>
                    <a:pt x="2220377" y="345963"/>
                    <a:pt x="2135888" y="397767"/>
                    <a:pt x="2059027" y="458712"/>
                  </a:cubicBezTo>
                  <a:cubicBezTo>
                    <a:pt x="1863073" y="672779"/>
                    <a:pt x="1742945" y="957219"/>
                    <a:pt x="1742945" y="1270586"/>
                  </a:cubicBezTo>
                  <a:cubicBezTo>
                    <a:pt x="1742945" y="1933508"/>
                    <a:pt x="2280327" y="2470830"/>
                    <a:pt x="2943178" y="2470830"/>
                  </a:cubicBezTo>
                  <a:cubicBezTo>
                    <a:pt x="2978394" y="2470830"/>
                    <a:pt x="3013258" y="2469306"/>
                    <a:pt x="3047709" y="2466323"/>
                  </a:cubicBezTo>
                  <a:lnTo>
                    <a:pt x="3144219" y="2453774"/>
                  </a:lnTo>
                  <a:lnTo>
                    <a:pt x="3220389" y="2674013"/>
                  </a:lnTo>
                  <a:lnTo>
                    <a:pt x="1223748" y="2915089"/>
                  </a:lnTo>
                  <a:cubicBezTo>
                    <a:pt x="1211075" y="2917810"/>
                    <a:pt x="1198402" y="2920531"/>
                    <a:pt x="1185730" y="2922435"/>
                  </a:cubicBezTo>
                  <a:cubicBezTo>
                    <a:pt x="1128776" y="2932367"/>
                    <a:pt x="1070183" y="2937673"/>
                    <a:pt x="1012335" y="2938625"/>
                  </a:cubicBezTo>
                  <a:cubicBezTo>
                    <a:pt x="453389" y="2938625"/>
                    <a:pt x="0" y="2485315"/>
                    <a:pt x="0" y="1926296"/>
                  </a:cubicBezTo>
                  <a:cubicBezTo>
                    <a:pt x="0" y="1507270"/>
                    <a:pt x="253755" y="1148785"/>
                    <a:pt x="615900" y="994235"/>
                  </a:cubicBezTo>
                  <a:close/>
                </a:path>
              </a:pathLst>
            </a:custGeom>
            <a:solidFill>
              <a:srgbClr val="D1D3D5"/>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53" name="Google Shape;453;p29"/>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Unit Testing</a:t>
            </a:r>
            <a:endParaRPr sz="1100"/>
          </a:p>
        </p:txBody>
      </p:sp>
      <p:sp>
        <p:nvSpPr>
          <p:cNvPr id="454" name="Google Shape;454;p29"/>
          <p:cNvSpPr txBox="1"/>
          <p:nvPr>
            <p:ph idx="1" type="subTitle"/>
          </p:nvPr>
        </p:nvSpPr>
        <p:spPr>
          <a:xfrm>
            <a:off x="467915" y="633784"/>
            <a:ext cx="7348500" cy="392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100"/>
              <a:buNone/>
            </a:pPr>
            <a:r>
              <a:rPr lang="en-GB" sz="1300"/>
              <a:t>Must be completely automated and executed every time when there are code changes.</a:t>
            </a:r>
            <a:endParaRPr sz="1300"/>
          </a:p>
        </p:txBody>
      </p:sp>
      <p:sp>
        <p:nvSpPr>
          <p:cNvPr id="455" name="Google Shape;455;p29"/>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GB"/>
              <a:t>‹#›</a:t>
            </a:fld>
            <a:endParaRPr/>
          </a:p>
        </p:txBody>
      </p:sp>
      <p:sp>
        <p:nvSpPr>
          <p:cNvPr id="456" name="Google Shape;456;p29"/>
          <p:cNvSpPr/>
          <p:nvPr/>
        </p:nvSpPr>
        <p:spPr>
          <a:xfrm>
            <a:off x="1497385" y="1568730"/>
            <a:ext cx="67716" cy="68418"/>
          </a:xfrm>
          <a:custGeom>
            <a:rect b="b" l="l" r="r" t="t"/>
            <a:pathLst>
              <a:path extrusionOk="0" h="21600" w="21600">
                <a:moveTo>
                  <a:pt x="10800" y="0"/>
                </a:moveTo>
                <a:lnTo>
                  <a:pt x="13392" y="8341"/>
                </a:lnTo>
                <a:lnTo>
                  <a:pt x="21600" y="10693"/>
                </a:lnTo>
                <a:lnTo>
                  <a:pt x="13392" y="13259"/>
                </a:lnTo>
                <a:lnTo>
                  <a:pt x="10800" y="21600"/>
                </a:lnTo>
                <a:lnTo>
                  <a:pt x="8209" y="13259"/>
                </a:lnTo>
                <a:lnTo>
                  <a:pt x="0" y="10693"/>
                </a:lnTo>
                <a:lnTo>
                  <a:pt x="8209" y="8341"/>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29"/>
          <p:cNvSpPr/>
          <p:nvPr/>
        </p:nvSpPr>
        <p:spPr>
          <a:xfrm>
            <a:off x="5391921" y="3553250"/>
            <a:ext cx="95526" cy="95526"/>
          </a:xfrm>
          <a:custGeom>
            <a:rect b="b" l="l" r="r" t="t"/>
            <a:pathLst>
              <a:path extrusionOk="0" h="21600" w="21600">
                <a:moveTo>
                  <a:pt x="10877" y="0"/>
                </a:moveTo>
                <a:lnTo>
                  <a:pt x="13328" y="8272"/>
                </a:lnTo>
                <a:lnTo>
                  <a:pt x="21600" y="10724"/>
                </a:lnTo>
                <a:lnTo>
                  <a:pt x="13328" y="13328"/>
                </a:lnTo>
                <a:lnTo>
                  <a:pt x="10877" y="21600"/>
                </a:lnTo>
                <a:lnTo>
                  <a:pt x="8273" y="13328"/>
                </a:lnTo>
                <a:lnTo>
                  <a:pt x="0" y="10724"/>
                </a:lnTo>
                <a:lnTo>
                  <a:pt x="8273" y="827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8" name="Google Shape;458;p29"/>
          <p:cNvSpPr/>
          <p:nvPr/>
        </p:nvSpPr>
        <p:spPr>
          <a:xfrm>
            <a:off x="7139382" y="4250880"/>
            <a:ext cx="163890" cy="163890"/>
          </a:xfrm>
          <a:custGeom>
            <a:rect b="b" l="l" r="r" t="t"/>
            <a:pathLst>
              <a:path extrusionOk="0" h="21600" w="21600">
                <a:moveTo>
                  <a:pt x="10800" y="0"/>
                </a:moveTo>
                <a:lnTo>
                  <a:pt x="13389" y="8212"/>
                </a:lnTo>
                <a:lnTo>
                  <a:pt x="21600" y="10800"/>
                </a:lnTo>
                <a:lnTo>
                  <a:pt x="13389" y="13299"/>
                </a:lnTo>
                <a:lnTo>
                  <a:pt x="10800" y="21600"/>
                </a:lnTo>
                <a:lnTo>
                  <a:pt x="8301" y="13299"/>
                </a:lnTo>
                <a:lnTo>
                  <a:pt x="0" y="10800"/>
                </a:lnTo>
                <a:lnTo>
                  <a:pt x="8301"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9" name="Google Shape;459;p29"/>
          <p:cNvSpPr/>
          <p:nvPr/>
        </p:nvSpPr>
        <p:spPr>
          <a:xfrm>
            <a:off x="8121482" y="2476325"/>
            <a:ext cx="150336" cy="150336"/>
          </a:xfrm>
          <a:custGeom>
            <a:rect b="b" l="l" r="r" t="t"/>
            <a:pathLst>
              <a:path extrusionOk="0" h="21600" w="21600">
                <a:moveTo>
                  <a:pt x="10800" y="0"/>
                </a:moveTo>
                <a:lnTo>
                  <a:pt x="13330" y="8270"/>
                </a:lnTo>
                <a:lnTo>
                  <a:pt x="21600" y="10800"/>
                </a:lnTo>
                <a:lnTo>
                  <a:pt x="13330" y="13330"/>
                </a:lnTo>
                <a:lnTo>
                  <a:pt x="10800" y="21600"/>
                </a:lnTo>
                <a:lnTo>
                  <a:pt x="8270" y="13330"/>
                </a:lnTo>
                <a:lnTo>
                  <a:pt x="0" y="10800"/>
                </a:lnTo>
                <a:lnTo>
                  <a:pt x="8270" y="827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0" name="Google Shape;460;p29"/>
          <p:cNvSpPr/>
          <p:nvPr/>
        </p:nvSpPr>
        <p:spPr>
          <a:xfrm>
            <a:off x="2811611" y="1149475"/>
            <a:ext cx="122580" cy="122580"/>
          </a:xfrm>
          <a:custGeom>
            <a:rect b="b" l="l" r="r" t="t"/>
            <a:pathLst>
              <a:path extrusionOk="0" h="21600" w="21600">
                <a:moveTo>
                  <a:pt x="10860" y="0"/>
                </a:moveTo>
                <a:lnTo>
                  <a:pt x="13366" y="8234"/>
                </a:lnTo>
                <a:lnTo>
                  <a:pt x="21600" y="10740"/>
                </a:lnTo>
                <a:lnTo>
                  <a:pt x="13366" y="13366"/>
                </a:lnTo>
                <a:lnTo>
                  <a:pt x="10860" y="21600"/>
                </a:lnTo>
                <a:lnTo>
                  <a:pt x="8235" y="13366"/>
                </a:lnTo>
                <a:lnTo>
                  <a:pt x="0" y="10740"/>
                </a:lnTo>
                <a:lnTo>
                  <a:pt x="8235" y="8234"/>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1" name="Google Shape;461;p29"/>
          <p:cNvSpPr/>
          <p:nvPr/>
        </p:nvSpPr>
        <p:spPr>
          <a:xfrm>
            <a:off x="6611079" y="1067519"/>
            <a:ext cx="81972" cy="81972"/>
          </a:xfrm>
          <a:custGeom>
            <a:rect b="b" l="l" r="r" t="t"/>
            <a:pathLst>
              <a:path extrusionOk="0" h="21600" w="21600">
                <a:moveTo>
                  <a:pt x="10889" y="0"/>
                </a:moveTo>
                <a:lnTo>
                  <a:pt x="13389" y="8212"/>
                </a:lnTo>
                <a:lnTo>
                  <a:pt x="21600" y="10711"/>
                </a:lnTo>
                <a:lnTo>
                  <a:pt x="13389" y="13388"/>
                </a:lnTo>
                <a:lnTo>
                  <a:pt x="10889" y="21600"/>
                </a:lnTo>
                <a:lnTo>
                  <a:pt x="8390" y="13388"/>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29"/>
          <p:cNvSpPr/>
          <p:nvPr/>
        </p:nvSpPr>
        <p:spPr>
          <a:xfrm>
            <a:off x="617821" y="1258035"/>
            <a:ext cx="143586" cy="142938"/>
          </a:xfrm>
          <a:custGeom>
            <a:rect b="b" l="l" r="r" t="t"/>
            <a:pathLst>
              <a:path extrusionOk="0" h="21600" w="21600">
                <a:moveTo>
                  <a:pt x="10800" y="0"/>
                </a:moveTo>
                <a:lnTo>
                  <a:pt x="13347" y="8292"/>
                </a:lnTo>
                <a:lnTo>
                  <a:pt x="21600" y="10851"/>
                </a:lnTo>
                <a:lnTo>
                  <a:pt x="13347" y="13410"/>
                </a:lnTo>
                <a:lnTo>
                  <a:pt x="10800" y="21600"/>
                </a:lnTo>
                <a:lnTo>
                  <a:pt x="8253" y="13410"/>
                </a:lnTo>
                <a:lnTo>
                  <a:pt x="0" y="10851"/>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3" name="Google Shape;463;p29"/>
          <p:cNvSpPr/>
          <p:nvPr/>
        </p:nvSpPr>
        <p:spPr>
          <a:xfrm>
            <a:off x="6807499" y="3959636"/>
            <a:ext cx="81972" cy="81972"/>
          </a:xfrm>
          <a:custGeom>
            <a:rect b="b" l="l" r="r" t="t"/>
            <a:pathLst>
              <a:path extrusionOk="0" h="21600" w="21600">
                <a:moveTo>
                  <a:pt x="10889" y="0"/>
                </a:moveTo>
                <a:lnTo>
                  <a:pt x="13388" y="8212"/>
                </a:lnTo>
                <a:lnTo>
                  <a:pt x="21600" y="10711"/>
                </a:lnTo>
                <a:lnTo>
                  <a:pt x="13388" y="13388"/>
                </a:lnTo>
                <a:lnTo>
                  <a:pt x="10889" y="21600"/>
                </a:lnTo>
                <a:lnTo>
                  <a:pt x="8212" y="13388"/>
                </a:lnTo>
                <a:lnTo>
                  <a:pt x="0" y="10711"/>
                </a:lnTo>
                <a:lnTo>
                  <a:pt x="8212"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4" name="Google Shape;464;p29"/>
          <p:cNvSpPr/>
          <p:nvPr/>
        </p:nvSpPr>
        <p:spPr>
          <a:xfrm>
            <a:off x="7437399" y="1568730"/>
            <a:ext cx="136836" cy="136836"/>
          </a:xfrm>
          <a:custGeom>
            <a:rect b="b" l="l" r="r" t="t"/>
            <a:pathLst>
              <a:path extrusionOk="0" h="21600" w="21600">
                <a:moveTo>
                  <a:pt x="10800" y="0"/>
                </a:moveTo>
                <a:lnTo>
                  <a:pt x="13367" y="8234"/>
                </a:lnTo>
                <a:lnTo>
                  <a:pt x="21600" y="10800"/>
                </a:lnTo>
                <a:lnTo>
                  <a:pt x="13367" y="13259"/>
                </a:lnTo>
                <a:lnTo>
                  <a:pt x="10800" y="21600"/>
                </a:lnTo>
                <a:lnTo>
                  <a:pt x="8233" y="13259"/>
                </a:lnTo>
                <a:lnTo>
                  <a:pt x="0" y="10800"/>
                </a:lnTo>
                <a:lnTo>
                  <a:pt x="8233" y="8234"/>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5" name="Google Shape;465;p29"/>
          <p:cNvSpPr/>
          <p:nvPr/>
        </p:nvSpPr>
        <p:spPr>
          <a:xfrm>
            <a:off x="7511902" y="959150"/>
            <a:ext cx="81972" cy="81972"/>
          </a:xfrm>
          <a:custGeom>
            <a:rect b="b" l="l" r="r" t="t"/>
            <a:pathLst>
              <a:path extrusionOk="0" h="21600" w="21600">
                <a:moveTo>
                  <a:pt x="10711" y="0"/>
                </a:moveTo>
                <a:lnTo>
                  <a:pt x="13210" y="8212"/>
                </a:lnTo>
                <a:lnTo>
                  <a:pt x="21600" y="10889"/>
                </a:lnTo>
                <a:lnTo>
                  <a:pt x="13210" y="13388"/>
                </a:lnTo>
                <a:lnTo>
                  <a:pt x="10711" y="21600"/>
                </a:lnTo>
                <a:lnTo>
                  <a:pt x="8212" y="13388"/>
                </a:lnTo>
                <a:lnTo>
                  <a:pt x="0" y="10889"/>
                </a:lnTo>
                <a:lnTo>
                  <a:pt x="8212"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66" name="Google Shape;466;p29"/>
          <p:cNvPicPr preferRelativeResize="0"/>
          <p:nvPr/>
        </p:nvPicPr>
        <p:blipFill rotWithShape="1">
          <a:blip r:embed="rId3">
            <a:alphaModFix/>
          </a:blip>
          <a:srcRect b="0" l="0" r="0" t="0"/>
          <a:stretch/>
        </p:blipFill>
        <p:spPr>
          <a:xfrm>
            <a:off x="2998128" y="932289"/>
            <a:ext cx="2262000" cy="2179500"/>
          </a:xfrm>
          <a:prstGeom prst="rect">
            <a:avLst/>
          </a:prstGeom>
          <a:noFill/>
          <a:ln>
            <a:noFill/>
          </a:ln>
        </p:spPr>
      </p:pic>
      <p:sp>
        <p:nvSpPr>
          <p:cNvPr id="467" name="Google Shape;467;p29"/>
          <p:cNvSpPr/>
          <p:nvPr/>
        </p:nvSpPr>
        <p:spPr>
          <a:xfrm>
            <a:off x="1865235" y="1278114"/>
            <a:ext cx="27108" cy="27756"/>
          </a:xfrm>
          <a:custGeom>
            <a:rect b="b" l="l" r="r" t="t"/>
            <a:pathLst>
              <a:path extrusionOk="0" h="21600" w="21600">
                <a:moveTo>
                  <a:pt x="10800" y="0"/>
                </a:moveTo>
                <a:lnTo>
                  <a:pt x="13500" y="8429"/>
                </a:lnTo>
                <a:lnTo>
                  <a:pt x="21600" y="10537"/>
                </a:lnTo>
                <a:lnTo>
                  <a:pt x="13500" y="13171"/>
                </a:lnTo>
                <a:lnTo>
                  <a:pt x="10800" y="21600"/>
                </a:lnTo>
                <a:lnTo>
                  <a:pt x="8100" y="13171"/>
                </a:lnTo>
                <a:lnTo>
                  <a:pt x="0" y="10537"/>
                </a:lnTo>
                <a:lnTo>
                  <a:pt x="8100" y="8429"/>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8" name="Google Shape;468;p29"/>
          <p:cNvSpPr/>
          <p:nvPr/>
        </p:nvSpPr>
        <p:spPr>
          <a:xfrm>
            <a:off x="3050530" y="946463"/>
            <a:ext cx="2143014" cy="2143011"/>
          </a:xfrm>
          <a:custGeom>
            <a:rect b="b" l="l" r="r" t="t"/>
            <a:pathLst>
              <a:path extrusionOk="0" h="2857348" w="2857352">
                <a:moveTo>
                  <a:pt x="1191199" y="2610083"/>
                </a:moveTo>
                <a:lnTo>
                  <a:pt x="1268287" y="2621847"/>
                </a:lnTo>
                <a:lnTo>
                  <a:pt x="1198802" y="2611912"/>
                </a:lnTo>
                <a:close/>
                <a:moveTo>
                  <a:pt x="1079338" y="2582061"/>
                </a:moveTo>
                <a:lnTo>
                  <a:pt x="1146480" y="2599324"/>
                </a:lnTo>
                <a:lnTo>
                  <a:pt x="1090321" y="2585814"/>
                </a:lnTo>
                <a:close/>
                <a:moveTo>
                  <a:pt x="971898" y="2543854"/>
                </a:moveTo>
                <a:lnTo>
                  <a:pt x="1033433" y="2566376"/>
                </a:lnTo>
                <a:lnTo>
                  <a:pt x="985916" y="2550139"/>
                </a:lnTo>
                <a:close/>
                <a:moveTo>
                  <a:pt x="869421" y="2496003"/>
                </a:moveTo>
                <a:lnTo>
                  <a:pt x="926599" y="2523546"/>
                </a:lnTo>
                <a:lnTo>
                  <a:pt x="886084" y="2505383"/>
                </a:lnTo>
                <a:close/>
                <a:moveTo>
                  <a:pt x="772450" y="2439045"/>
                </a:moveTo>
                <a:lnTo>
                  <a:pt x="825680" y="2471382"/>
                </a:lnTo>
                <a:lnTo>
                  <a:pt x="791323" y="2452043"/>
                </a:lnTo>
                <a:close/>
                <a:moveTo>
                  <a:pt x="681528" y="2373512"/>
                </a:moveTo>
                <a:lnTo>
                  <a:pt x="730895" y="2410427"/>
                </a:lnTo>
                <a:lnTo>
                  <a:pt x="702130" y="2390617"/>
                </a:lnTo>
                <a:close/>
                <a:moveTo>
                  <a:pt x="597194" y="2299923"/>
                </a:moveTo>
                <a:lnTo>
                  <a:pt x="642639" y="2341225"/>
                </a:lnTo>
                <a:lnTo>
                  <a:pt x="619453" y="2321975"/>
                </a:lnTo>
                <a:lnTo>
                  <a:pt x="618585" y="2321186"/>
                </a:lnTo>
                <a:close/>
                <a:moveTo>
                  <a:pt x="519986" y="2218779"/>
                </a:moveTo>
                <a:lnTo>
                  <a:pt x="561377" y="2264320"/>
                </a:lnTo>
                <a:lnTo>
                  <a:pt x="544207" y="2247253"/>
                </a:lnTo>
                <a:lnTo>
                  <a:pt x="540333" y="2242990"/>
                </a:lnTo>
                <a:close/>
                <a:moveTo>
                  <a:pt x="450439" y="2130550"/>
                </a:moveTo>
                <a:lnTo>
                  <a:pt x="487607" y="2180253"/>
                </a:lnTo>
                <a:lnTo>
                  <a:pt x="475221" y="2165515"/>
                </a:lnTo>
                <a:lnTo>
                  <a:pt x="469412" y="2157747"/>
                </a:lnTo>
                <a:close/>
                <a:moveTo>
                  <a:pt x="389083" y="2035633"/>
                </a:moveTo>
                <a:lnTo>
                  <a:pt x="421848" y="2089566"/>
                </a:lnTo>
                <a:lnTo>
                  <a:pt x="413251" y="2077243"/>
                </a:lnTo>
                <a:lnTo>
                  <a:pt x="406394" y="2065954"/>
                </a:lnTo>
                <a:close/>
                <a:moveTo>
                  <a:pt x="336428" y="1934258"/>
                </a:moveTo>
                <a:lnTo>
                  <a:pt x="364631" y="1992804"/>
                </a:lnTo>
                <a:lnTo>
                  <a:pt x="358987" y="1982918"/>
                </a:lnTo>
                <a:lnTo>
                  <a:pt x="351859" y="1968121"/>
                </a:lnTo>
                <a:close/>
                <a:moveTo>
                  <a:pt x="292938" y="1826154"/>
                </a:moveTo>
                <a:lnTo>
                  <a:pt x="316491" y="1890507"/>
                </a:lnTo>
                <a:lnTo>
                  <a:pt x="313082" y="1883025"/>
                </a:lnTo>
                <a:lnTo>
                  <a:pt x="306403" y="1864777"/>
                </a:lnTo>
                <a:close/>
                <a:moveTo>
                  <a:pt x="258852" y="1708869"/>
                </a:moveTo>
                <a:lnTo>
                  <a:pt x="277971" y="1783223"/>
                </a:lnTo>
                <a:lnTo>
                  <a:pt x="276170" y="1778058"/>
                </a:lnTo>
                <a:lnTo>
                  <a:pt x="270619" y="1756468"/>
                </a:lnTo>
                <a:close/>
                <a:moveTo>
                  <a:pt x="2487988" y="1561477"/>
                </a:moveTo>
                <a:lnTo>
                  <a:pt x="2487988" y="1561477"/>
                </a:lnTo>
                <a:cubicBezTo>
                  <a:pt x="2487988" y="1874845"/>
                  <a:pt x="2367860" y="2159285"/>
                  <a:pt x="2171906" y="2373351"/>
                </a:cubicBezTo>
                <a:cubicBezTo>
                  <a:pt x="1966945" y="2535873"/>
                  <a:pt x="1707732" y="2633386"/>
                  <a:pt x="1426003" y="2633386"/>
                </a:cubicBezTo>
                <a:cubicBezTo>
                  <a:pt x="1387164" y="2633386"/>
                  <a:pt x="1348756" y="2631541"/>
                  <a:pt x="1310862" y="2627935"/>
                </a:cubicBezTo>
                <a:lnTo>
                  <a:pt x="1306932" y="2627373"/>
                </a:lnTo>
                <a:lnTo>
                  <a:pt x="1426003" y="2633385"/>
                </a:lnTo>
                <a:cubicBezTo>
                  <a:pt x="1707732" y="2633385"/>
                  <a:pt x="1966945" y="2535872"/>
                  <a:pt x="2171906" y="2373350"/>
                </a:cubicBezTo>
                <a:cubicBezTo>
                  <a:pt x="2343366" y="2186042"/>
                  <a:pt x="2456771" y="1944855"/>
                  <a:pt x="2482444" y="1677552"/>
                </a:cubicBezTo>
                <a:close/>
                <a:moveTo>
                  <a:pt x="231967" y="1555867"/>
                </a:moveTo>
                <a:lnTo>
                  <a:pt x="249614" y="1671494"/>
                </a:lnTo>
                <a:lnTo>
                  <a:pt x="248878" y="1668519"/>
                </a:lnTo>
                <a:lnTo>
                  <a:pt x="245120" y="1643892"/>
                </a:lnTo>
                <a:lnTo>
                  <a:pt x="231967" y="1555868"/>
                </a:lnTo>
                <a:close/>
                <a:moveTo>
                  <a:pt x="855010" y="442813"/>
                </a:moveTo>
                <a:lnTo>
                  <a:pt x="824302" y="455202"/>
                </a:lnTo>
                <a:lnTo>
                  <a:pt x="839359" y="448009"/>
                </a:lnTo>
                <a:close/>
                <a:moveTo>
                  <a:pt x="1148891" y="370204"/>
                </a:moveTo>
                <a:lnTo>
                  <a:pt x="1114948" y="374617"/>
                </a:lnTo>
                <a:lnTo>
                  <a:pt x="1131867" y="371303"/>
                </a:lnTo>
                <a:close/>
                <a:moveTo>
                  <a:pt x="1425964" y="234802"/>
                </a:moveTo>
                <a:cubicBezTo>
                  <a:pt x="1094540" y="234802"/>
                  <a:pt x="794491" y="369139"/>
                  <a:pt x="577299" y="586331"/>
                </a:cubicBezTo>
                <a:lnTo>
                  <a:pt x="551265" y="614977"/>
                </a:lnTo>
                <a:lnTo>
                  <a:pt x="541852" y="621267"/>
                </a:lnTo>
                <a:cubicBezTo>
                  <a:pt x="517358" y="648025"/>
                  <a:pt x="494049" y="675883"/>
                  <a:pt x="472010" y="704760"/>
                </a:cubicBezTo>
                <a:lnTo>
                  <a:pt x="433045" y="760880"/>
                </a:lnTo>
                <a:lnTo>
                  <a:pt x="430745" y="763957"/>
                </a:lnTo>
                <a:lnTo>
                  <a:pt x="429596" y="765847"/>
                </a:lnTo>
                <a:lnTo>
                  <a:pt x="409796" y="794365"/>
                </a:lnTo>
                <a:lnTo>
                  <a:pt x="374451" y="856620"/>
                </a:lnTo>
                <a:lnTo>
                  <a:pt x="370627" y="862913"/>
                </a:lnTo>
                <a:lnTo>
                  <a:pt x="369223" y="865829"/>
                </a:lnTo>
                <a:lnTo>
                  <a:pt x="355729" y="889596"/>
                </a:lnTo>
                <a:lnTo>
                  <a:pt x="324262" y="959164"/>
                </a:lnTo>
                <a:lnTo>
                  <a:pt x="320087" y="967827"/>
                </a:lnTo>
                <a:lnTo>
                  <a:pt x="319004" y="970787"/>
                </a:lnTo>
                <a:lnTo>
                  <a:pt x="310329" y="989967"/>
                </a:lnTo>
                <a:lnTo>
                  <a:pt x="283367" y="1068156"/>
                </a:lnTo>
                <a:lnTo>
                  <a:pt x="279729" y="1078096"/>
                </a:lnTo>
                <a:lnTo>
                  <a:pt x="279112" y="1080496"/>
                </a:lnTo>
                <a:lnTo>
                  <a:pt x="274113" y="1094992"/>
                </a:lnTo>
                <a:lnTo>
                  <a:pt x="252583" y="1183673"/>
                </a:lnTo>
                <a:lnTo>
                  <a:pt x="250154" y="1193116"/>
                </a:lnTo>
                <a:lnTo>
                  <a:pt x="249923" y="1194626"/>
                </a:lnTo>
                <a:lnTo>
                  <a:pt x="247602" y="1204187"/>
                </a:lnTo>
                <a:lnTo>
                  <a:pt x="232655" y="1307775"/>
                </a:lnTo>
                <a:lnTo>
                  <a:pt x="231967" y="1312284"/>
                </a:lnTo>
                <a:lnTo>
                  <a:pt x="231946" y="1312688"/>
                </a:lnTo>
                <a:lnTo>
                  <a:pt x="231315" y="1317065"/>
                </a:lnTo>
                <a:cubicBezTo>
                  <a:pt x="227647" y="1355251"/>
                  <a:pt x="225770" y="1393970"/>
                  <a:pt x="225770" y="1433141"/>
                </a:cubicBezTo>
                <a:lnTo>
                  <a:pt x="225817" y="1434071"/>
                </a:lnTo>
                <a:lnTo>
                  <a:pt x="225770" y="1434997"/>
                </a:lnTo>
                <a:cubicBezTo>
                  <a:pt x="225770" y="1476425"/>
                  <a:pt x="227869" y="1517363"/>
                  <a:pt x="231967" y="1557710"/>
                </a:cubicBezTo>
                <a:lnTo>
                  <a:pt x="245120" y="1643892"/>
                </a:lnTo>
                <a:lnTo>
                  <a:pt x="248679" y="1667713"/>
                </a:lnTo>
                <a:lnTo>
                  <a:pt x="248878" y="1668519"/>
                </a:lnTo>
                <a:lnTo>
                  <a:pt x="250154" y="1676878"/>
                </a:lnTo>
                <a:lnTo>
                  <a:pt x="270619" y="1756468"/>
                </a:lnTo>
                <a:lnTo>
                  <a:pt x="275433" y="1775944"/>
                </a:lnTo>
                <a:lnTo>
                  <a:pt x="276170" y="1778058"/>
                </a:lnTo>
                <a:lnTo>
                  <a:pt x="279729" y="1791898"/>
                </a:lnTo>
                <a:lnTo>
                  <a:pt x="306403" y="1864777"/>
                </a:lnTo>
                <a:lnTo>
                  <a:pt x="311732" y="1880064"/>
                </a:lnTo>
                <a:lnTo>
                  <a:pt x="313082" y="1883025"/>
                </a:lnTo>
                <a:lnTo>
                  <a:pt x="320087" y="1902167"/>
                </a:lnTo>
                <a:lnTo>
                  <a:pt x="351859" y="1968121"/>
                </a:lnTo>
                <a:lnTo>
                  <a:pt x="357079" y="1979575"/>
                </a:lnTo>
                <a:lnTo>
                  <a:pt x="358987" y="1982918"/>
                </a:lnTo>
                <a:lnTo>
                  <a:pt x="370627" y="2007081"/>
                </a:lnTo>
                <a:lnTo>
                  <a:pt x="406394" y="2065954"/>
                </a:lnTo>
                <a:lnTo>
                  <a:pt x="410976" y="2073982"/>
                </a:lnTo>
                <a:lnTo>
                  <a:pt x="413251" y="2077243"/>
                </a:lnTo>
                <a:lnTo>
                  <a:pt x="430745" y="2106037"/>
                </a:lnTo>
                <a:lnTo>
                  <a:pt x="469412" y="2157747"/>
                </a:lnTo>
                <a:lnTo>
                  <a:pt x="472927" y="2162786"/>
                </a:lnTo>
                <a:lnTo>
                  <a:pt x="475221" y="2165515"/>
                </a:lnTo>
                <a:lnTo>
                  <a:pt x="499836" y="2198432"/>
                </a:lnTo>
                <a:lnTo>
                  <a:pt x="540333" y="2242990"/>
                </a:lnTo>
                <a:lnTo>
                  <a:pt x="542435" y="2245491"/>
                </a:lnTo>
                <a:lnTo>
                  <a:pt x="544207" y="2247253"/>
                </a:lnTo>
                <a:lnTo>
                  <a:pt x="577299" y="2283663"/>
                </a:lnTo>
                <a:lnTo>
                  <a:pt x="618585" y="2321186"/>
                </a:lnTo>
                <a:lnTo>
                  <a:pt x="619001" y="2321600"/>
                </a:lnTo>
                <a:lnTo>
                  <a:pt x="619453" y="2321975"/>
                </a:lnTo>
                <a:lnTo>
                  <a:pt x="662529" y="2361126"/>
                </a:lnTo>
                <a:cubicBezTo>
                  <a:pt x="869994" y="2532341"/>
                  <a:pt x="1135968" y="2635192"/>
                  <a:pt x="1425964" y="2635192"/>
                </a:cubicBezTo>
                <a:cubicBezTo>
                  <a:pt x="2088813" y="2635192"/>
                  <a:pt x="2626158" y="2097846"/>
                  <a:pt x="2626158" y="1434997"/>
                </a:cubicBezTo>
                <a:cubicBezTo>
                  <a:pt x="2626158" y="772148"/>
                  <a:pt x="2088813" y="234802"/>
                  <a:pt x="1425964" y="234802"/>
                </a:cubicBezTo>
                <a:close/>
                <a:moveTo>
                  <a:pt x="1428676" y="0"/>
                </a:moveTo>
                <a:cubicBezTo>
                  <a:pt x="2217712" y="0"/>
                  <a:pt x="2857352" y="639639"/>
                  <a:pt x="2857352" y="1428674"/>
                </a:cubicBezTo>
                <a:cubicBezTo>
                  <a:pt x="2857352" y="2217709"/>
                  <a:pt x="2217712" y="2857348"/>
                  <a:pt x="1428676" y="2857348"/>
                </a:cubicBezTo>
                <a:cubicBezTo>
                  <a:pt x="639640" y="2857348"/>
                  <a:pt x="0" y="2217709"/>
                  <a:pt x="0" y="1428674"/>
                </a:cubicBezTo>
                <a:cubicBezTo>
                  <a:pt x="0" y="639639"/>
                  <a:pt x="639640" y="0"/>
                  <a:pt x="1428676" y="0"/>
                </a:cubicBezTo>
                <a:close/>
              </a:path>
            </a:pathLst>
          </a:custGeom>
          <a:solidFill>
            <a:srgbClr val="A8A9A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69" name="Google Shape;469;p29"/>
          <p:cNvGrpSpPr/>
          <p:nvPr/>
        </p:nvGrpSpPr>
        <p:grpSpPr>
          <a:xfrm>
            <a:off x="5622775" y="1918612"/>
            <a:ext cx="2340312" cy="841638"/>
            <a:chOff x="319753" y="4381524"/>
            <a:chExt cx="2283900" cy="1122184"/>
          </a:xfrm>
        </p:grpSpPr>
        <p:sp>
          <p:nvSpPr>
            <p:cNvPr id="470" name="Google Shape;470;p29"/>
            <p:cNvSpPr txBox="1"/>
            <p:nvPr/>
          </p:nvSpPr>
          <p:spPr>
            <a:xfrm>
              <a:off x="319755" y="4381524"/>
              <a:ext cx="2088900" cy="400200"/>
            </a:xfrm>
            <a:prstGeom prst="rect">
              <a:avLst/>
            </a:prstGeom>
            <a:noFill/>
            <a:ln>
              <a:noFill/>
            </a:ln>
          </p:spPr>
          <p:txBody>
            <a:bodyPr anchorCtr="0" anchor="b" bIns="34275" lIns="0" spcFirstLastPara="1" rIns="68575" wrap="square" tIns="34275">
              <a:noAutofit/>
            </a:bodyPr>
            <a:lstStyle/>
            <a:p>
              <a:pPr indent="0" lvl="0" marL="0" marR="0" rtl="0" algn="l">
                <a:spcBef>
                  <a:spcPts val="0"/>
                </a:spcBef>
                <a:spcAft>
                  <a:spcPts val="0"/>
                </a:spcAft>
                <a:buNone/>
              </a:pPr>
              <a:r>
                <a:rPr b="1" lang="en-GB" sz="1500">
                  <a:solidFill>
                    <a:srgbClr val="57A166"/>
                  </a:solidFill>
                  <a:latin typeface="Calibri"/>
                  <a:ea typeface="Calibri"/>
                  <a:cs typeface="Calibri"/>
                  <a:sym typeface="Calibri"/>
                </a:rPr>
                <a:t>Code  Reusability</a:t>
              </a:r>
              <a:endParaRPr sz="1100"/>
            </a:p>
          </p:txBody>
        </p:sp>
        <p:sp>
          <p:nvSpPr>
            <p:cNvPr id="471" name="Google Shape;471;p29"/>
            <p:cNvSpPr/>
            <p:nvPr/>
          </p:nvSpPr>
          <p:spPr>
            <a:xfrm>
              <a:off x="319753" y="4765107"/>
              <a:ext cx="2283900" cy="738600"/>
            </a:xfrm>
            <a:prstGeom prst="rect">
              <a:avLst/>
            </a:prstGeom>
            <a:noFill/>
            <a:ln>
              <a:noFill/>
            </a:ln>
          </p:spPr>
          <p:txBody>
            <a:bodyPr anchorCtr="0" anchor="t" bIns="34275" lIns="0" spcFirstLastPara="1" rIns="68575" wrap="square" tIns="34275">
              <a:noAutofit/>
            </a:bodyPr>
            <a:lstStyle/>
            <a:p>
              <a:pPr indent="0" lvl="0" marL="0" marR="0" rtl="0" algn="l">
                <a:spcBef>
                  <a:spcPts val="0"/>
                </a:spcBef>
                <a:spcAft>
                  <a:spcPts val="0"/>
                </a:spcAft>
                <a:buNone/>
              </a:pPr>
              <a:r>
                <a:rPr lang="en-GB" sz="1300">
                  <a:solidFill>
                    <a:schemeClr val="dk1"/>
                  </a:solidFill>
                  <a:latin typeface="Calibri"/>
                  <a:ea typeface="Calibri"/>
                  <a:cs typeface="Calibri"/>
                  <a:sym typeface="Calibri"/>
                </a:rPr>
                <a:t>The code is more reusable. Easy to reuse a code implemented with modular approach</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grpSp>
      <p:grpSp>
        <p:nvGrpSpPr>
          <p:cNvPr id="472" name="Google Shape;472;p29"/>
          <p:cNvGrpSpPr/>
          <p:nvPr/>
        </p:nvGrpSpPr>
        <p:grpSpPr>
          <a:xfrm>
            <a:off x="5622767" y="951229"/>
            <a:ext cx="2399288" cy="859796"/>
            <a:chOff x="316510" y="4414424"/>
            <a:chExt cx="2341454" cy="1146395"/>
          </a:xfrm>
        </p:grpSpPr>
        <p:sp>
          <p:nvSpPr>
            <p:cNvPr id="473" name="Google Shape;473;p29"/>
            <p:cNvSpPr txBox="1"/>
            <p:nvPr/>
          </p:nvSpPr>
          <p:spPr>
            <a:xfrm>
              <a:off x="316510" y="4414424"/>
              <a:ext cx="2088900" cy="400200"/>
            </a:xfrm>
            <a:prstGeom prst="rect">
              <a:avLst/>
            </a:prstGeom>
            <a:noFill/>
            <a:ln>
              <a:noFill/>
            </a:ln>
          </p:spPr>
          <p:txBody>
            <a:bodyPr anchorCtr="0" anchor="b" bIns="34275" lIns="0" spcFirstLastPara="1" rIns="68575" wrap="square" tIns="34275">
              <a:noAutofit/>
            </a:bodyPr>
            <a:lstStyle/>
            <a:p>
              <a:pPr indent="0" lvl="0" marL="0" marR="0" rtl="0" algn="l">
                <a:spcBef>
                  <a:spcPts val="0"/>
                </a:spcBef>
                <a:spcAft>
                  <a:spcPts val="0"/>
                </a:spcAft>
                <a:buNone/>
              </a:pPr>
              <a:r>
                <a:rPr b="1" lang="en-GB" sz="1500">
                  <a:solidFill>
                    <a:srgbClr val="009CBB"/>
                  </a:solidFill>
                  <a:latin typeface="Calibri"/>
                  <a:ea typeface="Calibri"/>
                  <a:cs typeface="Calibri"/>
                  <a:sym typeface="Calibri"/>
                </a:rPr>
                <a:t>Code Reliability</a:t>
              </a:r>
              <a:endParaRPr sz="1100"/>
            </a:p>
          </p:txBody>
        </p:sp>
        <p:sp>
          <p:nvSpPr>
            <p:cNvPr id="474" name="Google Shape;474;p29"/>
            <p:cNvSpPr/>
            <p:nvPr/>
          </p:nvSpPr>
          <p:spPr>
            <a:xfrm>
              <a:off x="319764" y="4822219"/>
              <a:ext cx="2338200" cy="738600"/>
            </a:xfrm>
            <a:prstGeom prst="rect">
              <a:avLst/>
            </a:prstGeom>
            <a:noFill/>
            <a:ln>
              <a:noFill/>
            </a:ln>
          </p:spPr>
          <p:txBody>
            <a:bodyPr anchorCtr="0" anchor="t" bIns="34275" lIns="0" spcFirstLastPara="1" rIns="68575" wrap="square" tIns="34275">
              <a:noAutofit/>
            </a:bodyPr>
            <a:lstStyle/>
            <a:p>
              <a:pPr indent="0" lvl="0" marL="0" marR="0" rtl="0" algn="l">
                <a:spcBef>
                  <a:spcPts val="0"/>
                </a:spcBef>
                <a:spcAft>
                  <a:spcPts val="0"/>
                </a:spcAft>
                <a:buNone/>
              </a:pPr>
              <a:r>
                <a:rPr lang="en-GB" sz="1300">
                  <a:solidFill>
                    <a:schemeClr val="dk1"/>
                  </a:solidFill>
                  <a:latin typeface="Calibri"/>
                  <a:ea typeface="Calibri"/>
                  <a:cs typeface="Calibri"/>
                  <a:sym typeface="Calibri"/>
                </a:rPr>
                <a:t>The code is more reliable when the code coverage is higher</a:t>
              </a:r>
              <a:endParaRPr sz="1300"/>
            </a:p>
          </p:txBody>
        </p:sp>
      </p:grpSp>
      <p:grpSp>
        <p:nvGrpSpPr>
          <p:cNvPr id="475" name="Google Shape;475;p29"/>
          <p:cNvGrpSpPr/>
          <p:nvPr/>
        </p:nvGrpSpPr>
        <p:grpSpPr>
          <a:xfrm>
            <a:off x="5626092" y="3902729"/>
            <a:ext cx="2261931" cy="841646"/>
            <a:chOff x="319755" y="4381524"/>
            <a:chExt cx="2207408" cy="1122194"/>
          </a:xfrm>
        </p:grpSpPr>
        <p:sp>
          <p:nvSpPr>
            <p:cNvPr id="476" name="Google Shape;476;p29"/>
            <p:cNvSpPr txBox="1"/>
            <p:nvPr/>
          </p:nvSpPr>
          <p:spPr>
            <a:xfrm>
              <a:off x="319755" y="4381524"/>
              <a:ext cx="2088900" cy="400200"/>
            </a:xfrm>
            <a:prstGeom prst="rect">
              <a:avLst/>
            </a:prstGeom>
            <a:noFill/>
            <a:ln>
              <a:noFill/>
            </a:ln>
          </p:spPr>
          <p:txBody>
            <a:bodyPr anchorCtr="0" anchor="b" bIns="34275" lIns="0" spcFirstLastPara="1" rIns="68575" wrap="square" tIns="34275">
              <a:noAutofit/>
            </a:bodyPr>
            <a:lstStyle/>
            <a:p>
              <a:pPr indent="0" lvl="0" marL="0" marR="0" rtl="0" algn="l">
                <a:spcBef>
                  <a:spcPts val="0"/>
                </a:spcBef>
                <a:spcAft>
                  <a:spcPts val="0"/>
                </a:spcAft>
                <a:buNone/>
              </a:pPr>
              <a:r>
                <a:rPr b="1" lang="en-GB" sz="1500">
                  <a:solidFill>
                    <a:srgbClr val="FEC60E"/>
                  </a:solidFill>
                  <a:latin typeface="Calibri"/>
                  <a:ea typeface="Calibri"/>
                  <a:cs typeface="Calibri"/>
                  <a:sym typeface="Calibri"/>
                </a:rPr>
                <a:t>Team Confidence</a:t>
              </a:r>
              <a:endParaRPr sz="1100"/>
            </a:p>
          </p:txBody>
        </p:sp>
        <p:sp>
          <p:nvSpPr>
            <p:cNvPr id="477" name="Google Shape;477;p29"/>
            <p:cNvSpPr/>
            <p:nvPr/>
          </p:nvSpPr>
          <p:spPr>
            <a:xfrm>
              <a:off x="319763" y="4765118"/>
              <a:ext cx="2207400" cy="738600"/>
            </a:xfrm>
            <a:prstGeom prst="rect">
              <a:avLst/>
            </a:prstGeom>
            <a:noFill/>
            <a:ln>
              <a:noFill/>
            </a:ln>
          </p:spPr>
          <p:txBody>
            <a:bodyPr anchorCtr="0" anchor="t" bIns="34275" lIns="0" spcFirstLastPara="1" rIns="68575" wrap="square" tIns="34275">
              <a:noAutofit/>
            </a:bodyPr>
            <a:lstStyle/>
            <a:p>
              <a:pPr indent="0" lvl="0" marL="0" marR="0" rtl="0" algn="l">
                <a:spcBef>
                  <a:spcPts val="0"/>
                </a:spcBef>
                <a:spcAft>
                  <a:spcPts val="0"/>
                </a:spcAft>
                <a:buNone/>
              </a:pPr>
              <a:r>
                <a:rPr lang="en-GB" sz="1300">
                  <a:solidFill>
                    <a:schemeClr val="dk1"/>
                  </a:solidFill>
                  <a:latin typeface="Calibri"/>
                  <a:ea typeface="Calibri"/>
                  <a:cs typeface="Calibri"/>
                  <a:sym typeface="Calibri"/>
                </a:rPr>
                <a:t>Increase the team confidence when doing  refactoring or more complex changes.</a:t>
              </a:r>
              <a:endParaRPr sz="1300"/>
            </a:p>
          </p:txBody>
        </p:sp>
      </p:grpSp>
      <p:grpSp>
        <p:nvGrpSpPr>
          <p:cNvPr id="478" name="Google Shape;478;p29"/>
          <p:cNvGrpSpPr/>
          <p:nvPr/>
        </p:nvGrpSpPr>
        <p:grpSpPr>
          <a:xfrm>
            <a:off x="5622777" y="3010946"/>
            <a:ext cx="2140497" cy="854094"/>
            <a:chOff x="319755" y="4515224"/>
            <a:chExt cx="2088901" cy="1138792"/>
          </a:xfrm>
        </p:grpSpPr>
        <p:sp>
          <p:nvSpPr>
            <p:cNvPr id="479" name="Google Shape;479;p29"/>
            <p:cNvSpPr txBox="1"/>
            <p:nvPr/>
          </p:nvSpPr>
          <p:spPr>
            <a:xfrm>
              <a:off x="319755" y="4515224"/>
              <a:ext cx="2088900" cy="400200"/>
            </a:xfrm>
            <a:prstGeom prst="rect">
              <a:avLst/>
            </a:prstGeom>
            <a:noFill/>
            <a:ln>
              <a:noFill/>
            </a:ln>
          </p:spPr>
          <p:txBody>
            <a:bodyPr anchorCtr="0" anchor="b" bIns="34275" lIns="0" spcFirstLastPara="1" rIns="68575" wrap="square" tIns="34275">
              <a:noAutofit/>
            </a:bodyPr>
            <a:lstStyle/>
            <a:p>
              <a:pPr indent="0" lvl="0" marL="0" marR="0" rtl="0" algn="l">
                <a:spcBef>
                  <a:spcPts val="0"/>
                </a:spcBef>
                <a:spcAft>
                  <a:spcPts val="0"/>
                </a:spcAft>
                <a:buNone/>
              </a:pPr>
              <a:r>
                <a:rPr b="1" lang="en-GB" sz="1500">
                  <a:solidFill>
                    <a:srgbClr val="C83A50"/>
                  </a:solidFill>
                  <a:latin typeface="Calibri"/>
                  <a:ea typeface="Calibri"/>
                  <a:cs typeface="Calibri"/>
                  <a:sym typeface="Calibri"/>
                </a:rPr>
                <a:t>Cost Efficient</a:t>
              </a:r>
              <a:endParaRPr sz="1100"/>
            </a:p>
          </p:txBody>
        </p:sp>
        <p:sp>
          <p:nvSpPr>
            <p:cNvPr id="480" name="Google Shape;480;p29"/>
            <p:cNvSpPr/>
            <p:nvPr/>
          </p:nvSpPr>
          <p:spPr>
            <a:xfrm>
              <a:off x="319756" y="4915416"/>
              <a:ext cx="2088900" cy="738600"/>
            </a:xfrm>
            <a:prstGeom prst="rect">
              <a:avLst/>
            </a:prstGeom>
            <a:noFill/>
            <a:ln>
              <a:noFill/>
            </a:ln>
          </p:spPr>
          <p:txBody>
            <a:bodyPr anchorCtr="0" anchor="t" bIns="34275" lIns="0" spcFirstLastPara="1" rIns="68575" wrap="square" tIns="34275">
              <a:noAutofit/>
            </a:bodyPr>
            <a:lstStyle/>
            <a:p>
              <a:pPr indent="0" lvl="0" marL="0" marR="0" rtl="0" algn="l">
                <a:spcBef>
                  <a:spcPts val="0"/>
                </a:spcBef>
                <a:spcAft>
                  <a:spcPts val="0"/>
                </a:spcAft>
                <a:buNone/>
              </a:pPr>
              <a:r>
                <a:rPr lang="en-GB" sz="1300">
                  <a:solidFill>
                    <a:schemeClr val="dk1"/>
                  </a:solidFill>
                  <a:latin typeface="Calibri"/>
                  <a:ea typeface="Calibri"/>
                  <a:cs typeface="Calibri"/>
                  <a:sym typeface="Calibri"/>
                </a:rPr>
                <a:t>Bug fixing cost is much lower</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p:txBody>
        </p:sp>
      </p:grpSp>
      <p:sp>
        <p:nvSpPr>
          <p:cNvPr id="481" name="Google Shape;481;p29"/>
          <p:cNvSpPr/>
          <p:nvPr/>
        </p:nvSpPr>
        <p:spPr>
          <a:xfrm>
            <a:off x="3463976" y="1113589"/>
            <a:ext cx="1556174" cy="1603912"/>
          </a:xfrm>
          <a:custGeom>
            <a:rect b="b" l="l" r="r" t="t"/>
            <a:pathLst>
              <a:path extrusionOk="0" h="2138549" w="2074898">
                <a:moveTo>
                  <a:pt x="874704" y="0"/>
                </a:moveTo>
                <a:cubicBezTo>
                  <a:pt x="1537553" y="0"/>
                  <a:pt x="2074898" y="537346"/>
                  <a:pt x="2074898" y="1200195"/>
                </a:cubicBezTo>
                <a:cubicBezTo>
                  <a:pt x="2074898" y="1573048"/>
                  <a:pt x="1904879" y="1906190"/>
                  <a:pt x="1638139" y="2126324"/>
                </a:cubicBezTo>
                <a:lnTo>
                  <a:pt x="1620646" y="2138549"/>
                </a:lnTo>
                <a:cubicBezTo>
                  <a:pt x="1816600" y="1924483"/>
                  <a:pt x="1936728" y="1640043"/>
                  <a:pt x="1936728" y="1326675"/>
                </a:cubicBezTo>
                <a:cubicBezTo>
                  <a:pt x="1936728" y="663753"/>
                  <a:pt x="1399347" y="126431"/>
                  <a:pt x="736496" y="126431"/>
                </a:cubicBezTo>
                <a:cubicBezTo>
                  <a:pt x="525199" y="126431"/>
                  <a:pt x="326567" y="181282"/>
                  <a:pt x="153990" y="277272"/>
                </a:cubicBezTo>
                <a:lnTo>
                  <a:pt x="0" y="380180"/>
                </a:lnTo>
                <a:lnTo>
                  <a:pt x="26039" y="351529"/>
                </a:lnTo>
                <a:cubicBezTo>
                  <a:pt x="243231" y="134337"/>
                  <a:pt x="543280" y="0"/>
                  <a:pt x="874704" y="0"/>
                </a:cubicBezTo>
                <a:close/>
              </a:path>
            </a:pathLst>
          </a:custGeom>
          <a:solidFill>
            <a:srgbClr val="3C3C3C"/>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82" name="Google Shape;482;p29"/>
          <p:cNvPicPr preferRelativeResize="0"/>
          <p:nvPr/>
        </p:nvPicPr>
        <p:blipFill>
          <a:blip r:embed="rId4">
            <a:alphaModFix/>
          </a:blip>
          <a:stretch>
            <a:fillRect/>
          </a:stretch>
        </p:blipFill>
        <p:spPr>
          <a:xfrm>
            <a:off x="7665500" y="53525"/>
            <a:ext cx="144780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0"/>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TDD in Unit Testing</a:t>
            </a:r>
            <a:endParaRPr sz="3500">
              <a:latin typeface="Amatic SC"/>
              <a:ea typeface="Amatic SC"/>
              <a:cs typeface="Amatic SC"/>
              <a:sym typeface="Amatic SC"/>
            </a:endParaRPr>
          </a:p>
        </p:txBody>
      </p:sp>
      <p:sp>
        <p:nvSpPr>
          <p:cNvPr id="489" name="Google Shape;489;p30"/>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490" name="Google Shape;490;p30"/>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1" name="Google Shape;491;p30"/>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2" name="Google Shape;492;p30"/>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3" name="Google Shape;493;p30"/>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4" name="Google Shape;494;p30"/>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5" name="Google Shape;495;p30"/>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6" name="Google Shape;496;p30"/>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7" name="Google Shape;497;p30"/>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98" name="Google Shape;498;p30"/>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499" name="Google Shape;499;p30"/>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Test-driven development (TDD) - process for software development where the tests are written based on the requirements before the code implementation.</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All tests are failing at the beginning.</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The code implementation is as minimal as possible, so that the tests are passing. After that the code is optimised.</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The goal is to have tests covering all requirements.</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100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The TDD leads to code modularity easier for maintainability.</a:t>
            </a:r>
            <a:endParaRPr sz="1700">
              <a:solidFill>
                <a:srgbClr val="FFFFFF"/>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1"/>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TDD -  Concept</a:t>
            </a:r>
            <a:endParaRPr sz="3500">
              <a:latin typeface="Amatic SC"/>
              <a:ea typeface="Amatic SC"/>
              <a:cs typeface="Amatic SC"/>
              <a:sym typeface="Amatic SC"/>
            </a:endParaRPr>
          </a:p>
        </p:txBody>
      </p:sp>
      <p:sp>
        <p:nvSpPr>
          <p:cNvPr id="506" name="Google Shape;506;p31"/>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07" name="Google Shape;507;p31"/>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31"/>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31"/>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31"/>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31"/>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31"/>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31"/>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31"/>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15" name="Google Shape;515;p31"/>
          <p:cNvPicPr preferRelativeResize="0"/>
          <p:nvPr/>
        </p:nvPicPr>
        <p:blipFill>
          <a:blip r:embed="rId3">
            <a:alphaModFix/>
          </a:blip>
          <a:stretch>
            <a:fillRect/>
          </a:stretch>
        </p:blipFill>
        <p:spPr>
          <a:xfrm>
            <a:off x="7665500" y="53525"/>
            <a:ext cx="1447800" cy="762000"/>
          </a:xfrm>
          <a:prstGeom prst="rect">
            <a:avLst/>
          </a:prstGeom>
          <a:noFill/>
          <a:ln>
            <a:noFill/>
          </a:ln>
        </p:spPr>
      </p:pic>
      <p:pic>
        <p:nvPicPr>
          <p:cNvPr id="516" name="Google Shape;516;p31"/>
          <p:cNvPicPr preferRelativeResize="0"/>
          <p:nvPr/>
        </p:nvPicPr>
        <p:blipFill>
          <a:blip r:embed="rId4">
            <a:alphaModFix/>
          </a:blip>
          <a:stretch>
            <a:fillRect/>
          </a:stretch>
        </p:blipFill>
        <p:spPr>
          <a:xfrm>
            <a:off x="2070413" y="815525"/>
            <a:ext cx="5003175" cy="41495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2"/>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TDD Drawbacks</a:t>
            </a:r>
            <a:endParaRPr sz="3500">
              <a:latin typeface="Amatic SC"/>
              <a:ea typeface="Amatic SC"/>
              <a:cs typeface="Amatic SC"/>
              <a:sym typeface="Amatic SC"/>
            </a:endParaRPr>
          </a:p>
        </p:txBody>
      </p:sp>
      <p:sp>
        <p:nvSpPr>
          <p:cNvPr id="523" name="Google Shape;523;p32"/>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24" name="Google Shape;524;p32"/>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32"/>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32"/>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7" name="Google Shape;527;p32"/>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8" name="Google Shape;528;p32"/>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9" name="Google Shape;529;p32"/>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0" name="Google Shape;530;p32"/>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1" name="Google Shape;531;p32"/>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32" name="Google Shape;532;p32"/>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533" name="Google Shape;533;p32"/>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More time and effort at the beginning.</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Not suitable for projects with complex design - could lead to big changes in the code.</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100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The tests must be modified if the code or design are </a:t>
            </a:r>
            <a:r>
              <a:rPr lang="en-GB" sz="1700">
                <a:solidFill>
                  <a:srgbClr val="FFFFFF"/>
                </a:solidFill>
                <a:latin typeface="Source Code Pro"/>
                <a:ea typeface="Source Code Pro"/>
                <a:cs typeface="Source Code Pro"/>
                <a:sym typeface="Source Code Pro"/>
              </a:rPr>
              <a:t>changing</a:t>
            </a:r>
            <a:r>
              <a:rPr lang="en-GB" sz="1700">
                <a:solidFill>
                  <a:srgbClr val="FFFFFF"/>
                </a:solidFill>
                <a:latin typeface="Source Code Pro"/>
                <a:ea typeface="Source Code Pro"/>
                <a:cs typeface="Source Code Pro"/>
                <a:sym typeface="Source Code Pro"/>
              </a:rPr>
              <a:t> often.</a:t>
            </a:r>
            <a:endParaRPr sz="1700">
              <a:solidFill>
                <a:srgbClr val="FFFFFF"/>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3"/>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a:t>
            </a:r>
            <a:endParaRPr sz="3500">
              <a:latin typeface="Amatic SC"/>
              <a:ea typeface="Amatic SC"/>
              <a:cs typeface="Amatic SC"/>
              <a:sym typeface="Amatic SC"/>
            </a:endParaRPr>
          </a:p>
        </p:txBody>
      </p:sp>
      <p:sp>
        <p:nvSpPr>
          <p:cNvPr id="540" name="Google Shape;540;p33"/>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41" name="Google Shape;541;p33"/>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33"/>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33"/>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33"/>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33"/>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33"/>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33"/>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33"/>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49" name="Google Shape;549;p33"/>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550" name="Google Shape;550;p33"/>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Measures what part of the code is executable when the unit tests are started. Higher percent  of code coverage reduces the undetected defects.</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Using a code analysis tools - Clover, Corbetura, JaCoCo, Sonar etc. Such tools can improve the testing quality showing us areas where we have less coverage.</a:t>
            </a:r>
            <a:endParaRPr sz="1700">
              <a:solidFill>
                <a:srgbClr val="FFFFFF"/>
              </a:solidFill>
              <a:latin typeface="Source Code Pro"/>
              <a:ea typeface="Source Code Pro"/>
              <a:cs typeface="Source Code Pro"/>
              <a:sym typeface="Source Code Pro"/>
            </a:endParaRPr>
          </a:p>
          <a:p>
            <a:pPr indent="-336550" lvl="0" marL="457200" rtl="0" algn="l">
              <a:lnSpc>
                <a:spcPct val="150000"/>
              </a:lnSpc>
              <a:spcBef>
                <a:spcPts val="1000"/>
              </a:spcBef>
              <a:spcAft>
                <a:spcPts val="0"/>
              </a:spcAft>
              <a:buClr>
                <a:srgbClr val="FFFFFF"/>
              </a:buClr>
              <a:buSzPts val="1700"/>
              <a:buFont typeface="Source Code Pro"/>
              <a:buChar char="★"/>
            </a:pPr>
            <a:r>
              <a:rPr lang="en-GB" sz="1700">
                <a:solidFill>
                  <a:srgbClr val="FFFFFF"/>
                </a:solidFill>
                <a:latin typeface="Source Code Pro"/>
                <a:ea typeface="Source Code Pro"/>
                <a:cs typeface="Source Code Pro"/>
                <a:sym typeface="Source Code Pro"/>
              </a:rPr>
              <a:t>Include unit tests in the </a:t>
            </a:r>
            <a:r>
              <a:rPr lang="en-GB" sz="1700">
                <a:solidFill>
                  <a:schemeClr val="lt1"/>
                </a:solidFill>
                <a:latin typeface="Source Code Pro"/>
                <a:ea typeface="Source Code Pro"/>
                <a:cs typeface="Source Code Pro"/>
                <a:sym typeface="Source Code Pro"/>
              </a:rPr>
              <a:t>DoD of a feature.</a:t>
            </a:r>
            <a:endParaRPr sz="1700">
              <a:solidFill>
                <a:schemeClr val="lt1"/>
              </a:solidFill>
              <a:latin typeface="Source Code Pro"/>
              <a:ea typeface="Source Code Pro"/>
              <a:cs typeface="Source Code Pro"/>
              <a:sym typeface="Source Code Pro"/>
            </a:endParaRPr>
          </a:p>
          <a:p>
            <a:pPr indent="-336550" lvl="0" marL="457200" rtl="0" algn="l">
              <a:lnSpc>
                <a:spcPct val="150000"/>
              </a:lnSpc>
              <a:spcBef>
                <a:spcPts val="1000"/>
              </a:spcBef>
              <a:spcAft>
                <a:spcPts val="1000"/>
              </a:spcAft>
              <a:buClr>
                <a:schemeClr val="lt1"/>
              </a:buClr>
              <a:buSzPts val="1700"/>
              <a:buFont typeface="Source Code Pro"/>
              <a:buChar char="★"/>
            </a:pPr>
            <a:r>
              <a:rPr lang="en-GB" sz="1700">
                <a:solidFill>
                  <a:schemeClr val="lt1"/>
                </a:solidFill>
                <a:latin typeface="Source Code Pro"/>
                <a:ea typeface="Source Code Pro"/>
                <a:cs typeface="Source Code Pro"/>
                <a:sym typeface="Source Code Pro"/>
              </a:rPr>
              <a:t>Levels between 70 and 90 percent suggest reliable software</a:t>
            </a:r>
            <a:endParaRPr sz="1700">
              <a:solidFill>
                <a:schemeClr val="lt1"/>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4"/>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557" name="Google Shape;557;p34"/>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58" name="Google Shape;558;p34"/>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34"/>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34"/>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1" name="Google Shape;561;p34"/>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34"/>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34"/>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34"/>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34"/>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66" name="Google Shape;566;p34"/>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567" name="Google Shape;567;p34"/>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7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t/>
            </a:r>
            <a:endParaRPr b="1" sz="17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b="1" lang="en-GB" sz="1700" u="sng">
                <a:solidFill>
                  <a:srgbClr val="FFFFFF"/>
                </a:solidFill>
                <a:latin typeface="Source Code Pro"/>
                <a:ea typeface="Source Code Pro"/>
                <a:cs typeface="Source Code Pro"/>
                <a:sym typeface="Source Code Pro"/>
              </a:rPr>
              <a:t>Method Coverage (Function Coverage)</a:t>
            </a:r>
            <a:endParaRPr b="1" sz="17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1000"/>
              </a:spcAft>
              <a:buNone/>
            </a:pPr>
            <a:r>
              <a:rPr lang="en-GB" sz="1700">
                <a:solidFill>
                  <a:srgbClr val="FFFFFF"/>
                </a:solidFill>
                <a:latin typeface="Source Code Pro"/>
                <a:ea typeface="Source Code Pro"/>
                <a:cs typeface="Source Code Pro"/>
                <a:sym typeface="Source Code Pro"/>
              </a:rPr>
              <a:t>Method or function coverage measures code by counting the number of functions called by a test suite.</a:t>
            </a:r>
            <a:endParaRPr sz="1700">
              <a:solidFill>
                <a:srgbClr val="FFFFFF"/>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5"/>
          <p:cNvSpPr txBox="1"/>
          <p:nvPr>
            <p:ph type="title"/>
          </p:nvPr>
        </p:nvSpPr>
        <p:spPr>
          <a:xfrm>
            <a:off x="467915" y="102870"/>
            <a:ext cx="7348500" cy="531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000"/>
              <a:buFont typeface="Open Sans"/>
              <a:buNone/>
            </a:pPr>
            <a:r>
              <a:rPr lang="en-GB" sz="3500">
                <a:latin typeface="Amatic SC"/>
                <a:ea typeface="Amatic SC"/>
                <a:cs typeface="Amatic SC"/>
                <a:sym typeface="Amatic SC"/>
              </a:rPr>
              <a:t>Code Coverage  - Techniques and Metrics</a:t>
            </a:r>
            <a:endParaRPr sz="3500">
              <a:latin typeface="Amatic SC"/>
              <a:ea typeface="Amatic SC"/>
              <a:cs typeface="Amatic SC"/>
              <a:sym typeface="Amatic SC"/>
            </a:endParaRPr>
          </a:p>
        </p:txBody>
      </p:sp>
      <p:sp>
        <p:nvSpPr>
          <p:cNvPr id="574" name="Google Shape;574;p35"/>
          <p:cNvSpPr txBox="1"/>
          <p:nvPr>
            <p:ph idx="12" type="sldNum"/>
          </p:nvPr>
        </p:nvSpPr>
        <p:spPr>
          <a:xfrm>
            <a:off x="246127" y="4677984"/>
            <a:ext cx="329400" cy="2928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sz="1100"/>
              <a:t>‹#›</a:t>
            </a:fld>
            <a:endParaRPr sz="1100"/>
          </a:p>
        </p:txBody>
      </p:sp>
      <p:sp>
        <p:nvSpPr>
          <p:cNvPr id="575" name="Google Shape;575;p35"/>
          <p:cNvSpPr/>
          <p:nvPr/>
        </p:nvSpPr>
        <p:spPr>
          <a:xfrm>
            <a:off x="1179731" y="1430621"/>
            <a:ext cx="69660" cy="69660"/>
          </a:xfrm>
          <a:custGeom>
            <a:rect b="b" l="l" r="r" t="t"/>
            <a:pathLst>
              <a:path extrusionOk="0" h="21600" w="21600">
                <a:moveTo>
                  <a:pt x="10693" y="0"/>
                </a:moveTo>
                <a:lnTo>
                  <a:pt x="13259" y="8127"/>
                </a:lnTo>
                <a:lnTo>
                  <a:pt x="21600" y="10693"/>
                </a:lnTo>
                <a:lnTo>
                  <a:pt x="13259" y="13259"/>
                </a:lnTo>
                <a:lnTo>
                  <a:pt x="10693" y="21600"/>
                </a:lnTo>
                <a:lnTo>
                  <a:pt x="8127" y="13259"/>
                </a:lnTo>
                <a:lnTo>
                  <a:pt x="0" y="10693"/>
                </a:lnTo>
                <a:lnTo>
                  <a:pt x="8127" y="8127"/>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6" name="Google Shape;576;p35"/>
          <p:cNvSpPr/>
          <p:nvPr/>
        </p:nvSpPr>
        <p:spPr>
          <a:xfrm>
            <a:off x="5119062" y="1313338"/>
            <a:ext cx="153144" cy="152442"/>
          </a:xfrm>
          <a:custGeom>
            <a:rect b="b" l="l" r="r" t="t"/>
            <a:pathLst>
              <a:path extrusionOk="0" h="21600" w="21600">
                <a:moveTo>
                  <a:pt x="10800" y="0"/>
                </a:moveTo>
                <a:lnTo>
                  <a:pt x="13330" y="8210"/>
                </a:lnTo>
                <a:lnTo>
                  <a:pt x="21600" y="10751"/>
                </a:lnTo>
                <a:lnTo>
                  <a:pt x="13330" y="13292"/>
                </a:lnTo>
                <a:lnTo>
                  <a:pt x="10800" y="21600"/>
                </a:lnTo>
                <a:lnTo>
                  <a:pt x="8270" y="13292"/>
                </a:lnTo>
                <a:lnTo>
                  <a:pt x="0" y="10751"/>
                </a:lnTo>
                <a:lnTo>
                  <a:pt x="8270" y="821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7" name="Google Shape;577;p35"/>
          <p:cNvSpPr/>
          <p:nvPr/>
        </p:nvSpPr>
        <p:spPr>
          <a:xfrm>
            <a:off x="4015222" y="4597264"/>
            <a:ext cx="125550" cy="125550"/>
          </a:xfrm>
          <a:custGeom>
            <a:rect b="b" l="l" r="r" t="t"/>
            <a:pathLst>
              <a:path extrusionOk="0" h="21600" w="21600">
                <a:moveTo>
                  <a:pt x="10800" y="0"/>
                </a:moveTo>
                <a:lnTo>
                  <a:pt x="13292" y="8308"/>
                </a:lnTo>
                <a:lnTo>
                  <a:pt x="21600" y="10800"/>
                </a:lnTo>
                <a:lnTo>
                  <a:pt x="13292" y="13292"/>
                </a:lnTo>
                <a:lnTo>
                  <a:pt x="10800" y="21600"/>
                </a:lnTo>
                <a:lnTo>
                  <a:pt x="8308" y="13292"/>
                </a:lnTo>
                <a:lnTo>
                  <a:pt x="0" y="10800"/>
                </a:lnTo>
                <a:lnTo>
                  <a:pt x="8308" y="8308"/>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8" name="Google Shape;578;p35"/>
          <p:cNvSpPr/>
          <p:nvPr/>
        </p:nvSpPr>
        <p:spPr>
          <a:xfrm>
            <a:off x="6388478" y="926994"/>
            <a:ext cx="83484" cy="83484"/>
          </a:xfrm>
          <a:custGeom>
            <a:rect b="b" l="l" r="r" t="t"/>
            <a:pathLst>
              <a:path extrusionOk="0" h="21600" w="21600">
                <a:moveTo>
                  <a:pt x="10889" y="0"/>
                </a:moveTo>
                <a:lnTo>
                  <a:pt x="13388" y="8212"/>
                </a:lnTo>
                <a:lnTo>
                  <a:pt x="21600" y="10711"/>
                </a:lnTo>
                <a:lnTo>
                  <a:pt x="13388" y="13210"/>
                </a:lnTo>
                <a:lnTo>
                  <a:pt x="10889" y="21600"/>
                </a:lnTo>
                <a:lnTo>
                  <a:pt x="8390" y="13210"/>
                </a:lnTo>
                <a:lnTo>
                  <a:pt x="0" y="10711"/>
                </a:lnTo>
                <a:lnTo>
                  <a:pt x="8390" y="821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9" name="Google Shape;579;p35"/>
          <p:cNvSpPr/>
          <p:nvPr/>
        </p:nvSpPr>
        <p:spPr>
          <a:xfrm>
            <a:off x="642247" y="1253039"/>
            <a:ext cx="146286" cy="145584"/>
          </a:xfrm>
          <a:custGeom>
            <a:rect b="b" l="l" r="r" t="t"/>
            <a:pathLst>
              <a:path extrusionOk="0" h="21600" w="21600">
                <a:moveTo>
                  <a:pt x="10800" y="0"/>
                </a:moveTo>
                <a:lnTo>
                  <a:pt x="13347" y="8292"/>
                </a:lnTo>
                <a:lnTo>
                  <a:pt x="21600" y="10749"/>
                </a:lnTo>
                <a:lnTo>
                  <a:pt x="13347" y="13308"/>
                </a:lnTo>
                <a:lnTo>
                  <a:pt x="10800" y="21600"/>
                </a:lnTo>
                <a:lnTo>
                  <a:pt x="8253" y="13308"/>
                </a:lnTo>
                <a:lnTo>
                  <a:pt x="0" y="10749"/>
                </a:lnTo>
                <a:lnTo>
                  <a:pt x="8253" y="8292"/>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0" name="Google Shape;580;p35"/>
          <p:cNvSpPr/>
          <p:nvPr/>
        </p:nvSpPr>
        <p:spPr>
          <a:xfrm>
            <a:off x="7230157" y="1430621"/>
            <a:ext cx="139374" cy="138672"/>
          </a:xfrm>
          <a:custGeom>
            <a:rect b="b" l="l" r="r" t="t"/>
            <a:pathLst>
              <a:path extrusionOk="0" h="21600" w="21600">
                <a:moveTo>
                  <a:pt x="10800" y="0"/>
                </a:moveTo>
                <a:lnTo>
                  <a:pt x="13366" y="8275"/>
                </a:lnTo>
                <a:lnTo>
                  <a:pt x="21600" y="10854"/>
                </a:lnTo>
                <a:lnTo>
                  <a:pt x="13366" y="13325"/>
                </a:lnTo>
                <a:lnTo>
                  <a:pt x="10800" y="21600"/>
                </a:lnTo>
                <a:lnTo>
                  <a:pt x="8234" y="13325"/>
                </a:lnTo>
                <a:lnTo>
                  <a:pt x="0" y="10854"/>
                </a:lnTo>
                <a:lnTo>
                  <a:pt x="8234" y="827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35"/>
          <p:cNvSpPr/>
          <p:nvPr/>
        </p:nvSpPr>
        <p:spPr>
          <a:xfrm>
            <a:off x="3732362" y="588943"/>
            <a:ext cx="65556" cy="66258"/>
          </a:xfrm>
          <a:custGeom>
            <a:rect b="b" l="l" r="r" t="t"/>
            <a:pathLst>
              <a:path extrusionOk="0" h="21600" w="21600">
                <a:moveTo>
                  <a:pt x="10914" y="0"/>
                </a:moveTo>
                <a:lnTo>
                  <a:pt x="13415" y="8325"/>
                </a:lnTo>
                <a:lnTo>
                  <a:pt x="21600" y="10800"/>
                </a:lnTo>
                <a:lnTo>
                  <a:pt x="13415" y="13275"/>
                </a:lnTo>
                <a:lnTo>
                  <a:pt x="10914" y="21600"/>
                </a:lnTo>
                <a:lnTo>
                  <a:pt x="8185" y="13275"/>
                </a:lnTo>
                <a:lnTo>
                  <a:pt x="0" y="10800"/>
                </a:lnTo>
                <a:lnTo>
                  <a:pt x="8185" y="8325"/>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2" name="Google Shape;582;p35"/>
          <p:cNvSpPr/>
          <p:nvPr/>
        </p:nvSpPr>
        <p:spPr>
          <a:xfrm>
            <a:off x="2338763" y="1113267"/>
            <a:ext cx="27594" cy="27594"/>
          </a:xfrm>
          <a:custGeom>
            <a:rect b="b" l="l" r="r" t="t"/>
            <a:pathLst>
              <a:path extrusionOk="0" h="21600" w="21600">
                <a:moveTo>
                  <a:pt x="10800" y="0"/>
                </a:moveTo>
                <a:lnTo>
                  <a:pt x="13500" y="8640"/>
                </a:lnTo>
                <a:lnTo>
                  <a:pt x="21600" y="10800"/>
                </a:lnTo>
                <a:lnTo>
                  <a:pt x="13500" y="13500"/>
                </a:lnTo>
                <a:lnTo>
                  <a:pt x="10800" y="21600"/>
                </a:lnTo>
                <a:lnTo>
                  <a:pt x="8100" y="13500"/>
                </a:lnTo>
                <a:lnTo>
                  <a:pt x="0" y="10800"/>
                </a:lnTo>
                <a:lnTo>
                  <a:pt x="8100" y="8640"/>
                </a:lnTo>
                <a:close/>
              </a:path>
            </a:pathLst>
          </a:custGeom>
          <a:solidFill>
            <a:srgbClr val="4A5058"/>
          </a:solidFill>
          <a:ln>
            <a:noFill/>
          </a:ln>
        </p:spPr>
        <p:txBody>
          <a:bodyPr anchorCtr="0" anchor="ctr" bIns="28575" lIns="28575" spcFirstLastPara="1" rIns="28575" wrap="square" tIns="285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83" name="Google Shape;583;p35"/>
          <p:cNvPicPr preferRelativeResize="0"/>
          <p:nvPr/>
        </p:nvPicPr>
        <p:blipFill>
          <a:blip r:embed="rId3">
            <a:alphaModFix/>
          </a:blip>
          <a:stretch>
            <a:fillRect/>
          </a:stretch>
        </p:blipFill>
        <p:spPr>
          <a:xfrm>
            <a:off x="7665500" y="53525"/>
            <a:ext cx="1447800" cy="762000"/>
          </a:xfrm>
          <a:prstGeom prst="rect">
            <a:avLst/>
          </a:prstGeom>
          <a:noFill/>
          <a:ln>
            <a:noFill/>
          </a:ln>
        </p:spPr>
      </p:pic>
      <p:sp>
        <p:nvSpPr>
          <p:cNvPr id="584" name="Google Shape;584;p35"/>
          <p:cNvSpPr txBox="1"/>
          <p:nvPr/>
        </p:nvSpPr>
        <p:spPr>
          <a:xfrm>
            <a:off x="398000" y="873175"/>
            <a:ext cx="8621700" cy="390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600" u="sng">
                <a:solidFill>
                  <a:srgbClr val="FFFFFF"/>
                </a:solidFill>
                <a:latin typeface="Source Code Pro"/>
                <a:ea typeface="Source Code Pro"/>
                <a:cs typeface="Source Code Pro"/>
                <a:sym typeface="Source Code Pro"/>
              </a:rPr>
              <a:t>Statement Coverage</a:t>
            </a:r>
            <a:endParaRPr b="1" sz="1600" u="sng">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Measures the percentage of code statements executed during a test suite. Statements are instructions in the code (a line of program source code) expressing some action that the program should carry out.</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0"/>
              </a:spcAft>
              <a:buNone/>
            </a:pPr>
            <a:r>
              <a:rPr lang="en-GB" sz="1600">
                <a:solidFill>
                  <a:srgbClr val="FFFFFF"/>
                </a:solidFill>
                <a:latin typeface="Source Code Pro"/>
                <a:ea typeface="Source Code Pro"/>
                <a:cs typeface="Source Code Pro"/>
                <a:sym typeface="Source Code Pro"/>
              </a:rPr>
              <a:t>To achieve 100% Statement coverage we have to make sure that every statement in the code is executed at least once.</a:t>
            </a:r>
            <a:endParaRPr sz="1600">
              <a:solidFill>
                <a:srgbClr val="FFFFFF"/>
              </a:solidFill>
              <a:latin typeface="Source Code Pro"/>
              <a:ea typeface="Source Code Pro"/>
              <a:cs typeface="Source Code Pro"/>
              <a:sym typeface="Source Code Pro"/>
            </a:endParaRPr>
          </a:p>
          <a:p>
            <a:pPr indent="0" lvl="0" marL="0" rtl="0" algn="l">
              <a:lnSpc>
                <a:spcPct val="150000"/>
              </a:lnSpc>
              <a:spcBef>
                <a:spcPts val="1000"/>
              </a:spcBef>
              <a:spcAft>
                <a:spcPts val="1000"/>
              </a:spcAft>
              <a:buNone/>
            </a:pPr>
            <a:r>
              <a:rPr lang="en-GB" sz="1600">
                <a:solidFill>
                  <a:srgbClr val="FFFFFF"/>
                </a:solidFill>
                <a:latin typeface="Source Code Pro"/>
                <a:ea typeface="Source Code Pro"/>
                <a:cs typeface="Source Code Pro"/>
                <a:sym typeface="Source Code Pro"/>
              </a:rPr>
              <a:t>Statement coverage is only useful as a measure of physical code — it says nothing about the quality of tests used to execute the code.</a:t>
            </a:r>
            <a:endParaRPr sz="1600">
              <a:solidFill>
                <a:srgbClr val="FFFFFF"/>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eet theme">
  <a:themeElements>
    <a:clrScheme name="Showeet">
      <a:dk1>
        <a:srgbClr val="95A5A6"/>
      </a:dk1>
      <a:lt1>
        <a:srgbClr val="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ocke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