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Amatic SC" panose="020B0604020202020204" charset="-79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Source Code Pro" panose="020B0604020202020204" charset="0"/>
      <p:regular r:id="rId27"/>
      <p:bold r:id="rId28"/>
      <p:italic r:id="rId29"/>
      <p:boldItalic r:id="rId30"/>
    </p:embeddedFont>
    <p:embeddedFont>
      <p:font typeface="Ubuntu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88b266013_7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788b266013_7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788b266013_7_3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c49048beee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2" name="Google Shape;562;gc49048beee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3" name="Google Shape;563;gc49048beee_0_2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49048bee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gc49048bee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1" name="Google Shape;581;gc49048beee_0_2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a9b00535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a9b00535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9c5db474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g79c5db474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1" name="Google Shape;421;g79c5db4744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c49048beee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gc49048beee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8" name="Google Shape;438;gc49048beee_0_2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c8b244e48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gc8b244e48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5" name="Google Shape;455;gc8b244e48e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8b244e48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gc8b244e48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2" name="Google Shape;472;gc8b244e48e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c8b244e48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c8b244e48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9" name="Google Shape;489;gc8b244e48e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8b244e48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gc8b244e48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07" name="Google Shape;507;gc8b244e48e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c8b244e48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gc8b244e48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5" name="Google Shape;525;gc8b244e48e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c8b244e48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gc8b244e48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3" name="Google Shape;543;gc8b244e48e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011E2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59532" y="171641"/>
            <a:ext cx="8424936" cy="71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pen Sans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0342" y="4660556"/>
            <a:ext cx="1220830" cy="33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746" y="1069850"/>
            <a:ext cx="4753855" cy="3929061"/>
          </a:xfrm>
          <a:prstGeom prst="rect">
            <a:avLst/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</p:pic>
      <p:sp>
        <p:nvSpPr>
          <p:cNvPr id="59" name="Google Shape;59;p14"/>
          <p:cNvSpPr>
            <a:spLocks noGrp="1"/>
          </p:cNvSpPr>
          <p:nvPr>
            <p:ph type="pic" idx="2"/>
          </p:nvPr>
        </p:nvSpPr>
        <p:spPr>
          <a:xfrm>
            <a:off x="1117457" y="1275608"/>
            <a:ext cx="4212431" cy="2376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5">
            <a:alphaModFix/>
          </a:blip>
          <a:srcRect r="18500" b="19390"/>
          <a:stretch/>
        </p:blipFill>
        <p:spPr>
          <a:xfrm>
            <a:off x="8322384" y="3703326"/>
            <a:ext cx="821616" cy="81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- Left">
  <p:cSld name="1_Title - Left">
    <p:bg>
      <p:bgPr>
        <a:solidFill>
          <a:srgbClr val="011E29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373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467915" y="633784"/>
            <a:ext cx="7348373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246127" y="4677984"/>
            <a:ext cx="329431" cy="329430"/>
            <a:chOff x="186858" y="6096003"/>
            <a:chExt cx="580550" cy="580549"/>
          </a:xfrm>
        </p:grpSpPr>
        <p:sp>
          <p:nvSpPr>
            <p:cNvPr id="65" name="Google Shape;65;p15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6366" y="172153"/>
            <a:ext cx="1220830" cy="3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7892075" y="71894"/>
            <a:ext cx="1195120" cy="540060"/>
          </a:xfrm>
          <a:prstGeom prst="rect">
            <a:avLst/>
          </a:prstGeom>
          <a:solidFill>
            <a:srgbClr val="011E29">
              <a:alpha val="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- Left">
  <p:cSld name="2_Title - Left">
    <p:bg>
      <p:bgPr>
        <a:solidFill>
          <a:srgbClr val="011E29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246127" y="4677984"/>
            <a:ext cx="329431" cy="329430"/>
            <a:chOff x="186858" y="6096003"/>
            <a:chExt cx="580550" cy="580549"/>
          </a:xfrm>
        </p:grpSpPr>
        <p:sp>
          <p:nvSpPr>
            <p:cNvPr id="73" name="Google Shape;73;p16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ransition" type="title">
  <p:cSld name="TITLE">
    <p:bg>
      <p:bgPr>
        <a:solidFill>
          <a:srgbClr val="011E2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pen Sans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72B4E0"/>
              </a:buClr>
              <a:buSzPts val="2400"/>
              <a:buNone/>
              <a:defRPr sz="2400">
                <a:solidFill>
                  <a:srgbClr val="72B4E0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0342" y="4660554"/>
            <a:ext cx="1220830" cy="33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r="18500" b="19390"/>
          <a:stretch/>
        </p:blipFill>
        <p:spPr>
          <a:xfrm>
            <a:off x="8322384" y="3703326"/>
            <a:ext cx="821616" cy="812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7"/>
          <p:cNvGrpSpPr/>
          <p:nvPr/>
        </p:nvGrpSpPr>
        <p:grpSpPr>
          <a:xfrm>
            <a:off x="6528597" y="4752594"/>
            <a:ext cx="1103235" cy="230833"/>
            <a:chOff x="8616280" y="6285754"/>
            <a:chExt cx="1470980" cy="307777"/>
          </a:xfrm>
        </p:grpSpPr>
        <p:sp>
          <p:nvSpPr>
            <p:cNvPr id="84" name="Google Shape;84;p17"/>
            <p:cNvSpPr txBox="1"/>
            <p:nvPr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Made with       by </a:t>
              </a:r>
              <a:endParaRPr sz="1100"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 extrusionOk="0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endPara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17"/>
          <p:cNvSpPr/>
          <p:nvPr/>
        </p:nvSpPr>
        <p:spPr>
          <a:xfrm>
            <a:off x="8121482" y="2476325"/>
            <a:ext cx="150362" cy="1503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789802" y="1049787"/>
            <a:ext cx="150362" cy="1503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1067819" y="1978550"/>
            <a:ext cx="150362" cy="1503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218180" y="3295847"/>
            <a:ext cx="275477" cy="275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357754" y="3805610"/>
            <a:ext cx="275477" cy="275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8559442" y="249493"/>
            <a:ext cx="171020" cy="1620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5922150" y="273434"/>
            <a:ext cx="171020" cy="1620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7228613" y="3412097"/>
            <a:ext cx="287726" cy="28772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269674" y="123782"/>
            <a:ext cx="287726" cy="28772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8036473" y="4287899"/>
            <a:ext cx="83479" cy="83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1"/>
                </a:lnTo>
                <a:lnTo>
                  <a:pt x="21600" y="10711"/>
                </a:lnTo>
                <a:lnTo>
                  <a:pt x="13388" y="13389"/>
                </a:lnTo>
                <a:lnTo>
                  <a:pt x="10889" y="21600"/>
                </a:lnTo>
                <a:lnTo>
                  <a:pt x="8390" y="13389"/>
                </a:lnTo>
                <a:lnTo>
                  <a:pt x="0" y="10711"/>
                </a:lnTo>
                <a:lnTo>
                  <a:pt x="8390" y="8211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352594" y="4299644"/>
            <a:ext cx="83476" cy="8347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9" y="8212"/>
                </a:lnTo>
                <a:lnTo>
                  <a:pt x="21600" y="10711"/>
                </a:lnTo>
                <a:lnTo>
                  <a:pt x="13389" y="13210"/>
                </a:lnTo>
                <a:lnTo>
                  <a:pt x="10889" y="21600"/>
                </a:lnTo>
                <a:lnTo>
                  <a:pt x="8211" y="13210"/>
                </a:lnTo>
                <a:lnTo>
                  <a:pt x="0" y="10711"/>
                </a:lnTo>
                <a:lnTo>
                  <a:pt x="8211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13537" y="4215050"/>
            <a:ext cx="166267" cy="1669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55" y="0"/>
                </a:moveTo>
                <a:lnTo>
                  <a:pt x="13355" y="8212"/>
                </a:lnTo>
                <a:lnTo>
                  <a:pt x="21600" y="10800"/>
                </a:lnTo>
                <a:lnTo>
                  <a:pt x="13355" y="13299"/>
                </a:lnTo>
                <a:lnTo>
                  <a:pt x="10755" y="21600"/>
                </a:lnTo>
                <a:lnTo>
                  <a:pt x="8246" y="13299"/>
                </a:lnTo>
                <a:lnTo>
                  <a:pt x="0" y="10800"/>
                </a:lnTo>
                <a:lnTo>
                  <a:pt x="8246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eft">
  <p:cSld name="Title - Lef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373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467915" y="633784"/>
            <a:ext cx="7348373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01" name="Google Shape;101;p18"/>
          <p:cNvGrpSpPr/>
          <p:nvPr/>
        </p:nvGrpSpPr>
        <p:grpSpPr>
          <a:xfrm>
            <a:off x="246127" y="4677984"/>
            <a:ext cx="329431" cy="329430"/>
            <a:chOff x="186858" y="6096003"/>
            <a:chExt cx="580550" cy="580549"/>
          </a:xfrm>
        </p:grpSpPr>
        <p:sp>
          <p:nvSpPr>
            <p:cNvPr id="102" name="Google Shape;102;p18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6366" y="172153"/>
            <a:ext cx="1220830" cy="3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7892075" y="71894"/>
            <a:ext cx="1195120" cy="5400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cket - Title Slide Blue" type="title">
  <p:cSld name="TITLE">
    <p:bg>
      <p:bgPr>
        <a:solidFill>
          <a:srgbClr val="0DADCD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23" name="Google Shape;123;p21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124" name="Google Shape;124;p21"/>
            <p:cNvSpPr/>
            <p:nvPr/>
          </p:nvSpPr>
          <p:spPr>
            <a:xfrm>
              <a:off x="-91546" y="4678846"/>
              <a:ext cx="9235546" cy="2179154"/>
            </a:xfrm>
            <a:custGeom>
              <a:avLst/>
              <a:gdLst/>
              <a:ahLst/>
              <a:cxnLst/>
              <a:rect l="l" t="t" r="r" b="b"/>
              <a:pathLst>
                <a:path w="11711288" h="2600767" extrusionOk="0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-91546" y="4807525"/>
              <a:ext cx="9233318" cy="2050475"/>
            </a:xfrm>
            <a:custGeom>
              <a:avLst/>
              <a:gdLst/>
              <a:ahLst/>
              <a:cxnLst/>
              <a:rect l="l" t="t" r="r" b="b"/>
              <a:pathLst>
                <a:path w="11711288" h="2600767" extrusionOk="0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-467413" y="5174540"/>
              <a:ext cx="9611413" cy="1683460"/>
            </a:xfrm>
            <a:custGeom>
              <a:avLst/>
              <a:gdLst/>
              <a:ahLst/>
              <a:cxnLst/>
              <a:rect l="l" t="t" r="r" b="b"/>
              <a:pathLst>
                <a:path w="12190853" h="2135254" extrusionOk="0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21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name="adj" fmla="val 319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name="adj" fmla="val 3198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21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130" name="Google Shape;130;p21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1"/>
          <p:cNvSpPr/>
          <p:nvPr/>
        </p:nvSpPr>
        <p:spPr>
          <a:xfrm flipH="1">
            <a:off x="8285233" y="2565606"/>
            <a:ext cx="583948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6876256" y="2565607"/>
            <a:ext cx="583875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21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135" name="Google Shape;135;p21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1"/>
          <p:cNvSpPr/>
          <p:nvPr/>
        </p:nvSpPr>
        <p:spPr>
          <a:xfrm>
            <a:off x="7336250" y="1698392"/>
            <a:ext cx="537145" cy="1326485"/>
          </a:xfrm>
          <a:custGeom>
            <a:avLst/>
            <a:gdLst/>
            <a:ahLst/>
            <a:cxnLst/>
            <a:rect l="l" t="t" r="r" b="b"/>
            <a:pathLst>
              <a:path w="929217" h="3059614" extrusionOk="0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7873395" y="1698789"/>
            <a:ext cx="537145" cy="1326088"/>
          </a:xfrm>
          <a:custGeom>
            <a:avLst/>
            <a:gdLst/>
            <a:ahLst/>
            <a:cxnLst/>
            <a:rect l="l" t="t" r="r" b="b"/>
            <a:pathLst>
              <a:path w="929217" h="3058698" extrusionOk="0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7554443" y="3035087"/>
            <a:ext cx="317738" cy="625268"/>
          </a:xfrm>
          <a:custGeom>
            <a:avLst/>
            <a:gdLst/>
            <a:ahLst/>
            <a:cxnLst/>
            <a:rect l="l" t="t" r="r" b="b"/>
            <a:pathLst>
              <a:path w="549661" h="1442215" extrusionOk="0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 flipH="1">
            <a:off x="7872182" y="3035137"/>
            <a:ext cx="320131" cy="625216"/>
          </a:xfrm>
          <a:custGeom>
            <a:avLst/>
            <a:gdLst/>
            <a:ahLst/>
            <a:cxnLst/>
            <a:rect l="l" t="t" r="r" b="b"/>
            <a:pathLst>
              <a:path w="553800" h="1442098" extrusionOk="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7595915" y="3051916"/>
            <a:ext cx="276268" cy="387773"/>
          </a:xfrm>
          <a:custGeom>
            <a:avLst/>
            <a:gdLst/>
            <a:ahLst/>
            <a:cxnLst/>
            <a:rect l="l" t="t" r="r" b="b"/>
            <a:pathLst>
              <a:path w="477921" h="894419" extrusionOk="0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/>
          <p:nvPr/>
        </p:nvSpPr>
        <p:spPr>
          <a:xfrm flipH="1">
            <a:off x="7872183" y="3052037"/>
            <a:ext cx="278319" cy="387652"/>
          </a:xfrm>
          <a:custGeom>
            <a:avLst/>
            <a:gdLst/>
            <a:ahLst/>
            <a:cxnLst/>
            <a:rect l="l" t="t" r="r" b="b"/>
            <a:pathLst>
              <a:path w="481469" h="894141" extrusionOk="0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21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144" name="Google Shape;144;p21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21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147" name="Google Shape;147;p21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21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150" name="Google Shape;150;p21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/>
              <a:ahLst/>
              <a:cxnLst/>
              <a:rect l="l" t="t" r="r" b="b"/>
              <a:pathLst>
                <a:path w="464610" h="915030" extrusionOk="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/>
              <a:ahLst/>
              <a:cxnLst/>
              <a:rect l="l" t="t" r="r" b="b"/>
              <a:pathLst>
                <a:path w="450421" h="913600" extrusionOk="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cket - Title and Content Blue" type="obj">
  <p:cSld name="OBJECT">
    <p:bg>
      <p:bgPr>
        <a:solidFill>
          <a:srgbClr val="0DADCD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7/28/2015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22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164" name="Google Shape;164;p22"/>
            <p:cNvSpPr/>
            <p:nvPr/>
          </p:nvSpPr>
          <p:spPr>
            <a:xfrm>
              <a:off x="-91546" y="4678846"/>
              <a:ext cx="9235546" cy="2179154"/>
            </a:xfrm>
            <a:custGeom>
              <a:avLst/>
              <a:gdLst/>
              <a:ahLst/>
              <a:cxnLst/>
              <a:rect l="l" t="t" r="r" b="b"/>
              <a:pathLst>
                <a:path w="11711288" h="2600767" extrusionOk="0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-91546" y="4807525"/>
              <a:ext cx="9233318" cy="2050475"/>
            </a:xfrm>
            <a:custGeom>
              <a:avLst/>
              <a:gdLst/>
              <a:ahLst/>
              <a:cxnLst/>
              <a:rect l="l" t="t" r="r" b="b"/>
              <a:pathLst>
                <a:path w="11711288" h="2600767" extrusionOk="0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-467413" y="5174540"/>
              <a:ext cx="9611413" cy="1683460"/>
            </a:xfrm>
            <a:custGeom>
              <a:avLst/>
              <a:gdLst/>
              <a:ahLst/>
              <a:cxnLst/>
              <a:rect l="l" t="t" r="r" b="b"/>
              <a:pathLst>
                <a:path w="12190853" h="2135254" extrusionOk="0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22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name="adj" fmla="val 319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name="adj" fmla="val 3198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69255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72" name="Google Shape;172;p22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173" name="Google Shape;173;p22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22"/>
          <p:cNvSpPr/>
          <p:nvPr/>
        </p:nvSpPr>
        <p:spPr>
          <a:xfrm flipH="1">
            <a:off x="8285233" y="2565606"/>
            <a:ext cx="583948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6877683" y="2565607"/>
            <a:ext cx="583875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22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178" name="Google Shape;178;p2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22"/>
          <p:cNvSpPr/>
          <p:nvPr/>
        </p:nvSpPr>
        <p:spPr>
          <a:xfrm>
            <a:off x="7336250" y="1698392"/>
            <a:ext cx="537145" cy="1326485"/>
          </a:xfrm>
          <a:custGeom>
            <a:avLst/>
            <a:gdLst/>
            <a:ahLst/>
            <a:cxnLst/>
            <a:rect l="l" t="t" r="r" b="b"/>
            <a:pathLst>
              <a:path w="929217" h="3059614" extrusionOk="0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7873395" y="1698789"/>
            <a:ext cx="537145" cy="1326088"/>
          </a:xfrm>
          <a:custGeom>
            <a:avLst/>
            <a:gdLst/>
            <a:ahLst/>
            <a:cxnLst/>
            <a:rect l="l" t="t" r="r" b="b"/>
            <a:pathLst>
              <a:path w="929217" h="3058698" extrusionOk="0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7554443" y="3035087"/>
            <a:ext cx="317738" cy="625268"/>
          </a:xfrm>
          <a:custGeom>
            <a:avLst/>
            <a:gdLst/>
            <a:ahLst/>
            <a:cxnLst/>
            <a:rect l="l" t="t" r="r" b="b"/>
            <a:pathLst>
              <a:path w="549661" h="1442215" extrusionOk="0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 flipH="1">
            <a:off x="7872182" y="3035137"/>
            <a:ext cx="320131" cy="625216"/>
          </a:xfrm>
          <a:custGeom>
            <a:avLst/>
            <a:gdLst/>
            <a:ahLst/>
            <a:cxnLst/>
            <a:rect l="l" t="t" r="r" b="b"/>
            <a:pathLst>
              <a:path w="553800" h="1442098" extrusionOk="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7595915" y="3051916"/>
            <a:ext cx="276268" cy="387773"/>
          </a:xfrm>
          <a:custGeom>
            <a:avLst/>
            <a:gdLst/>
            <a:ahLst/>
            <a:cxnLst/>
            <a:rect l="l" t="t" r="r" b="b"/>
            <a:pathLst>
              <a:path w="477921" h="894419" extrusionOk="0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/>
          <p:nvPr/>
        </p:nvSpPr>
        <p:spPr>
          <a:xfrm flipH="1">
            <a:off x="7872183" y="3052037"/>
            <a:ext cx="278319" cy="387652"/>
          </a:xfrm>
          <a:custGeom>
            <a:avLst/>
            <a:gdLst/>
            <a:ahLst/>
            <a:cxnLst/>
            <a:rect l="l" t="t" r="r" b="b"/>
            <a:pathLst>
              <a:path w="481469" h="894141" extrusionOk="0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22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187" name="Google Shape;187;p2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22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190" name="Google Shape;190;p22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22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193" name="Google Shape;193;p22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/>
              <a:ahLst/>
              <a:cxnLst/>
              <a:rect l="l" t="t" r="r" b="b"/>
              <a:pathLst>
                <a:path w="464610" h="915030" extrusionOk="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/>
              <a:ahLst/>
              <a:cxnLst/>
              <a:rect l="l" t="t" r="r" b="b"/>
              <a:pathLst>
                <a:path w="450421" h="913600" extrusionOk="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cket - Title Slide Dark Blue">
  <p:cSld name="Rocket - Title Slide Dark Blue">
    <p:bg>
      <p:bgPr>
        <a:solidFill>
          <a:srgbClr val="0E3C4B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1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ADCD"/>
              </a:buClr>
              <a:buSzPts val="2400"/>
              <a:buNone/>
              <a:defRPr sz="2400">
                <a:solidFill>
                  <a:srgbClr val="0DADCD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12" name="Google Shape;212;p23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213" name="Google Shape;213;p23"/>
            <p:cNvSpPr/>
            <p:nvPr/>
          </p:nvSpPr>
          <p:spPr>
            <a:xfrm>
              <a:off x="-91546" y="4678846"/>
              <a:ext cx="9235546" cy="2179154"/>
            </a:xfrm>
            <a:custGeom>
              <a:avLst/>
              <a:gdLst/>
              <a:ahLst/>
              <a:cxnLst/>
              <a:rect l="l" t="t" r="r" b="b"/>
              <a:pathLst>
                <a:path w="11711288" h="2600767" extrusionOk="0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-91546" y="4807525"/>
              <a:ext cx="9233318" cy="2050475"/>
            </a:xfrm>
            <a:custGeom>
              <a:avLst/>
              <a:gdLst/>
              <a:ahLst/>
              <a:cxnLst/>
              <a:rect l="l" t="t" r="r" b="b"/>
              <a:pathLst>
                <a:path w="11711288" h="2600767" extrusionOk="0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-467413" y="5174540"/>
              <a:ext cx="9611413" cy="1683460"/>
            </a:xfrm>
            <a:custGeom>
              <a:avLst/>
              <a:gdLst/>
              <a:ahLst/>
              <a:cxnLst/>
              <a:rect l="l" t="t" r="r" b="b"/>
              <a:pathLst>
                <a:path w="12190853" h="2135254" extrusionOk="0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3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name="adj" fmla="val 319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name="adj" fmla="val 3198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23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219" name="Google Shape;219;p23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3"/>
          <p:cNvSpPr/>
          <p:nvPr/>
        </p:nvSpPr>
        <p:spPr>
          <a:xfrm flipH="1">
            <a:off x="8285233" y="2565606"/>
            <a:ext cx="583948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6877683" y="2565607"/>
            <a:ext cx="583875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23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224" name="Google Shape;224;p23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3"/>
          <p:cNvSpPr/>
          <p:nvPr/>
        </p:nvSpPr>
        <p:spPr>
          <a:xfrm>
            <a:off x="7336250" y="1698392"/>
            <a:ext cx="537145" cy="1326485"/>
          </a:xfrm>
          <a:custGeom>
            <a:avLst/>
            <a:gdLst/>
            <a:ahLst/>
            <a:cxnLst/>
            <a:rect l="l" t="t" r="r" b="b"/>
            <a:pathLst>
              <a:path w="929217" h="3059614" extrusionOk="0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7873395" y="1698789"/>
            <a:ext cx="537145" cy="1326088"/>
          </a:xfrm>
          <a:custGeom>
            <a:avLst/>
            <a:gdLst/>
            <a:ahLst/>
            <a:cxnLst/>
            <a:rect l="l" t="t" r="r" b="b"/>
            <a:pathLst>
              <a:path w="929217" h="3058698" extrusionOk="0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7554443" y="3035087"/>
            <a:ext cx="317738" cy="625268"/>
          </a:xfrm>
          <a:custGeom>
            <a:avLst/>
            <a:gdLst/>
            <a:ahLst/>
            <a:cxnLst/>
            <a:rect l="l" t="t" r="r" b="b"/>
            <a:pathLst>
              <a:path w="549661" h="1442215" extrusionOk="0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 flipH="1">
            <a:off x="7872182" y="3035137"/>
            <a:ext cx="320131" cy="625216"/>
          </a:xfrm>
          <a:custGeom>
            <a:avLst/>
            <a:gdLst/>
            <a:ahLst/>
            <a:cxnLst/>
            <a:rect l="l" t="t" r="r" b="b"/>
            <a:pathLst>
              <a:path w="553800" h="1442098" extrusionOk="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7595915" y="3051916"/>
            <a:ext cx="276268" cy="387773"/>
          </a:xfrm>
          <a:custGeom>
            <a:avLst/>
            <a:gdLst/>
            <a:ahLst/>
            <a:cxnLst/>
            <a:rect l="l" t="t" r="r" b="b"/>
            <a:pathLst>
              <a:path w="477921" h="894419" extrusionOk="0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 flipH="1">
            <a:off x="7872183" y="3052037"/>
            <a:ext cx="278319" cy="387652"/>
          </a:xfrm>
          <a:custGeom>
            <a:avLst/>
            <a:gdLst/>
            <a:ahLst/>
            <a:cxnLst/>
            <a:rect l="l" t="t" r="r" b="b"/>
            <a:pathLst>
              <a:path w="481469" h="894141" extrusionOk="0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23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233" name="Google Shape;233;p23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23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236" name="Google Shape;236;p23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23"/>
          <p:cNvSpPr/>
          <p:nvPr/>
        </p:nvSpPr>
        <p:spPr>
          <a:xfrm>
            <a:off x="2580239" y="242064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1199456" y="36819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2351584" y="670050"/>
            <a:ext cx="108012" cy="8100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1775520" y="1000320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6059996" y="421452"/>
            <a:ext cx="45719" cy="342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3719736" y="51598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4295800" y="107885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5807968" y="3049094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2567608" y="3637914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1631504" y="3426523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8774148" y="15320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7010020" y="155990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75982" y="404267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8536429" y="1615631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8614261" y="2423237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7680176" y="742410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8909433" y="333663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9170348" y="3108154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4799856" y="415841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272428" y="2342492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5879649" y="1067891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7455371" y="294797"/>
            <a:ext cx="112750" cy="845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983432" y="937995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4662021" y="226256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623392" y="110590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4616301" y="185038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8614261" y="739378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8035672" y="3742328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4439816" y="3352614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8906642" y="2142767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3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269" name="Google Shape;269;p23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/>
              <a:ahLst/>
              <a:cxnLst/>
              <a:rect l="l" t="t" r="r" b="b"/>
              <a:pathLst>
                <a:path w="464610" h="915030" extrusionOk="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/>
              <a:ahLst/>
              <a:cxnLst/>
              <a:rect l="l" t="t" r="r" b="b"/>
              <a:pathLst>
                <a:path w="450421" h="913600" extrusionOk="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cket - Title and Content Dark Blue">
  <p:cSld name="Rocket - Title and Content Dark Blue">
    <p:bg>
      <p:bgPr>
        <a:solidFill>
          <a:srgbClr val="0E3C4B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/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7/28/2015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24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283" name="Google Shape;283;p24"/>
            <p:cNvSpPr/>
            <p:nvPr/>
          </p:nvSpPr>
          <p:spPr>
            <a:xfrm>
              <a:off x="-91546" y="4678846"/>
              <a:ext cx="9235546" cy="2179154"/>
            </a:xfrm>
            <a:custGeom>
              <a:avLst/>
              <a:gdLst/>
              <a:ahLst/>
              <a:cxnLst/>
              <a:rect l="l" t="t" r="r" b="b"/>
              <a:pathLst>
                <a:path w="11711288" h="2600767" extrusionOk="0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-91546" y="4807525"/>
              <a:ext cx="9233318" cy="2050475"/>
            </a:xfrm>
            <a:custGeom>
              <a:avLst/>
              <a:gdLst/>
              <a:ahLst/>
              <a:cxnLst/>
              <a:rect l="l" t="t" r="r" b="b"/>
              <a:pathLst>
                <a:path w="11711288" h="2600767" extrusionOk="0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-467413" y="5174540"/>
              <a:ext cx="9611413" cy="1683460"/>
            </a:xfrm>
            <a:custGeom>
              <a:avLst/>
              <a:gdLst/>
              <a:ahLst/>
              <a:cxnLst/>
              <a:rect l="l" t="t" r="r" b="b"/>
              <a:pathLst>
                <a:path w="12190853" h="2135254" extrusionOk="0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24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name="adj" fmla="val 319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name="adj" fmla="val 3198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69255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93" name="Google Shape;293;p24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294" name="Google Shape;294;p2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24"/>
          <p:cNvSpPr/>
          <p:nvPr/>
        </p:nvSpPr>
        <p:spPr>
          <a:xfrm flipH="1">
            <a:off x="8285233" y="2565606"/>
            <a:ext cx="583948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6877683" y="2565607"/>
            <a:ext cx="583875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24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299" name="Google Shape;299;p24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24"/>
          <p:cNvSpPr/>
          <p:nvPr/>
        </p:nvSpPr>
        <p:spPr>
          <a:xfrm>
            <a:off x="7336250" y="1698392"/>
            <a:ext cx="537145" cy="1326485"/>
          </a:xfrm>
          <a:custGeom>
            <a:avLst/>
            <a:gdLst/>
            <a:ahLst/>
            <a:cxnLst/>
            <a:rect l="l" t="t" r="r" b="b"/>
            <a:pathLst>
              <a:path w="929217" h="3059614" extrusionOk="0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7873395" y="1698789"/>
            <a:ext cx="537145" cy="1326088"/>
          </a:xfrm>
          <a:custGeom>
            <a:avLst/>
            <a:gdLst/>
            <a:ahLst/>
            <a:cxnLst/>
            <a:rect l="l" t="t" r="r" b="b"/>
            <a:pathLst>
              <a:path w="929217" h="3058698" extrusionOk="0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4"/>
          <p:cNvSpPr/>
          <p:nvPr/>
        </p:nvSpPr>
        <p:spPr>
          <a:xfrm>
            <a:off x="7554443" y="3035087"/>
            <a:ext cx="317738" cy="625268"/>
          </a:xfrm>
          <a:custGeom>
            <a:avLst/>
            <a:gdLst/>
            <a:ahLst/>
            <a:cxnLst/>
            <a:rect l="l" t="t" r="r" b="b"/>
            <a:pathLst>
              <a:path w="549661" h="1442215" extrusionOk="0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4"/>
          <p:cNvSpPr/>
          <p:nvPr/>
        </p:nvSpPr>
        <p:spPr>
          <a:xfrm flipH="1">
            <a:off x="7872182" y="3035137"/>
            <a:ext cx="320131" cy="625216"/>
          </a:xfrm>
          <a:custGeom>
            <a:avLst/>
            <a:gdLst/>
            <a:ahLst/>
            <a:cxnLst/>
            <a:rect l="l" t="t" r="r" b="b"/>
            <a:pathLst>
              <a:path w="553800" h="1442098" extrusionOk="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7595915" y="3051916"/>
            <a:ext cx="276268" cy="387773"/>
          </a:xfrm>
          <a:custGeom>
            <a:avLst/>
            <a:gdLst/>
            <a:ahLst/>
            <a:cxnLst/>
            <a:rect l="l" t="t" r="r" b="b"/>
            <a:pathLst>
              <a:path w="477921" h="894419" extrusionOk="0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 flipH="1">
            <a:off x="7872183" y="3052037"/>
            <a:ext cx="278319" cy="387652"/>
          </a:xfrm>
          <a:custGeom>
            <a:avLst/>
            <a:gdLst/>
            <a:ahLst/>
            <a:cxnLst/>
            <a:rect l="l" t="t" r="r" b="b"/>
            <a:pathLst>
              <a:path w="481469" h="894141" extrusionOk="0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p24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308" name="Google Shape;308;p24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24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311" name="Google Shape;311;p2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24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314" name="Google Shape;314;p24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/>
              <a:ahLst/>
              <a:cxnLst/>
              <a:rect l="l" t="t" r="r" b="b"/>
              <a:pathLst>
                <a:path w="464610" h="915030" extrusionOk="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/>
              <a:ahLst/>
              <a:cxnLst/>
              <a:rect l="l" t="t" r="r" b="b"/>
              <a:pathLst>
                <a:path w="450421" h="913600" extrusionOk="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cket - Title Slide White">
  <p:cSld name="Rocket - Title Slide White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>
            <a:spLocks noGrp="1"/>
          </p:cNvSpPr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5"/>
          <p:cNvSpPr txBox="1">
            <a:spLocks noGrp="1"/>
          </p:cNvSpPr>
          <p:nvPr>
            <p:ph type="subTitle" idx="1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ADCD"/>
              </a:buClr>
              <a:buSzPts val="2400"/>
              <a:buNone/>
              <a:defRPr sz="2400">
                <a:solidFill>
                  <a:srgbClr val="0DADCD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357588" y="3509135"/>
            <a:ext cx="8786412" cy="1634365"/>
          </a:xfrm>
          <a:custGeom>
            <a:avLst/>
            <a:gdLst/>
            <a:ahLst/>
            <a:cxnLst/>
            <a:rect l="l" t="t" r="r" b="b"/>
            <a:pathLst>
              <a:path w="11711288" h="2600767" extrusionOk="0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357588" y="3605644"/>
            <a:ext cx="8784292" cy="1537856"/>
          </a:xfrm>
          <a:custGeom>
            <a:avLst/>
            <a:gdLst/>
            <a:ahLst/>
            <a:cxnLst/>
            <a:rect l="l" t="t" r="r" b="b"/>
            <a:pathLst>
              <a:path w="11711288" h="2600767" extrusionOk="0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7227327" y="3049864"/>
            <a:ext cx="1289707" cy="2093636"/>
          </a:xfrm>
          <a:prstGeom prst="trapezoid">
            <a:avLst>
              <a:gd name="adj" fmla="val 319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0" y="3880905"/>
            <a:ext cx="9144000" cy="1262595"/>
          </a:xfrm>
          <a:custGeom>
            <a:avLst/>
            <a:gdLst/>
            <a:ahLst/>
            <a:cxnLst/>
            <a:rect l="l" t="t" r="r" b="b"/>
            <a:pathLst>
              <a:path w="12190853" h="2135254" extrusionOk="0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name="adj" fmla="val 3198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25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337" name="Google Shape;337;p2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25"/>
          <p:cNvSpPr/>
          <p:nvPr/>
        </p:nvSpPr>
        <p:spPr>
          <a:xfrm flipH="1">
            <a:off x="8285233" y="2565606"/>
            <a:ext cx="583948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6877683" y="2565607"/>
            <a:ext cx="583875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1" name="Google Shape;341;p25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342" name="Google Shape;342;p25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5"/>
          <p:cNvSpPr/>
          <p:nvPr/>
        </p:nvSpPr>
        <p:spPr>
          <a:xfrm>
            <a:off x="7336250" y="1698392"/>
            <a:ext cx="537145" cy="1326485"/>
          </a:xfrm>
          <a:custGeom>
            <a:avLst/>
            <a:gdLst/>
            <a:ahLst/>
            <a:cxnLst/>
            <a:rect l="l" t="t" r="r" b="b"/>
            <a:pathLst>
              <a:path w="929217" h="3059614" extrusionOk="0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7873395" y="1698789"/>
            <a:ext cx="537145" cy="1326088"/>
          </a:xfrm>
          <a:custGeom>
            <a:avLst/>
            <a:gdLst/>
            <a:ahLst/>
            <a:cxnLst/>
            <a:rect l="l" t="t" r="r" b="b"/>
            <a:pathLst>
              <a:path w="929217" h="3058698" extrusionOk="0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7554443" y="3035087"/>
            <a:ext cx="317738" cy="625268"/>
          </a:xfrm>
          <a:custGeom>
            <a:avLst/>
            <a:gdLst/>
            <a:ahLst/>
            <a:cxnLst/>
            <a:rect l="l" t="t" r="r" b="b"/>
            <a:pathLst>
              <a:path w="549661" h="1442215" extrusionOk="0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5"/>
          <p:cNvSpPr/>
          <p:nvPr/>
        </p:nvSpPr>
        <p:spPr>
          <a:xfrm flipH="1">
            <a:off x="7872182" y="3035137"/>
            <a:ext cx="320131" cy="625216"/>
          </a:xfrm>
          <a:custGeom>
            <a:avLst/>
            <a:gdLst/>
            <a:ahLst/>
            <a:cxnLst/>
            <a:rect l="l" t="t" r="r" b="b"/>
            <a:pathLst>
              <a:path w="553800" h="1442098" extrusionOk="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7595915" y="3051916"/>
            <a:ext cx="276268" cy="387773"/>
          </a:xfrm>
          <a:custGeom>
            <a:avLst/>
            <a:gdLst/>
            <a:ahLst/>
            <a:cxnLst/>
            <a:rect l="l" t="t" r="r" b="b"/>
            <a:pathLst>
              <a:path w="477921" h="894419" extrusionOk="0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5"/>
          <p:cNvSpPr/>
          <p:nvPr/>
        </p:nvSpPr>
        <p:spPr>
          <a:xfrm flipH="1">
            <a:off x="7872183" y="3052037"/>
            <a:ext cx="278319" cy="387652"/>
          </a:xfrm>
          <a:custGeom>
            <a:avLst/>
            <a:gdLst/>
            <a:ahLst/>
            <a:cxnLst/>
            <a:rect l="l" t="t" r="r" b="b"/>
            <a:pathLst>
              <a:path w="481469" h="894141" extrusionOk="0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5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351" name="Google Shape;351;p25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25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354" name="Google Shape;354;p2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25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357" name="Google Shape;357;p25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/>
              <a:ahLst/>
              <a:cxnLst/>
              <a:rect l="l" t="t" r="r" b="b"/>
              <a:pathLst>
                <a:path w="464610" h="915030" extrusionOk="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/>
              <a:ahLst/>
              <a:cxnLst/>
              <a:rect l="l" t="t" r="r" b="b"/>
              <a:pathLst>
                <a:path w="450421" h="913600" extrusionOk="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cket - Title and Content White">
  <p:cSld name="Rocket - Title and Content White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357588" y="3509135"/>
            <a:ext cx="8786412" cy="1634365"/>
          </a:xfrm>
          <a:custGeom>
            <a:avLst/>
            <a:gdLst/>
            <a:ahLst/>
            <a:cxnLst/>
            <a:rect l="l" t="t" r="r" b="b"/>
            <a:pathLst>
              <a:path w="11711288" h="2600767" extrusionOk="0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357588" y="3605644"/>
            <a:ext cx="8784292" cy="1537856"/>
          </a:xfrm>
          <a:custGeom>
            <a:avLst/>
            <a:gdLst/>
            <a:ahLst/>
            <a:cxnLst/>
            <a:rect l="l" t="t" r="r" b="b"/>
            <a:pathLst>
              <a:path w="11711288" h="2600767" extrusionOk="0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7227327" y="3049864"/>
            <a:ext cx="1289707" cy="2093636"/>
          </a:xfrm>
          <a:prstGeom prst="trapezoid">
            <a:avLst>
              <a:gd name="adj" fmla="val 319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0" y="3880905"/>
            <a:ext cx="9144000" cy="1262595"/>
          </a:xfrm>
          <a:custGeom>
            <a:avLst/>
            <a:gdLst/>
            <a:ahLst/>
            <a:cxnLst/>
            <a:rect l="l" t="t" r="r" b="b"/>
            <a:pathLst>
              <a:path w="12190853" h="2135254" extrusionOk="0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name="adj" fmla="val 3198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69255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77" name="Google Shape;377;p26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378" name="Google Shape;378;p26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26"/>
          <p:cNvSpPr/>
          <p:nvPr/>
        </p:nvSpPr>
        <p:spPr>
          <a:xfrm flipH="1">
            <a:off x="8285233" y="2565606"/>
            <a:ext cx="583948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6877683" y="2565607"/>
            <a:ext cx="583875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382;p26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383" name="Google Shape;383;p26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26"/>
          <p:cNvSpPr/>
          <p:nvPr/>
        </p:nvSpPr>
        <p:spPr>
          <a:xfrm>
            <a:off x="7336250" y="1698392"/>
            <a:ext cx="537145" cy="1326485"/>
          </a:xfrm>
          <a:custGeom>
            <a:avLst/>
            <a:gdLst/>
            <a:ahLst/>
            <a:cxnLst/>
            <a:rect l="l" t="t" r="r" b="b"/>
            <a:pathLst>
              <a:path w="929217" h="3059614" extrusionOk="0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6"/>
          <p:cNvSpPr/>
          <p:nvPr/>
        </p:nvSpPr>
        <p:spPr>
          <a:xfrm>
            <a:off x="7873395" y="1698789"/>
            <a:ext cx="537145" cy="1326088"/>
          </a:xfrm>
          <a:custGeom>
            <a:avLst/>
            <a:gdLst/>
            <a:ahLst/>
            <a:cxnLst/>
            <a:rect l="l" t="t" r="r" b="b"/>
            <a:pathLst>
              <a:path w="929217" h="3058698" extrusionOk="0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7554443" y="3035087"/>
            <a:ext cx="317738" cy="625268"/>
          </a:xfrm>
          <a:custGeom>
            <a:avLst/>
            <a:gdLst/>
            <a:ahLst/>
            <a:cxnLst/>
            <a:rect l="l" t="t" r="r" b="b"/>
            <a:pathLst>
              <a:path w="549661" h="1442215" extrusionOk="0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6"/>
          <p:cNvSpPr/>
          <p:nvPr/>
        </p:nvSpPr>
        <p:spPr>
          <a:xfrm flipH="1">
            <a:off x="7872182" y="3035137"/>
            <a:ext cx="320131" cy="625216"/>
          </a:xfrm>
          <a:custGeom>
            <a:avLst/>
            <a:gdLst/>
            <a:ahLst/>
            <a:cxnLst/>
            <a:rect l="l" t="t" r="r" b="b"/>
            <a:pathLst>
              <a:path w="553800" h="1442098" extrusionOk="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6"/>
          <p:cNvSpPr/>
          <p:nvPr/>
        </p:nvSpPr>
        <p:spPr>
          <a:xfrm>
            <a:off x="7595915" y="3051916"/>
            <a:ext cx="276268" cy="387773"/>
          </a:xfrm>
          <a:custGeom>
            <a:avLst/>
            <a:gdLst/>
            <a:ahLst/>
            <a:cxnLst/>
            <a:rect l="l" t="t" r="r" b="b"/>
            <a:pathLst>
              <a:path w="477921" h="894419" extrusionOk="0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6"/>
          <p:cNvSpPr/>
          <p:nvPr/>
        </p:nvSpPr>
        <p:spPr>
          <a:xfrm flipH="1">
            <a:off x="7872183" y="3052037"/>
            <a:ext cx="278319" cy="387652"/>
          </a:xfrm>
          <a:custGeom>
            <a:avLst/>
            <a:gdLst/>
            <a:ahLst/>
            <a:cxnLst/>
            <a:rect l="l" t="t" r="r" b="b"/>
            <a:pathLst>
              <a:path w="481469" h="894141" extrusionOk="0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1" name="Google Shape;391;p26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392" name="Google Shape;392;p26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395" name="Google Shape;395;p26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26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398" name="Google Shape;398;p26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/>
              <a:ahLst/>
              <a:cxnLst/>
              <a:rect l="l" t="t" r="r" b="b"/>
              <a:pathLst>
                <a:path w="464610" h="915030" extrusionOk="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/>
              <a:ahLst/>
              <a:cxnLst/>
              <a:rect l="l" t="t" r="r" b="b"/>
              <a:pathLst>
                <a:path w="450421" h="913600" extrusionOk="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000"/>
              <a:buFont typeface="Open Sans"/>
              <a:buNone/>
              <a:defRPr sz="3000" b="1" i="0" u="none" strike="noStrike" cap="none">
                <a:solidFill>
                  <a:srgbClr val="2F3A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rgbClr val="6B7F8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 rot="5400000">
            <a:off x="8703515" y="4349943"/>
            <a:ext cx="1379368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" name="Google Shape;116;p20"/>
          <p:cNvSpPr/>
          <p:nvPr/>
        </p:nvSpPr>
        <p:spPr>
          <a:xfrm rot="5400000">
            <a:off x="8703515" y="4315317"/>
            <a:ext cx="13793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hyperlink" Target="https://dashboard.ngrok.com/get-started/setu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youtu.be/65hrCvYMLq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guru99.com/download-install-jenkin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hyperlink" Target="https://www.jenkins.io/doc/book/pipeline/getting-starte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E29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>
            <a:spLocks noGrp="1"/>
          </p:cNvSpPr>
          <p:nvPr>
            <p:ph type="ctrTitle"/>
          </p:nvPr>
        </p:nvSpPr>
        <p:spPr>
          <a:xfrm>
            <a:off x="422240" y="88682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 sz="4800"/>
              <a:t>Continuous Integration with Jenkins</a:t>
            </a:r>
            <a:endParaRPr sz="4800"/>
          </a:p>
        </p:txBody>
      </p:sp>
      <p:sp>
        <p:nvSpPr>
          <p:cNvPr id="417" name="Google Shape;417;p27"/>
          <p:cNvSpPr txBox="1">
            <a:spLocks noGrp="1"/>
          </p:cNvSpPr>
          <p:nvPr>
            <p:ph type="subTitle" idx="1"/>
          </p:nvPr>
        </p:nvSpPr>
        <p:spPr>
          <a:xfrm>
            <a:off x="467290" y="27290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ADCD"/>
              </a:buClr>
              <a:buSzPts val="2400"/>
              <a:buNone/>
            </a:pPr>
            <a:r>
              <a:rPr lang="en-GB"/>
              <a:t>Lecture 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6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 dirty="0">
                <a:latin typeface="Amatic SC"/>
                <a:ea typeface="Amatic SC"/>
                <a:cs typeface="Amatic SC"/>
                <a:sym typeface="Amatic SC"/>
              </a:rPr>
              <a:t>Make Your </a:t>
            </a:r>
            <a:r>
              <a:rPr lang="en-GB" sz="3500" dirty="0" err="1">
                <a:latin typeface="Amatic SC"/>
                <a:ea typeface="Amatic SC"/>
                <a:cs typeface="Amatic SC"/>
                <a:sym typeface="Amatic SC"/>
              </a:rPr>
              <a:t>jenkins</a:t>
            </a:r>
            <a:r>
              <a:rPr lang="en-GB" sz="3500" dirty="0">
                <a:latin typeface="Amatic SC"/>
                <a:ea typeface="Amatic SC"/>
                <a:cs typeface="Amatic SC"/>
                <a:sym typeface="Amatic SC"/>
              </a:rPr>
              <a:t> Public using NGROK</a:t>
            </a:r>
            <a:endParaRPr sz="3500" dirty="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66" name="Google Shape;566;p36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10</a:t>
            </a:fld>
            <a:endParaRPr sz="1100"/>
          </a:p>
        </p:txBody>
      </p:sp>
      <p:sp>
        <p:nvSpPr>
          <p:cNvPr id="567" name="Google Shape;567;p36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6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6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6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6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6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6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6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5" name="Google Shape;5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6"/>
          <p:cNvSpPr txBox="1"/>
          <p:nvPr/>
        </p:nvSpPr>
        <p:spPr>
          <a:xfrm>
            <a:off x="398000" y="683215"/>
            <a:ext cx="8621700" cy="409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</a:pPr>
            <a:r>
              <a:rPr lang="en-US" sz="12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Your Jenkins is accessible on https://localhost:8080 but this is not working in internet. You have to use a tool that can make your local host, public IP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</a:pPr>
            <a:r>
              <a:rPr lang="en-US" sz="12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can use </a:t>
            </a:r>
            <a:r>
              <a:rPr lang="en-US" sz="1200" dirty="0" err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ngrok</a:t>
            </a:r>
            <a:r>
              <a:rPr lang="en-US" sz="12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tool =&gt; </a:t>
            </a:r>
            <a:r>
              <a:rPr lang="en-US" sz="12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https://dashboard.ngrok.com/get-started/setup</a:t>
            </a:r>
            <a:endParaRPr lang="en-US" sz="12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</a:pPr>
            <a:endParaRPr lang="en-GB" sz="12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Code Pro"/>
              <a:buAutoNum type="arabicPeriod"/>
            </a:pPr>
            <a:r>
              <a:rPr lang="en-GB" sz="12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Download the zip for Windows</a:t>
            </a:r>
            <a:endParaRPr sz="12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Code Pro"/>
              <a:buAutoNum type="arabicPeriod"/>
            </a:pPr>
            <a:r>
              <a:rPr lang="en-GB" sz="12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Unzip it and open </a:t>
            </a:r>
            <a:r>
              <a:rPr lang="en-GB" sz="1200" dirty="0" err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Powershell</a:t>
            </a:r>
            <a:r>
              <a:rPr lang="en-GB" sz="12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console from the directory</a:t>
            </a:r>
            <a:endParaRPr sz="12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Code Pro"/>
              <a:buAutoNum type="arabicPeriod"/>
            </a:pPr>
            <a:r>
              <a:rPr lang="en-GB" sz="12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 the following command =&gt; ./</a:t>
            </a:r>
            <a:r>
              <a:rPr lang="en-GB" sz="1200" dirty="0" err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ngrok</a:t>
            </a:r>
            <a:r>
              <a:rPr lang="en-GB" sz="12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200" dirty="0" err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authtoken</a:t>
            </a:r>
            <a:r>
              <a:rPr lang="en-GB" sz="12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</a:t>
            </a:r>
            <a:r>
              <a:rPr lang="en-GB" sz="1200" dirty="0" err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your_auth_token</a:t>
            </a:r>
            <a:r>
              <a:rPr lang="en-GB" sz="12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12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Code Pro"/>
              <a:buAutoNum type="arabicPeriod"/>
            </a:pPr>
            <a:r>
              <a:rPr lang="en-GB" sz="12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 the command =&gt; ./</a:t>
            </a:r>
            <a:r>
              <a:rPr lang="en-GB" sz="1200" dirty="0" err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ngrok</a:t>
            </a:r>
            <a:r>
              <a:rPr lang="en-GB" sz="12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http 8080</a:t>
            </a:r>
            <a:endParaRPr sz="12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Code Pro"/>
              <a:buAutoNum type="arabicPeriod"/>
            </a:pPr>
            <a:r>
              <a:rPr lang="en-GB" sz="12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 the generated public URL from the console and add it to </a:t>
            </a:r>
            <a:r>
              <a:rPr lang="en-GB" sz="1200" dirty="0" err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Github</a:t>
            </a:r>
            <a:endParaRPr sz="12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77" name="Google Shape;57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439" y="3389359"/>
            <a:ext cx="7427950" cy="169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7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GitLab Hook Integration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4" name="Google Shape;584;p37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11</a:t>
            </a:fld>
            <a:endParaRPr sz="1100"/>
          </a:p>
        </p:txBody>
      </p:sp>
      <p:sp>
        <p:nvSpPr>
          <p:cNvPr id="585" name="Google Shape;585;p37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7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7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7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7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7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7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7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3" name="Google Shape;5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37"/>
          <p:cNvSpPr txBox="1"/>
          <p:nvPr/>
        </p:nvSpPr>
        <p:spPr>
          <a:xfrm>
            <a:off x="398000" y="873175"/>
            <a:ext cx="8621700" cy="3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https://youtu.be/65hrCvYMLqo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How to install Jenkins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4" name="Google Shape;424;p28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2</a:t>
            </a:fld>
            <a:endParaRPr sz="1100"/>
          </a:p>
        </p:txBody>
      </p:sp>
      <p:sp>
        <p:nvSpPr>
          <p:cNvPr id="425" name="Google Shape;425;p28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8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8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8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8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8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8"/>
          <p:cNvSpPr txBox="1"/>
          <p:nvPr/>
        </p:nvSpPr>
        <p:spPr>
          <a:xfrm>
            <a:off x="398000" y="873175"/>
            <a:ext cx="8621700" cy="3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https://www.guru99.com/download-install-jenkins.html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Jenkins Pipeline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3</a:t>
            </a:fld>
            <a:endParaRPr sz="1100"/>
          </a:p>
        </p:txBody>
      </p:sp>
      <p:sp>
        <p:nvSpPr>
          <p:cNvPr id="442" name="Google Shape;442;p29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9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9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9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9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9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9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9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0" name="Google Shape;4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9"/>
          <p:cNvSpPr txBox="1"/>
          <p:nvPr/>
        </p:nvSpPr>
        <p:spPr>
          <a:xfrm>
            <a:off x="398000" y="873175"/>
            <a:ext cx="8621700" cy="3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b="1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 the introduction of the Pipeline plugin, users now can implement a project’s entire build/test/deploy pipeline in a Jenkinsfile and store that alongside their code, treating their pipeline as another piece of code checked into source control.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Jenkins Pipeline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8" name="Google Shape;458;p30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4</a:t>
            </a:fld>
            <a:endParaRPr sz="1100"/>
          </a:p>
        </p:txBody>
      </p:sp>
      <p:sp>
        <p:nvSpPr>
          <p:cNvPr id="459" name="Google Shape;459;p30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0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0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0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0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0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0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0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0"/>
          <p:cNvSpPr txBox="1"/>
          <p:nvPr/>
        </p:nvSpPr>
        <p:spPr>
          <a:xfrm>
            <a:off x="211875" y="873175"/>
            <a:ext cx="8808000" cy="3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lang="en-GB" sz="13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definition of a Jenkins Pipeline is written into a text file (called a </a:t>
            </a:r>
            <a:r>
              <a:rPr lang="en-GB" sz="1300" dirty="0" err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Jenkinsfile</a:t>
            </a:r>
            <a:r>
              <a:rPr lang="en-GB" sz="13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which in turn can be committed to a project’s source control repository.</a:t>
            </a:r>
            <a:endParaRPr sz="13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Creating a </a:t>
            </a:r>
            <a:r>
              <a:rPr lang="en-GB" sz="1300" dirty="0" err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Jenkinsfile</a:t>
            </a:r>
            <a:r>
              <a:rPr lang="en-GB" sz="13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committing it to source control provides immediate benefits:</a:t>
            </a:r>
            <a:endParaRPr sz="13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●"/>
            </a:pPr>
            <a:r>
              <a:rPr lang="en-GB" sz="13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Automatically creates a Pipeline build process for all branches and pull requests.</a:t>
            </a:r>
            <a:endParaRPr sz="13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●"/>
            </a:pPr>
            <a:r>
              <a:rPr lang="en-GB" sz="13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Code review/iteration on the Pipeline (along with the remaining source code).</a:t>
            </a:r>
            <a:endParaRPr sz="13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●"/>
            </a:pPr>
            <a:r>
              <a:rPr lang="en-GB" sz="13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Audit trail for the Pipeline.</a:t>
            </a:r>
            <a:endParaRPr sz="13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●"/>
            </a:pPr>
            <a:r>
              <a:rPr lang="en-GB" sz="13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Single source of truth for the Pipeline, which can be viewed and edited by multiple members of the project.</a:t>
            </a:r>
            <a:endParaRPr sz="13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Pipeline Concepts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75" name="Google Shape;475;p31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5</a:t>
            </a:fld>
            <a:endParaRPr sz="1100"/>
          </a:p>
        </p:txBody>
      </p:sp>
      <p:sp>
        <p:nvSpPr>
          <p:cNvPr id="476" name="Google Shape;476;p31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1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1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1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1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1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1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1"/>
          <p:cNvSpPr txBox="1"/>
          <p:nvPr/>
        </p:nvSpPr>
        <p:spPr>
          <a:xfrm>
            <a:off x="211875" y="873175"/>
            <a:ext cx="8808000" cy="3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lang="en-GB" sz="1500" b="1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Pipeline</a:t>
            </a:r>
            <a:r>
              <a:rPr lang="en-GB" sz="15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A Pipeline is a user-defined model of a CD pipeline. A Pipeline’s code defines your entire build process, which typically includes stages for building an application, testing it and then delivering it.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lang="en-GB" sz="1500" b="1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Node</a:t>
            </a: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A node is a machine which is part of the Jenkins environment and is capable of executing a Pipeline.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lang="en-GB" sz="1500" b="1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Stage</a:t>
            </a: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A stage block defines a conceptually distinct subset of tasks performed through the entire Pipeline (e.g. "Build", "Test" and "Deploy" stages), which is used by many plugins to visualize or present Jenkins Pipeline status/progress.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lang="en-GB" sz="1500" b="1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Step</a:t>
            </a: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A single task. Fundamentally, a step tells Jenkins what to do at a particular point in time (or "step" in the process).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2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Pipeline Syntax Overview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92" name="Google Shape;492;p32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6</a:t>
            </a:fld>
            <a:endParaRPr sz="1100"/>
          </a:p>
        </p:txBody>
      </p:sp>
      <p:sp>
        <p:nvSpPr>
          <p:cNvPr id="493" name="Google Shape;493;p32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2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2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2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2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2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2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2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1" name="Google Shape;5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2"/>
          <p:cNvSpPr txBox="1"/>
          <p:nvPr/>
        </p:nvSpPr>
        <p:spPr>
          <a:xfrm>
            <a:off x="3166650" y="1021125"/>
            <a:ext cx="5834100" cy="3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AutoNum type="arabicPeriod"/>
            </a:pP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Execute this Pipeline or any of its stages, on any available agent.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AutoNum type="arabicPeriod"/>
            </a:pP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Defines the "Build" stage. However, implementing stage blocks in a Scripted Pipeline provides clearer visualization of each `stage’s subset of tasks/steps in the Jenkins UI.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AutoNum type="arabicPeriod"/>
            </a:pP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Perform some steps related to the "Build" stage.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AutoNum type="arabicPeriod"/>
            </a:pP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Defines the "Test" stage.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AutoNum type="arabicPeriod"/>
            </a:pP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Perform some steps related to the "Test" stage.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AutoNum type="arabicPeriod"/>
            </a:pP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Defines the "Deploy" stage.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AutoNum type="arabicPeriod"/>
            </a:pP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Perform some steps related to the "Deploy" stage.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03" name="Google Shape;5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300" y="1017000"/>
            <a:ext cx="2306894" cy="36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Jenkins Pipeline UI View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10" name="Google Shape;510;p33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7</a:t>
            </a:fld>
            <a:endParaRPr sz="1100"/>
          </a:p>
        </p:txBody>
      </p:sp>
      <p:sp>
        <p:nvSpPr>
          <p:cNvPr id="511" name="Google Shape;511;p33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3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3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3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3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3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3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9" name="Google Shape;5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3"/>
          <p:cNvSpPr txBox="1"/>
          <p:nvPr/>
        </p:nvSpPr>
        <p:spPr>
          <a:xfrm>
            <a:off x="179675" y="1253050"/>
            <a:ext cx="2658600" cy="24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➔"/>
            </a:pP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How to create a Pipeline Jenkins Job here: </a:t>
            </a:r>
            <a:r>
              <a:rPr lang="en-GB" sz="13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https://www.jenkins.io/doc/book/pipeline/getting-started/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21" name="Google Shape;5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8651" y="980425"/>
            <a:ext cx="5945924" cy="37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4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Jenkins Pipeline Post Actions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28" name="Google Shape;528;p34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8</a:t>
            </a:fld>
            <a:endParaRPr sz="1100"/>
          </a:p>
        </p:txBody>
      </p:sp>
      <p:sp>
        <p:nvSpPr>
          <p:cNvPr id="529" name="Google Shape;529;p34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4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4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4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4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4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4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4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7" name="Google Shape;5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125" y="1165874"/>
            <a:ext cx="3938074" cy="3406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875550"/>
            <a:ext cx="4287325" cy="39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5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Parametrized Jobs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46" name="Google Shape;546;p35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9</a:t>
            </a:fld>
            <a:endParaRPr sz="1100"/>
          </a:p>
        </p:txBody>
      </p:sp>
      <p:sp>
        <p:nvSpPr>
          <p:cNvPr id="547" name="Google Shape;547;p35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5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5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5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5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5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5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5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5" name="Google Shape;5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5"/>
          <p:cNvSpPr txBox="1"/>
          <p:nvPr/>
        </p:nvSpPr>
        <p:spPr>
          <a:xfrm>
            <a:off x="152400" y="815525"/>
            <a:ext cx="6675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➔"/>
            </a:pP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Jenkinsfile - Pipeline approach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57" name="Google Shape;5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8624"/>
            <a:ext cx="8839201" cy="767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2700" y="2487275"/>
            <a:ext cx="6155201" cy="23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5"/>
          <p:cNvSpPr txBox="1"/>
          <p:nvPr/>
        </p:nvSpPr>
        <p:spPr>
          <a:xfrm>
            <a:off x="246125" y="3223275"/>
            <a:ext cx="2357100" cy="1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➔"/>
            </a:pPr>
            <a:r>
              <a:rPr lang="en-GB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Using Jenkins UI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rgbClr val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ocke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On-screen Show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Source Code Pro</vt:lpstr>
      <vt:lpstr>Open Sans</vt:lpstr>
      <vt:lpstr>Amatic SC</vt:lpstr>
      <vt:lpstr>Ubuntu</vt:lpstr>
      <vt:lpstr>Simple Light</vt:lpstr>
      <vt:lpstr>Showeet theme</vt:lpstr>
      <vt:lpstr>Rocket</vt:lpstr>
      <vt:lpstr>Continuous Integration with Jenkins</vt:lpstr>
      <vt:lpstr>How to install Jenkins</vt:lpstr>
      <vt:lpstr>Jenkins Pipeline</vt:lpstr>
      <vt:lpstr>Jenkins Pipeline</vt:lpstr>
      <vt:lpstr>Pipeline Concepts</vt:lpstr>
      <vt:lpstr>Pipeline Syntax Overview</vt:lpstr>
      <vt:lpstr>Jenkins Pipeline UI View</vt:lpstr>
      <vt:lpstr>Jenkins Pipeline Post Actions</vt:lpstr>
      <vt:lpstr>Parametrized Jobs</vt:lpstr>
      <vt:lpstr>Make Your jenkins Public using NGROK</vt:lpstr>
      <vt:lpstr>GitLab Hook Integration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with Jenkins</dc:title>
  <cp:lastModifiedBy>Kiril S. Sariev</cp:lastModifiedBy>
  <cp:revision>1</cp:revision>
  <dcterms:modified xsi:type="dcterms:W3CDTF">2021-03-18T07:35:53Z</dcterms:modified>
</cp:coreProperties>
</file>