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9" r:id="rId8"/>
    <p:sldId id="264" r:id="rId9"/>
    <p:sldId id="261" r:id="rId10"/>
    <p:sldId id="262" r:id="rId11"/>
    <p:sldId id="265"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8" autoAdjust="0"/>
    <p:restoredTop sz="94660"/>
  </p:normalViewPr>
  <p:slideViewPr>
    <p:cSldViewPr snapToGrid="0">
      <p:cViewPr varScale="1">
        <p:scale>
          <a:sx n="71" d="100"/>
          <a:sy n="71" d="100"/>
        </p:scale>
        <p:origin x="39"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rgNw-O-2okk?start=6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CF4968-D6D9-4589-8973-0DE3F1A14C80}"/>
              </a:ext>
            </a:extLst>
          </p:cNvPr>
          <p:cNvSpPr>
            <a:spLocks noGrp="1"/>
          </p:cNvSpPr>
          <p:nvPr>
            <p:ph type="ctrTitle"/>
          </p:nvPr>
        </p:nvSpPr>
        <p:spPr>
          <a:xfrm>
            <a:off x="747623" y="2030723"/>
            <a:ext cx="8031799" cy="1646302"/>
          </a:xfrm>
        </p:spPr>
        <p:txBody>
          <a:bodyPr/>
          <a:lstStyle/>
          <a:p>
            <a:r>
              <a:rPr lang="en-US" altLang="ja-JP" dirty="0">
                <a:solidFill>
                  <a:schemeClr val="accent4"/>
                </a:solidFill>
              </a:rPr>
              <a:t>The Analysis of Speech    from Verbal Aspects  </a:t>
            </a:r>
            <a:endParaRPr kumimoji="1" lang="ja-JP" altLang="en-US" dirty="0">
              <a:solidFill>
                <a:schemeClr val="accent4"/>
              </a:solidFill>
            </a:endParaRPr>
          </a:p>
        </p:txBody>
      </p:sp>
      <p:sp>
        <p:nvSpPr>
          <p:cNvPr id="3" name="サブタイトル 2">
            <a:extLst>
              <a:ext uri="{FF2B5EF4-FFF2-40B4-BE49-F238E27FC236}">
                <a16:creationId xmlns:a16="http://schemas.microsoft.com/office/drawing/2014/main" id="{635B9147-BCF0-4A6A-96A8-E6C1F83535AD}"/>
              </a:ext>
            </a:extLst>
          </p:cNvPr>
          <p:cNvSpPr>
            <a:spLocks noGrp="1"/>
          </p:cNvSpPr>
          <p:nvPr>
            <p:ph type="subTitle" idx="1"/>
          </p:nvPr>
        </p:nvSpPr>
        <p:spPr>
          <a:xfrm>
            <a:off x="282116" y="4493656"/>
            <a:ext cx="7766936" cy="1096899"/>
          </a:xfrm>
        </p:spPr>
        <p:txBody>
          <a:bodyPr>
            <a:normAutofit/>
          </a:bodyPr>
          <a:lstStyle/>
          <a:p>
            <a:r>
              <a:rPr kumimoji="1" lang="en-US" altLang="ja-JP" sz="2800" dirty="0">
                <a:latin typeface="MV Boli" panose="02000500030200090000" pitchFamily="2" charset="0"/>
                <a:cs typeface="MV Boli" panose="02000500030200090000" pitchFamily="2" charset="0"/>
              </a:rPr>
              <a:t>Rei Kinoshita</a:t>
            </a:r>
            <a:endParaRPr kumimoji="1" lang="ja-JP" altLang="en-US" sz="2800"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6244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9FEBEC6-14F3-43B6-8564-AFD2AD945B11}"/>
              </a:ext>
            </a:extLst>
          </p:cNvPr>
          <p:cNvSpPr>
            <a:spLocks noGrp="1"/>
          </p:cNvSpPr>
          <p:nvPr>
            <p:ph idx="1"/>
          </p:nvPr>
        </p:nvSpPr>
        <p:spPr>
          <a:xfrm>
            <a:off x="677334" y="523337"/>
            <a:ext cx="8596668" cy="5518026"/>
          </a:xfrm>
        </p:spPr>
        <p:txBody>
          <a:bodyPr>
            <a:normAutofit lnSpcReduction="10000"/>
          </a:bodyPr>
          <a:lstStyle/>
          <a:p>
            <a:r>
              <a:rPr lang="en-US" altLang="ja-JP" sz="4800" dirty="0"/>
              <a:t>Speed of speech</a:t>
            </a:r>
          </a:p>
          <a:p>
            <a:pPr marL="0" indent="0">
              <a:buNone/>
            </a:pPr>
            <a:r>
              <a:rPr kumimoji="1" lang="en-US" altLang="ja-JP" sz="2800" dirty="0"/>
              <a:t>    </a:t>
            </a:r>
            <a:r>
              <a:rPr kumimoji="1" lang="en-US" altLang="ja-JP" sz="2800" dirty="0">
                <a:latin typeface="Microsoft JhengHei Light" panose="020B0304030504040204" pitchFamily="34" charset="-120"/>
                <a:ea typeface="Microsoft JhengHei Light" panose="020B0304030504040204" pitchFamily="34" charset="-120"/>
              </a:rPr>
              <a:t>Measuring how much words they speak in 1 min.</a:t>
            </a:r>
          </a:p>
          <a:p>
            <a:pPr marL="0" indent="0">
              <a:buNone/>
            </a:pPr>
            <a:r>
              <a:rPr lang="en-US" altLang="ja-JP" sz="2800" dirty="0">
                <a:latin typeface="Microsoft JhengHei Light" panose="020B0304030504040204" pitchFamily="34" charset="-120"/>
                <a:ea typeface="Microsoft JhengHei Light" panose="020B0304030504040204" pitchFamily="34" charset="-120"/>
              </a:rPr>
              <a:t>                                 </a:t>
            </a:r>
            <a:r>
              <a:rPr lang="ja-JP" altLang="en-US" sz="2800" dirty="0">
                <a:latin typeface="Microsoft JhengHei Light" panose="020B0304030504040204" pitchFamily="34" charset="-120"/>
                <a:ea typeface="Microsoft JhengHei Light" panose="020B0304030504040204" pitchFamily="34" charset="-120"/>
              </a:rPr>
              <a:t>　</a:t>
            </a:r>
            <a:r>
              <a:rPr lang="en-US" altLang="ja-JP" sz="2800" dirty="0">
                <a:latin typeface="Microsoft JhengHei Light" panose="020B0304030504040204" pitchFamily="34" charset="-120"/>
                <a:ea typeface="Microsoft JhengHei Light" panose="020B0304030504040204" pitchFamily="34" charset="-120"/>
              </a:rPr>
              <a:t> (</a:t>
            </a:r>
            <a:r>
              <a:rPr lang="en-US" altLang="ja-JP" sz="2800" dirty="0">
                <a:latin typeface="PMingLiU-ExtB" panose="02020500000000000000" pitchFamily="18" charset="-120"/>
                <a:ea typeface="PMingLiU-ExtB" panose="02020500000000000000" pitchFamily="18" charset="-120"/>
              </a:rPr>
              <a:t>3 times as each speakers.)</a:t>
            </a:r>
          </a:p>
          <a:p>
            <a:pPr marL="0" indent="0">
              <a:buNone/>
            </a:pPr>
            <a:r>
              <a:rPr lang="ja-JP" altLang="en-US" sz="2800" dirty="0">
                <a:latin typeface="Microsoft YaHei" panose="020B0503020204020204" pitchFamily="34" charset="-122"/>
                <a:ea typeface="Microsoft YaHei" panose="020B0503020204020204" pitchFamily="34" charset="-122"/>
              </a:rPr>
              <a:t>・</a:t>
            </a:r>
            <a:r>
              <a:rPr lang="en-US" altLang="ja-JP" sz="2800" dirty="0">
                <a:latin typeface="Microsoft YaHei" panose="020B0503020204020204" pitchFamily="34" charset="-122"/>
                <a:ea typeface="Microsoft YaHei" panose="020B0503020204020204" pitchFamily="34" charset="-122"/>
              </a:rPr>
              <a:t>Obama</a:t>
            </a:r>
            <a:r>
              <a:rPr lang="ja-JP" altLang="en-US" sz="2800" dirty="0">
                <a:latin typeface="Microsoft YaHei" panose="020B0503020204020204" pitchFamily="34" charset="-122"/>
                <a:ea typeface="Microsoft YaHei" panose="020B0503020204020204" pitchFamily="34" charset="-122"/>
              </a:rPr>
              <a:t>　</a:t>
            </a:r>
            <a:r>
              <a:rPr lang="en-US" altLang="ja-JP" sz="2800" dirty="0">
                <a:latin typeface="Palatino Linotype" panose="02040502050505030304" pitchFamily="18" charset="0"/>
                <a:ea typeface="PMingLiU-ExtB" panose="02020500000000000000" pitchFamily="18" charset="-120"/>
              </a:rPr>
              <a:t>102Words/min</a:t>
            </a:r>
          </a:p>
          <a:p>
            <a:pPr marL="0" indent="0">
              <a:buNone/>
            </a:pPr>
            <a:endParaRPr lang="en-US" altLang="ja-JP" sz="2800" dirty="0">
              <a:latin typeface="PMingLiU-ExtB" panose="02020500000000000000" pitchFamily="18" charset="-120"/>
              <a:ea typeface="PMingLiU-ExtB" panose="02020500000000000000" pitchFamily="18" charset="-120"/>
            </a:endParaRPr>
          </a:p>
          <a:p>
            <a:pPr marL="0" indent="0">
              <a:buNone/>
            </a:pPr>
            <a:r>
              <a:rPr lang="ja-JP" altLang="en-US" sz="2800" dirty="0">
                <a:latin typeface="Microsoft YaHei" panose="020B0503020204020204" pitchFamily="34" charset="-122"/>
                <a:ea typeface="Microsoft YaHei" panose="020B0503020204020204" pitchFamily="34" charset="-122"/>
              </a:rPr>
              <a:t>・</a:t>
            </a:r>
            <a:r>
              <a:rPr lang="en-US" altLang="ja-JP" sz="2800" dirty="0">
                <a:latin typeface="Microsoft YaHei" panose="020B0503020204020204" pitchFamily="34" charset="-122"/>
                <a:ea typeface="Microsoft YaHei" panose="020B0503020204020204" pitchFamily="34" charset="-122"/>
              </a:rPr>
              <a:t>Clinton </a:t>
            </a:r>
            <a:r>
              <a:rPr lang="en-US" altLang="ja-JP" sz="2800" dirty="0">
                <a:latin typeface="PMingLiU-ExtB" panose="02020500000000000000" pitchFamily="18" charset="-120"/>
                <a:ea typeface="PMingLiU-ExtB" panose="02020500000000000000" pitchFamily="18" charset="-120"/>
              </a:rPr>
              <a:t>   </a:t>
            </a:r>
            <a:r>
              <a:rPr lang="en-US" altLang="ja-JP" sz="2800" dirty="0">
                <a:latin typeface="Palatino Linotype" panose="02040502050505030304" pitchFamily="18" charset="0"/>
                <a:ea typeface="PMingLiU-ExtB" panose="02020500000000000000" pitchFamily="18" charset="-120"/>
              </a:rPr>
              <a:t>126words/min</a:t>
            </a:r>
          </a:p>
          <a:p>
            <a:pPr marL="0" indent="0">
              <a:buNone/>
            </a:pPr>
            <a:endParaRPr lang="en-US" altLang="ja-JP" sz="2800" dirty="0">
              <a:latin typeface="PMingLiU-ExtB" panose="02020500000000000000" pitchFamily="18" charset="-120"/>
              <a:ea typeface="PMingLiU-ExtB" panose="02020500000000000000" pitchFamily="18" charset="-120"/>
            </a:endParaRPr>
          </a:p>
          <a:p>
            <a:pPr marL="0" indent="0">
              <a:buNone/>
            </a:pPr>
            <a:r>
              <a:rPr lang="ja-JP" altLang="en-US" sz="2800" dirty="0">
                <a:latin typeface="Microsoft JhengHei" panose="020B0604030504040204" pitchFamily="34" charset="-120"/>
                <a:ea typeface="Microsoft JhengHei" panose="020B0604030504040204" pitchFamily="34" charset="-120"/>
              </a:rPr>
              <a:t>・</a:t>
            </a:r>
            <a:r>
              <a:rPr lang="en-US" altLang="ja-JP" sz="2800" dirty="0">
                <a:latin typeface="Microsoft YaHei UI" panose="020B0503020204020204" pitchFamily="34" charset="-122"/>
                <a:ea typeface="Microsoft YaHei UI" panose="020B0503020204020204" pitchFamily="34" charset="-122"/>
              </a:rPr>
              <a:t>Trump</a:t>
            </a:r>
            <a:r>
              <a:rPr lang="en-US" altLang="ja-JP" sz="2800" dirty="0">
                <a:latin typeface="Microsoft JhengHei" panose="020B0604030504040204" pitchFamily="34" charset="-120"/>
                <a:ea typeface="Microsoft JhengHei" panose="020B0604030504040204" pitchFamily="34" charset="-120"/>
              </a:rPr>
              <a:t>     </a:t>
            </a:r>
            <a:r>
              <a:rPr lang="en-US" altLang="ja-JP" sz="2800" dirty="0">
                <a:latin typeface="PMingLiU-ExtB" panose="02020500000000000000" pitchFamily="18" charset="-120"/>
                <a:ea typeface="PMingLiU-ExtB" panose="02020500000000000000" pitchFamily="18" charset="-120"/>
              </a:rPr>
              <a:t> </a:t>
            </a:r>
            <a:r>
              <a:rPr lang="en-US" altLang="ja-JP" sz="2800" dirty="0">
                <a:latin typeface="Palatino Linotype" panose="02040502050505030304" pitchFamily="18" charset="0"/>
                <a:ea typeface="PMingLiU-ExtB" panose="02020500000000000000" pitchFamily="18" charset="-120"/>
              </a:rPr>
              <a:t>117words/min</a:t>
            </a:r>
          </a:p>
          <a:p>
            <a:pPr marL="0" indent="0">
              <a:buNone/>
            </a:pPr>
            <a:endParaRPr lang="en-US" altLang="ja-JP" sz="2800" dirty="0">
              <a:latin typeface="Palatino Linotype" panose="02040502050505030304" pitchFamily="18" charset="0"/>
              <a:ea typeface="PMingLiU-ExtB" panose="02020500000000000000" pitchFamily="18" charset="-120"/>
            </a:endParaRPr>
          </a:p>
          <a:p>
            <a:pPr marL="0" indent="0">
              <a:buNone/>
            </a:pPr>
            <a:r>
              <a:rPr lang="en-US" altLang="ja-JP" sz="2800" dirty="0">
                <a:latin typeface="Dubai Medium" panose="020B0604020202020204" pitchFamily="34" charset="-78"/>
                <a:ea typeface="PMingLiU-ExtB" panose="02020500000000000000" pitchFamily="18" charset="-120"/>
                <a:cs typeface="Dubai Medium" panose="020B0604020202020204" pitchFamily="34" charset="-78"/>
              </a:rPr>
              <a:t>                        (100~150words/min is desirable.)</a:t>
            </a:r>
          </a:p>
          <a:p>
            <a:pPr marL="0" indent="0">
              <a:buNone/>
            </a:pPr>
            <a:endParaRPr lang="en-US" altLang="ja-JP" sz="2800" dirty="0">
              <a:latin typeface="Palatino Linotype" panose="02040502050505030304" pitchFamily="18" charset="0"/>
              <a:ea typeface="PMingLiU-ExtB" panose="02020500000000000000" pitchFamily="18" charset="-120"/>
            </a:endParaRPr>
          </a:p>
        </p:txBody>
      </p:sp>
    </p:spTree>
    <p:extLst>
      <p:ext uri="{BB962C8B-B14F-4D97-AF65-F5344CB8AC3E}">
        <p14:creationId xmlns:p14="http://schemas.microsoft.com/office/powerpoint/2010/main" val="42071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7F4BF51-1DBF-4154-AFE3-B10941252EA3}"/>
              </a:ext>
            </a:extLst>
          </p:cNvPr>
          <p:cNvSpPr>
            <a:spLocks noGrp="1"/>
          </p:cNvSpPr>
          <p:nvPr>
            <p:ph idx="1"/>
          </p:nvPr>
        </p:nvSpPr>
        <p:spPr>
          <a:xfrm>
            <a:off x="677334" y="258793"/>
            <a:ext cx="8596668" cy="5782570"/>
          </a:xfrm>
        </p:spPr>
        <p:txBody>
          <a:bodyPr>
            <a:normAutofit/>
          </a:bodyPr>
          <a:lstStyle/>
          <a:p>
            <a:r>
              <a:rPr lang="en-US" altLang="ja-JP" sz="2800" dirty="0">
                <a:latin typeface="Comic Sans MS" panose="030F0702030302020204" pitchFamily="66" charset="0"/>
              </a:rPr>
              <a:t>Why Obama is fewer than Clinton &amp; Trump</a:t>
            </a:r>
          </a:p>
          <a:p>
            <a:pPr marL="0" indent="0">
              <a:buNone/>
            </a:pPr>
            <a:r>
              <a:rPr lang="en-US" altLang="ja-JP" sz="2800" dirty="0">
                <a:latin typeface="Comic Sans MS" panose="030F0702030302020204" pitchFamily="66" charset="0"/>
              </a:rPr>
              <a:t>               —</a:t>
            </a:r>
            <a:r>
              <a:rPr lang="ja-JP" altLang="en-US" sz="2800" dirty="0">
                <a:latin typeface="Comic Sans MS" panose="030F0702030302020204" pitchFamily="66" charset="0"/>
              </a:rPr>
              <a:t>　</a:t>
            </a:r>
            <a:r>
              <a:rPr lang="en-US" altLang="ja-JP" sz="4800" dirty="0">
                <a:solidFill>
                  <a:srgbClr val="FF0000"/>
                </a:solidFill>
                <a:latin typeface="Segoe Print" panose="02000600000000000000" pitchFamily="2" charset="0"/>
              </a:rPr>
              <a:t>Pause</a:t>
            </a:r>
          </a:p>
          <a:p>
            <a:pPr marL="0" indent="0">
              <a:buNone/>
            </a:pPr>
            <a:endParaRPr lang="en-US" altLang="ja-JP" sz="3200" dirty="0">
              <a:solidFill>
                <a:schemeClr val="tx1"/>
              </a:solidFill>
              <a:latin typeface="Microsoft JhengHei Light" panose="020B0304030504040204" pitchFamily="34" charset="-120"/>
              <a:ea typeface="Microsoft JhengHei Light" panose="020B0304030504040204" pitchFamily="34" charset="-120"/>
            </a:endParaRPr>
          </a:p>
          <a:p>
            <a:pPr marL="0" indent="0">
              <a:buNone/>
            </a:pPr>
            <a:r>
              <a:rPr lang="ja-JP" altLang="en-US" sz="3200" dirty="0">
                <a:solidFill>
                  <a:schemeClr val="tx1"/>
                </a:solidFill>
                <a:latin typeface="Microsoft JhengHei Light" panose="020B0304030504040204" pitchFamily="34" charset="-120"/>
                <a:ea typeface="Microsoft JhengHei Light" panose="020B0304030504040204" pitchFamily="34" charset="-120"/>
              </a:rPr>
              <a:t> ・</a:t>
            </a:r>
            <a:r>
              <a:rPr lang="en-US" altLang="ja-JP" sz="3200" dirty="0">
                <a:latin typeface="Microsoft YaHei" panose="020B0503020204020204" pitchFamily="34" charset="-122"/>
                <a:ea typeface="Microsoft YaHei" panose="020B0503020204020204" pitchFamily="34" charset="-122"/>
              </a:rPr>
              <a:t>Obama</a:t>
            </a:r>
            <a:r>
              <a:rPr lang="en-US" altLang="ja-JP" sz="3200" dirty="0">
                <a:solidFill>
                  <a:schemeClr val="tx1"/>
                </a:solidFill>
                <a:latin typeface="Microsoft JhengHei Light" panose="020B0304030504040204" pitchFamily="34" charset="-120"/>
                <a:ea typeface="Microsoft JhengHei Light" panose="020B0304030504040204" pitchFamily="34" charset="-120"/>
              </a:rPr>
              <a:t>     </a:t>
            </a:r>
            <a:r>
              <a:rPr lang="ja-JP" altLang="en-US" sz="3200" dirty="0" err="1">
                <a:solidFill>
                  <a:schemeClr val="tx1"/>
                </a:solidFill>
                <a:latin typeface="Palatino Linotype" panose="02040502050505030304" pitchFamily="18" charset="0"/>
                <a:ea typeface="Microsoft JhengHei Light" panose="020B0304030504040204" pitchFamily="34" charset="-120"/>
              </a:rPr>
              <a:t>ー</a:t>
            </a:r>
            <a:r>
              <a:rPr lang="ja-JP" altLang="en-US" sz="3200" dirty="0">
                <a:solidFill>
                  <a:schemeClr val="tx1"/>
                </a:solidFill>
                <a:latin typeface="Palatino Linotype" panose="02040502050505030304" pitchFamily="18" charset="0"/>
                <a:ea typeface="Microsoft JhengHei Light" panose="020B0304030504040204" pitchFamily="34" charset="-120"/>
              </a:rPr>
              <a:t> </a:t>
            </a:r>
            <a:r>
              <a:rPr lang="en-US" altLang="ja-JP" sz="3200" dirty="0">
                <a:solidFill>
                  <a:schemeClr val="tx1"/>
                </a:solidFill>
                <a:latin typeface="Palatino Linotype" panose="02040502050505030304" pitchFamily="18" charset="0"/>
                <a:ea typeface="Microsoft JhengHei Light" panose="020B0304030504040204" pitchFamily="34" charset="-120"/>
              </a:rPr>
              <a:t>15</a:t>
            </a:r>
            <a:r>
              <a:rPr lang="ja-JP" altLang="en-US" sz="3200" dirty="0">
                <a:solidFill>
                  <a:schemeClr val="tx1"/>
                </a:solidFill>
                <a:latin typeface="Palatino Linotype" panose="02040502050505030304" pitchFamily="18" charset="0"/>
                <a:ea typeface="Microsoft JhengHei Light" panose="020B0304030504040204" pitchFamily="34" charset="-120"/>
              </a:rPr>
              <a:t>～</a:t>
            </a:r>
            <a:r>
              <a:rPr lang="en-US" altLang="ja-JP" sz="3200" dirty="0">
                <a:solidFill>
                  <a:schemeClr val="tx1"/>
                </a:solidFill>
                <a:latin typeface="Palatino Linotype" panose="02040502050505030304" pitchFamily="18" charset="0"/>
                <a:ea typeface="Microsoft JhengHei Light" panose="020B0304030504040204" pitchFamily="34" charset="-120"/>
              </a:rPr>
              <a:t>20 sec/min</a:t>
            </a:r>
          </a:p>
          <a:p>
            <a:pPr marL="0" indent="0">
              <a:buNone/>
            </a:pPr>
            <a:r>
              <a:rPr lang="ja-JP" altLang="en-US" sz="3200" dirty="0">
                <a:solidFill>
                  <a:schemeClr val="tx1"/>
                </a:solidFill>
                <a:latin typeface="Microsoft JhengHei Light" panose="020B0304030504040204" pitchFamily="34" charset="-120"/>
                <a:ea typeface="Microsoft JhengHei Light" panose="020B0304030504040204" pitchFamily="34" charset="-120"/>
              </a:rPr>
              <a:t>　　　　　　　　　　　</a:t>
            </a:r>
            <a:r>
              <a:rPr lang="en-US" altLang="ja-JP" sz="3200" dirty="0">
                <a:solidFill>
                  <a:schemeClr val="tx1"/>
                </a:solidFill>
                <a:latin typeface="Dubai Medium" panose="020B0603030403030204" pitchFamily="34" charset="-78"/>
                <a:ea typeface="Microsoft JhengHei Light" panose="020B0304030504040204" pitchFamily="34" charset="-120"/>
                <a:cs typeface="Dubai Medium" panose="020B0603030403030204" pitchFamily="34" charset="-78"/>
              </a:rPr>
              <a:t>(</a:t>
            </a:r>
            <a:r>
              <a:rPr lang="en-US" altLang="ja-JP" sz="3200" dirty="0">
                <a:solidFill>
                  <a:schemeClr val="tx1"/>
                </a:solidFill>
                <a:latin typeface="Dubai Medium" panose="020B0604020202020204" pitchFamily="34" charset="-78"/>
                <a:ea typeface="Microsoft JhengHei Light" panose="020B0304030504040204" pitchFamily="34" charset="-120"/>
                <a:cs typeface="Dubai Medium" panose="020B0604020202020204" pitchFamily="34" charset="-78"/>
              </a:rPr>
              <a:t>Farewell</a:t>
            </a:r>
            <a:r>
              <a:rPr lang="ja-JP" altLang="en-US" sz="3200" dirty="0">
                <a:solidFill>
                  <a:schemeClr val="tx1"/>
                </a:solidFill>
                <a:latin typeface="Dubai Medium" panose="020B0604020202020204" pitchFamily="34" charset="-78"/>
                <a:ea typeface="Microsoft JhengHei Light" panose="020B0304030504040204" pitchFamily="34" charset="-120"/>
                <a:cs typeface="Dubai Medium" panose="020B0604020202020204" pitchFamily="34" charset="-78"/>
              </a:rPr>
              <a:t> </a:t>
            </a:r>
            <a:r>
              <a:rPr lang="en-US" altLang="ja-JP" sz="3200" dirty="0">
                <a:solidFill>
                  <a:schemeClr val="tx1"/>
                </a:solidFill>
                <a:latin typeface="Dubai Medium" panose="020B0604020202020204" pitchFamily="34" charset="-78"/>
                <a:ea typeface="Microsoft JhengHei Light" panose="020B0304030504040204" pitchFamily="34" charset="-120"/>
                <a:cs typeface="Dubai Medium" panose="020B0604020202020204" pitchFamily="34" charset="-78"/>
              </a:rPr>
              <a:t>speech)</a:t>
            </a:r>
          </a:p>
          <a:p>
            <a:pPr marL="0" indent="0">
              <a:buNone/>
            </a:pPr>
            <a:r>
              <a:rPr lang="en-US" altLang="ja-JP" sz="3200" dirty="0">
                <a:solidFill>
                  <a:schemeClr val="tx1"/>
                </a:solidFill>
                <a:latin typeface="Dubai Medium" panose="020B0604020202020204" pitchFamily="34" charset="-78"/>
                <a:ea typeface="Microsoft JhengHei Light" panose="020B0304030504040204" pitchFamily="34" charset="-120"/>
                <a:cs typeface="Dubai Medium" panose="020B0604020202020204" pitchFamily="34" charset="-78"/>
              </a:rPr>
              <a:t> </a:t>
            </a:r>
            <a:r>
              <a:rPr lang="ja-JP" altLang="en-US" sz="3200" dirty="0">
                <a:solidFill>
                  <a:schemeClr val="tx1"/>
                </a:solidFill>
                <a:latin typeface="Dubai Medium" panose="020B0604020202020204" pitchFamily="34" charset="-78"/>
                <a:ea typeface="Microsoft JhengHei Light" panose="020B0304030504040204" pitchFamily="34" charset="-120"/>
                <a:cs typeface="Dubai Medium" panose="020B0604020202020204" pitchFamily="34" charset="-78"/>
              </a:rPr>
              <a:t>・</a:t>
            </a:r>
            <a:r>
              <a:rPr lang="en-US" altLang="ja-JP" sz="3200" dirty="0">
                <a:solidFill>
                  <a:schemeClr val="tx1"/>
                </a:solidFill>
                <a:latin typeface="Dubai Medium" panose="020B0604020202020204" pitchFamily="34" charset="-78"/>
                <a:ea typeface="Microsoft JhengHei Light" panose="020B0304030504040204" pitchFamily="34" charset="-120"/>
                <a:cs typeface="Dubai Medium" panose="020B0604020202020204" pitchFamily="34" charset="-78"/>
              </a:rPr>
              <a:t> </a:t>
            </a:r>
            <a:r>
              <a:rPr lang="en-US" altLang="ja-JP" sz="3200" dirty="0">
                <a:latin typeface="Microsoft YaHei UI" panose="020B0503020204020204" pitchFamily="34" charset="-122"/>
                <a:ea typeface="Microsoft YaHei UI" panose="020B0503020204020204" pitchFamily="34" charset="-122"/>
              </a:rPr>
              <a:t>Trump</a:t>
            </a:r>
            <a:r>
              <a:rPr lang="ja-JP" altLang="en-US" sz="3200" dirty="0">
                <a:latin typeface="Microsoft YaHei UI" panose="020B0503020204020204" pitchFamily="34" charset="-122"/>
                <a:ea typeface="Microsoft YaHei UI" panose="020B0503020204020204" pitchFamily="34" charset="-122"/>
              </a:rPr>
              <a:t>　  </a:t>
            </a:r>
            <a:r>
              <a:rPr lang="ja-JP" altLang="en-US" sz="3200" dirty="0" err="1">
                <a:solidFill>
                  <a:schemeClr val="tx1"/>
                </a:solidFill>
                <a:latin typeface="Palatino Linotype" panose="02040502050505030304" pitchFamily="18" charset="0"/>
                <a:ea typeface="Microsoft JhengHei Light" panose="020B0304030504040204" pitchFamily="34" charset="-120"/>
                <a:cs typeface="Dubai Medium" panose="020B0604020202020204" pitchFamily="34" charset="-78"/>
              </a:rPr>
              <a:t>ー</a:t>
            </a:r>
            <a:r>
              <a:rPr lang="ja-JP" altLang="en-US" sz="3200" dirty="0">
                <a:solidFill>
                  <a:schemeClr val="tx1"/>
                </a:solidFill>
                <a:latin typeface="Palatino Linotype" panose="02040502050505030304" pitchFamily="18" charset="0"/>
                <a:ea typeface="Microsoft JhengHei Light" panose="020B0304030504040204" pitchFamily="34" charset="-120"/>
                <a:cs typeface="Dubai Medium" panose="020B0604020202020204" pitchFamily="34" charset="-78"/>
              </a:rPr>
              <a:t>  </a:t>
            </a:r>
            <a:r>
              <a:rPr lang="en-US" altLang="ja-JP" sz="3200" dirty="0">
                <a:solidFill>
                  <a:schemeClr val="tx1"/>
                </a:solidFill>
                <a:latin typeface="Palatino Linotype" panose="02040502050505030304" pitchFamily="18" charset="0"/>
                <a:ea typeface="Microsoft JhengHei Light" panose="020B0304030504040204" pitchFamily="34" charset="-120"/>
                <a:cs typeface="Dubai Medium" panose="020B0604020202020204" pitchFamily="34" charset="-78"/>
              </a:rPr>
              <a:t>5 ~ 10 sec/min</a:t>
            </a:r>
          </a:p>
          <a:p>
            <a:pPr marL="0" indent="0">
              <a:buNone/>
            </a:pPr>
            <a:r>
              <a:rPr lang="en-US" altLang="ja-JP" sz="3200" dirty="0">
                <a:solidFill>
                  <a:schemeClr val="tx1"/>
                </a:solidFill>
                <a:latin typeface="Microsoft JhengHei Light" panose="020B0304030504040204" pitchFamily="34" charset="-120"/>
                <a:ea typeface="Microsoft JhengHei Light" panose="020B0304030504040204" pitchFamily="34" charset="-120"/>
                <a:cs typeface="Dubai Medium" panose="020B0604020202020204" pitchFamily="34" charset="-78"/>
              </a:rPr>
              <a:t>                                </a:t>
            </a:r>
            <a:r>
              <a:rPr lang="ja-JP" altLang="en-US" sz="3200" dirty="0">
                <a:solidFill>
                  <a:schemeClr val="tx1"/>
                </a:solidFill>
                <a:latin typeface="Microsoft JhengHei Light" panose="020B0304030504040204" pitchFamily="34" charset="-120"/>
                <a:ea typeface="Microsoft JhengHei Light" panose="020B0304030504040204" pitchFamily="34" charset="-120"/>
                <a:cs typeface="Dubai Medium" panose="020B0604020202020204" pitchFamily="34" charset="-78"/>
              </a:rPr>
              <a:t>　</a:t>
            </a:r>
            <a:r>
              <a:rPr lang="en-US" altLang="ja-JP" sz="3200" dirty="0">
                <a:solidFill>
                  <a:schemeClr val="tx1"/>
                </a:solidFill>
                <a:latin typeface="Microsoft JhengHei Light" panose="020B0304030504040204" pitchFamily="34" charset="-120"/>
                <a:ea typeface="Microsoft JhengHei Light" panose="020B0304030504040204" pitchFamily="34" charset="-120"/>
                <a:cs typeface="Dubai Medium" panose="020B0604020202020204" pitchFamily="34" charset="-78"/>
              </a:rPr>
              <a:t>  </a:t>
            </a:r>
            <a:r>
              <a:rPr lang="en-US" altLang="ja-JP" sz="3200" dirty="0">
                <a:solidFill>
                  <a:schemeClr val="tx1"/>
                </a:solidFill>
                <a:latin typeface="Dubai Medium" panose="020B0603030403030204" pitchFamily="34" charset="-78"/>
                <a:ea typeface="Microsoft JhengHei Light" panose="020B0304030504040204" pitchFamily="34" charset="-120"/>
                <a:cs typeface="Dubai Medium" panose="020B0603030403030204" pitchFamily="34" charset="-78"/>
              </a:rPr>
              <a:t>(Victory speech)</a:t>
            </a:r>
          </a:p>
          <a:p>
            <a:pPr marL="0" indent="0">
              <a:buNone/>
            </a:pPr>
            <a:r>
              <a:rPr lang="ja-JP" altLang="en-US" sz="3200" dirty="0">
                <a:solidFill>
                  <a:schemeClr val="tx1"/>
                </a:solidFill>
                <a:latin typeface="Dubai Medium" panose="020B0603030403030204" pitchFamily="34" charset="-78"/>
                <a:ea typeface="Microsoft JhengHei Light" panose="020B0304030504040204" pitchFamily="34" charset="-120"/>
                <a:cs typeface="Dubai Medium" panose="020B0603030403030204" pitchFamily="34" charset="-78"/>
              </a:rPr>
              <a:t> ・ </a:t>
            </a:r>
            <a:r>
              <a:rPr lang="en-US" altLang="ja-JP" sz="3200" dirty="0">
                <a:latin typeface="Microsoft YaHei" panose="020B0503020204020204" pitchFamily="34" charset="-122"/>
                <a:ea typeface="Microsoft YaHei" panose="020B0503020204020204" pitchFamily="34" charset="-122"/>
              </a:rPr>
              <a:t>Clinton</a:t>
            </a:r>
            <a:r>
              <a:rPr lang="en-US" altLang="ja-JP" sz="3200" dirty="0">
                <a:solidFill>
                  <a:schemeClr val="tx1"/>
                </a:solidFill>
                <a:latin typeface="Microsoft JhengHei Light" panose="020B0304030504040204" pitchFamily="34" charset="-120"/>
                <a:ea typeface="Microsoft JhengHei Light" panose="020B0304030504040204" pitchFamily="34" charset="-120"/>
                <a:cs typeface="Dubai Medium" panose="020B0603030403030204" pitchFamily="34" charset="-78"/>
              </a:rPr>
              <a:t>    </a:t>
            </a:r>
            <a:r>
              <a:rPr lang="ja-JP" altLang="en-US" sz="3200" dirty="0" err="1">
                <a:solidFill>
                  <a:schemeClr val="tx1"/>
                </a:solidFill>
                <a:latin typeface="Palatino Linotype" panose="02040502050505030304" pitchFamily="18" charset="0"/>
                <a:ea typeface="Microsoft JhengHei Light" panose="020B0304030504040204" pitchFamily="34" charset="-120"/>
                <a:cs typeface="Dubai Medium" panose="020B0603030403030204" pitchFamily="34" charset="-78"/>
              </a:rPr>
              <a:t>ー</a:t>
            </a:r>
            <a:r>
              <a:rPr lang="ja-JP" altLang="en-US" sz="3200" dirty="0">
                <a:solidFill>
                  <a:schemeClr val="tx1"/>
                </a:solidFill>
                <a:latin typeface="Palatino Linotype" panose="02040502050505030304" pitchFamily="18" charset="0"/>
                <a:ea typeface="Microsoft JhengHei Light" panose="020B0304030504040204" pitchFamily="34" charset="-120"/>
                <a:cs typeface="Dubai Medium" panose="020B0603030403030204" pitchFamily="34" charset="-78"/>
              </a:rPr>
              <a:t>  </a:t>
            </a:r>
            <a:r>
              <a:rPr lang="en-US" altLang="ja-JP" sz="3200" dirty="0">
                <a:solidFill>
                  <a:schemeClr val="tx1"/>
                </a:solidFill>
                <a:latin typeface="Palatino Linotype" panose="02040502050505030304" pitchFamily="18" charset="0"/>
                <a:ea typeface="Microsoft JhengHei Light" panose="020B0304030504040204" pitchFamily="34" charset="-120"/>
                <a:cs typeface="Dubai Medium" panose="020B0603030403030204" pitchFamily="34" charset="-78"/>
              </a:rPr>
              <a:t>3 ~ 6 sec/min</a:t>
            </a:r>
          </a:p>
          <a:p>
            <a:pPr marL="0" indent="0">
              <a:buNone/>
            </a:pPr>
            <a:r>
              <a:rPr lang="en-US" altLang="ja-JP" sz="3200" dirty="0">
                <a:solidFill>
                  <a:schemeClr val="tx1"/>
                </a:solidFill>
                <a:latin typeface="Microsoft JhengHei Light" panose="020B0304030504040204" pitchFamily="34" charset="-120"/>
                <a:ea typeface="Microsoft JhengHei Light" panose="020B0304030504040204" pitchFamily="34" charset="-120"/>
                <a:cs typeface="Dubai Medium" panose="020B0603030403030204" pitchFamily="34" charset="-78"/>
              </a:rPr>
              <a:t>                                 </a:t>
            </a:r>
            <a:r>
              <a:rPr lang="ja-JP" altLang="en-US" sz="3200" dirty="0">
                <a:solidFill>
                  <a:schemeClr val="tx1"/>
                </a:solidFill>
                <a:latin typeface="Microsoft JhengHei Light" panose="020B0304030504040204" pitchFamily="34" charset="-120"/>
                <a:ea typeface="Microsoft JhengHei Light" panose="020B0304030504040204" pitchFamily="34" charset="-120"/>
                <a:cs typeface="Dubai Medium" panose="020B0603030403030204" pitchFamily="34" charset="-78"/>
              </a:rPr>
              <a:t>　</a:t>
            </a:r>
            <a:r>
              <a:rPr lang="en-US" altLang="ja-JP" sz="3200" dirty="0">
                <a:solidFill>
                  <a:schemeClr val="tx1"/>
                </a:solidFill>
                <a:latin typeface="Microsoft JhengHei Light" panose="020B0304030504040204" pitchFamily="34" charset="-120"/>
                <a:ea typeface="Microsoft JhengHei Light" panose="020B0304030504040204" pitchFamily="34" charset="-120"/>
                <a:cs typeface="Dubai Medium" panose="020B0603030403030204" pitchFamily="34" charset="-78"/>
              </a:rPr>
              <a:t> </a:t>
            </a:r>
            <a:r>
              <a:rPr lang="en-US" altLang="ja-JP" sz="3200" dirty="0">
                <a:solidFill>
                  <a:schemeClr val="tx1"/>
                </a:solidFill>
                <a:latin typeface="Dubai Medium" panose="020B0603030403030204" pitchFamily="34" charset="-78"/>
                <a:ea typeface="Microsoft JhengHei Light" panose="020B0304030504040204" pitchFamily="34" charset="-120"/>
                <a:cs typeface="Dubai Medium" panose="020B0603030403030204" pitchFamily="34" charset="-78"/>
              </a:rPr>
              <a:t>(Concession speech)</a:t>
            </a:r>
          </a:p>
          <a:p>
            <a:pPr marL="0" indent="0">
              <a:buNone/>
            </a:pPr>
            <a:endParaRPr lang="en-US" altLang="ja-JP" sz="4800" dirty="0">
              <a:solidFill>
                <a:srgbClr val="FF0000"/>
              </a:solidFill>
              <a:latin typeface="Segoe Print" panose="02000600000000000000" pitchFamily="2" charset="0"/>
            </a:endParaRPr>
          </a:p>
        </p:txBody>
      </p:sp>
    </p:spTree>
    <p:extLst>
      <p:ext uri="{BB962C8B-B14F-4D97-AF65-F5344CB8AC3E}">
        <p14:creationId xmlns:p14="http://schemas.microsoft.com/office/powerpoint/2010/main" val="373182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down)">
                                      <p:cBhvr>
                                        <p:cTn id="16" dur="500"/>
                                        <p:tgtEl>
                                          <p:spTgt spid="3">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down)">
                                      <p:cBhvr>
                                        <p:cTn id="19" dur="500"/>
                                        <p:tgtEl>
                                          <p:spTgt spid="3">
                                            <p:txEl>
                                              <p:pRg st="6" end="6"/>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down)">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46D90E8-2CE7-4BF5-926C-39C49B7C19EF}"/>
              </a:ext>
            </a:extLst>
          </p:cNvPr>
          <p:cNvSpPr>
            <a:spLocks noGrp="1"/>
          </p:cNvSpPr>
          <p:nvPr>
            <p:ph idx="1"/>
          </p:nvPr>
        </p:nvSpPr>
        <p:spPr>
          <a:xfrm>
            <a:off x="677334" y="448575"/>
            <a:ext cx="8596668" cy="5592788"/>
          </a:xfrm>
        </p:spPr>
        <p:txBody>
          <a:bodyPr>
            <a:normAutofit/>
          </a:bodyPr>
          <a:lstStyle/>
          <a:p>
            <a:r>
              <a:rPr kumimoji="1" lang="en-US" altLang="ja-JP" sz="4000" dirty="0">
                <a:latin typeface="MV Boli" panose="02000500030200090000" pitchFamily="2" charset="0"/>
                <a:cs typeface="MV Boli" panose="02000500030200090000" pitchFamily="2" charset="0"/>
              </a:rPr>
              <a:t>The effect of pause</a:t>
            </a:r>
          </a:p>
          <a:p>
            <a:pPr marL="0" indent="0">
              <a:buNone/>
            </a:pPr>
            <a:r>
              <a:rPr kumimoji="1" lang="en-US" altLang="ja-JP" sz="4000" dirty="0">
                <a:latin typeface="MV Boli" panose="02000500030200090000" pitchFamily="2" charset="0"/>
                <a:cs typeface="MV Boli" panose="02000500030200090000" pitchFamily="2" charset="0"/>
              </a:rPr>
              <a:t> </a:t>
            </a:r>
          </a:p>
          <a:p>
            <a:pPr marL="0" indent="0">
              <a:buNone/>
            </a:pPr>
            <a:r>
              <a:rPr lang="en-US" altLang="ja-JP" sz="4000" dirty="0">
                <a:solidFill>
                  <a:schemeClr val="accent2">
                    <a:lumMod val="60000"/>
                    <a:lumOff val="40000"/>
                  </a:schemeClr>
                </a:solidFill>
                <a:latin typeface="MV Boli" panose="02000500030200090000" pitchFamily="2" charset="0"/>
                <a:cs typeface="MV Boli" panose="02000500030200090000" pitchFamily="2" charset="0"/>
              </a:rPr>
              <a:t>(1) </a:t>
            </a:r>
            <a:r>
              <a:rPr lang="en-US" altLang="ja-JP" sz="4000" dirty="0">
                <a:latin typeface="MV Boli" panose="02000500030200090000" pitchFamily="2" charset="0"/>
                <a:cs typeface="MV Boli" panose="02000500030200090000" pitchFamily="2" charset="0"/>
              </a:rPr>
              <a:t>Attracting audience</a:t>
            </a:r>
          </a:p>
          <a:p>
            <a:pPr marL="0" indent="0">
              <a:buNone/>
            </a:pPr>
            <a:r>
              <a:rPr lang="en-US" altLang="ja-JP" sz="4000" dirty="0">
                <a:latin typeface="MV Boli" panose="02000500030200090000" pitchFamily="2" charset="0"/>
                <a:cs typeface="MV Boli" panose="02000500030200090000" pitchFamily="2" charset="0"/>
              </a:rPr>
              <a:t>     </a:t>
            </a:r>
            <a:r>
              <a:rPr lang="en-US" altLang="ja-JP" sz="2800" dirty="0">
                <a:latin typeface="Microsoft YaHei UI" panose="020B0503020204020204" pitchFamily="34" charset="-122"/>
                <a:ea typeface="Microsoft YaHei UI" panose="020B0503020204020204" pitchFamily="34" charset="-122"/>
                <a:cs typeface="MV Boli" panose="02000500030200090000" pitchFamily="2" charset="0"/>
              </a:rPr>
              <a:t>They have interest in what he says next.</a:t>
            </a:r>
          </a:p>
          <a:p>
            <a:pPr marL="0" indent="0">
              <a:buNone/>
            </a:pPr>
            <a:endParaRPr lang="en-US" altLang="ja-JP" sz="2800" dirty="0">
              <a:latin typeface="Microsoft YaHei UI" panose="020B0503020204020204" pitchFamily="34" charset="-122"/>
              <a:ea typeface="Microsoft YaHei UI" panose="020B0503020204020204" pitchFamily="34" charset="-122"/>
              <a:cs typeface="MV Boli" panose="02000500030200090000" pitchFamily="2" charset="0"/>
            </a:endParaRPr>
          </a:p>
          <a:p>
            <a:pPr marL="0" indent="0">
              <a:buNone/>
            </a:pPr>
            <a:r>
              <a:rPr lang="en-US" altLang="ja-JP" sz="4000" dirty="0">
                <a:solidFill>
                  <a:schemeClr val="accent2">
                    <a:lumMod val="60000"/>
                    <a:lumOff val="40000"/>
                  </a:schemeClr>
                </a:solidFill>
                <a:latin typeface="MV Boli" panose="02000500030200090000" pitchFamily="2" charset="0"/>
                <a:ea typeface="Microsoft YaHei UI" panose="020B0503020204020204" pitchFamily="34" charset="-122"/>
                <a:cs typeface="MV Boli" panose="02000500030200090000" pitchFamily="2" charset="0"/>
              </a:rPr>
              <a:t>(2) </a:t>
            </a:r>
            <a:r>
              <a:rPr lang="en-US" altLang="ja-JP" sz="4000" dirty="0">
                <a:latin typeface="MV Boli" panose="02000500030200090000" pitchFamily="2" charset="0"/>
                <a:ea typeface="Microsoft YaHei UI" panose="020B0503020204020204" pitchFamily="34" charset="-122"/>
                <a:cs typeface="MV Boli" panose="02000500030200090000" pitchFamily="2" charset="0"/>
              </a:rPr>
              <a:t>Giving time to audience</a:t>
            </a:r>
          </a:p>
          <a:p>
            <a:pPr marL="0" indent="0">
              <a:buNone/>
            </a:pPr>
            <a:r>
              <a:rPr lang="en-US" altLang="ja-JP" sz="2800" dirty="0">
                <a:latin typeface="Microsoft YaHei UI" panose="020B0503020204020204" pitchFamily="34" charset="-122"/>
                <a:ea typeface="Microsoft YaHei UI" panose="020B0503020204020204" pitchFamily="34" charset="-122"/>
                <a:cs typeface="MV Boli" panose="02000500030200090000" pitchFamily="2" charset="0"/>
              </a:rPr>
              <a:t>            They can think deeply about what he said.</a:t>
            </a:r>
          </a:p>
          <a:p>
            <a:pPr marL="0" indent="0">
              <a:buNone/>
            </a:pPr>
            <a:r>
              <a:rPr lang="en-US" altLang="ja-JP" sz="4000" dirty="0">
                <a:latin typeface="MV Boli" panose="02000500030200090000" pitchFamily="2" charset="0"/>
                <a:cs typeface="MV Boli" panose="02000500030200090000" pitchFamily="2" charset="0"/>
              </a:rPr>
              <a:t>                                      </a:t>
            </a:r>
          </a:p>
          <a:p>
            <a:pPr marL="0" indent="0">
              <a:buNone/>
            </a:pPr>
            <a:endParaRPr kumimoji="1" lang="en-US" altLang="ja-JP" sz="4000" dirty="0">
              <a:latin typeface="MV Boli" panose="02000500030200090000" pitchFamily="2" charset="0"/>
              <a:cs typeface="MV Boli" panose="02000500030200090000" pitchFamily="2" charset="0"/>
            </a:endParaRPr>
          </a:p>
          <a:p>
            <a:pPr marL="0" indent="0">
              <a:buNone/>
            </a:pPr>
            <a:endParaRPr kumimoji="1" lang="en-US" altLang="ja-JP" sz="4000" dirty="0">
              <a:latin typeface="MV Boli" panose="02000500030200090000" pitchFamily="2" charset="0"/>
              <a:cs typeface="MV Boli" panose="02000500030200090000" pitchFamily="2" charset="0"/>
            </a:endParaRPr>
          </a:p>
          <a:p>
            <a:pPr marL="0" indent="0">
              <a:buNone/>
            </a:pPr>
            <a:endParaRPr kumimoji="1" lang="en-US" altLang="ja-JP" sz="4000" dirty="0">
              <a:latin typeface="MV Boli" panose="02000500030200090000" pitchFamily="2" charset="0"/>
              <a:cs typeface="MV Boli" panose="02000500030200090000" pitchFamily="2" charset="0"/>
            </a:endParaRPr>
          </a:p>
          <a:p>
            <a:endParaRPr kumimoji="1" lang="ja-JP" altLang="en-US" sz="4000"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9200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20533D4-5DB5-4F38-AC08-8011683B02B2}"/>
              </a:ext>
            </a:extLst>
          </p:cNvPr>
          <p:cNvSpPr>
            <a:spLocks noGrp="1"/>
          </p:cNvSpPr>
          <p:nvPr>
            <p:ph idx="1"/>
          </p:nvPr>
        </p:nvSpPr>
        <p:spPr>
          <a:xfrm>
            <a:off x="660081" y="356558"/>
            <a:ext cx="8596668" cy="6412302"/>
          </a:xfrm>
        </p:spPr>
        <p:txBody>
          <a:bodyPr>
            <a:normAutofit lnSpcReduction="10000"/>
          </a:bodyPr>
          <a:lstStyle/>
          <a:p>
            <a:r>
              <a:rPr lang="en-US" altLang="ja-JP" sz="4400" dirty="0">
                <a:solidFill>
                  <a:srgbClr val="FF0000"/>
                </a:solidFill>
                <a:latin typeface="Comic Sans MS" panose="030F0702030302020204" pitchFamily="66" charset="0"/>
              </a:rPr>
              <a:t>Obama</a:t>
            </a:r>
          </a:p>
          <a:p>
            <a:pPr marL="0" indent="0">
              <a:buNone/>
            </a:pPr>
            <a:r>
              <a:rPr lang="en-US" altLang="ja-JP" sz="3200" dirty="0"/>
              <a:t>      </a:t>
            </a:r>
            <a:r>
              <a:rPr lang="en-US" altLang="ja-JP" sz="3200" dirty="0">
                <a:latin typeface="Microsoft JhengHei Light" panose="020B0304030504040204" pitchFamily="34" charset="-120"/>
                <a:ea typeface="Microsoft JhengHei Light" panose="020B0304030504040204" pitchFamily="34" charset="-120"/>
              </a:rPr>
              <a:t>He has many special techniques.</a:t>
            </a:r>
          </a:p>
          <a:p>
            <a:pPr marL="0" indent="0">
              <a:buNone/>
            </a:pPr>
            <a:endParaRPr lang="en-US" altLang="ja-JP" sz="900" dirty="0">
              <a:latin typeface="Microsoft JhengHei Light" panose="020B0304030504040204" pitchFamily="34" charset="-120"/>
              <a:ea typeface="Microsoft JhengHei Light" panose="020B0304030504040204" pitchFamily="34" charset="-120"/>
            </a:endParaRPr>
          </a:p>
          <a:p>
            <a:pPr marL="0" indent="0">
              <a:buNone/>
            </a:pPr>
            <a:r>
              <a:rPr lang="ja-JP" altLang="en-US" sz="2000" dirty="0">
                <a:latin typeface="Microsoft JhengHei Light" panose="020B0304030504040204" pitchFamily="34" charset="-120"/>
                <a:ea typeface="Microsoft JhengHei Light" panose="020B0304030504040204" pitchFamily="34" charset="-120"/>
              </a:rPr>
              <a:t>　</a:t>
            </a:r>
            <a:r>
              <a:rPr lang="ja-JP" altLang="en-US" sz="2400" dirty="0">
                <a:latin typeface="Georgia" panose="02040502050405020303" pitchFamily="18" charset="0"/>
                <a:ea typeface="Microsoft JhengHei Light" panose="020B0304030504040204" pitchFamily="34" charset="-120"/>
              </a:rPr>
              <a:t>・</a:t>
            </a:r>
            <a:r>
              <a:rPr lang="en-US" altLang="ja-JP" sz="3600" dirty="0">
                <a:latin typeface="Georgia" panose="02040502050405020303" pitchFamily="18" charset="0"/>
                <a:ea typeface="Microsoft JhengHei Light" panose="020B0304030504040204" pitchFamily="34" charset="-120"/>
              </a:rPr>
              <a:t>Repetition </a:t>
            </a:r>
          </a:p>
          <a:p>
            <a:pPr marL="0" indent="0">
              <a:buNone/>
            </a:pPr>
            <a:endParaRPr lang="en-US" altLang="ja-JP" sz="2400" dirty="0">
              <a:latin typeface="Georgia" panose="02040502050405020303" pitchFamily="18" charset="0"/>
              <a:ea typeface="Microsoft JhengHei Light" panose="020B0304030504040204" pitchFamily="34" charset="-120"/>
            </a:endParaRPr>
          </a:p>
          <a:p>
            <a:pPr marL="0" indent="0">
              <a:buNone/>
            </a:pPr>
            <a:r>
              <a:rPr lang="ja-JP" altLang="en-US" sz="2400" dirty="0">
                <a:latin typeface="Georgia" panose="02040502050405020303" pitchFamily="18" charset="0"/>
                <a:ea typeface="Microsoft JhengHei Light" panose="020B0304030504040204" pitchFamily="34" charset="-120"/>
              </a:rPr>
              <a:t>   ・</a:t>
            </a:r>
            <a:r>
              <a:rPr lang="en-US" altLang="ja-JP" sz="3600" dirty="0">
                <a:latin typeface="Georgia" panose="02040502050405020303" pitchFamily="18" charset="0"/>
                <a:ea typeface="Microsoft JhengHei Light" panose="020B0304030504040204" pitchFamily="34" charset="-120"/>
              </a:rPr>
              <a:t>Pause</a:t>
            </a:r>
          </a:p>
          <a:p>
            <a:pPr marL="0" indent="0">
              <a:buNone/>
            </a:pPr>
            <a:endParaRPr lang="en-US" altLang="ja-JP" sz="2400" dirty="0">
              <a:latin typeface="Georgia" panose="02040502050405020303" pitchFamily="18" charset="0"/>
              <a:ea typeface="Microsoft JhengHei Light" panose="020B0304030504040204" pitchFamily="34" charset="-120"/>
            </a:endParaRPr>
          </a:p>
          <a:p>
            <a:pPr marL="0" indent="0">
              <a:buNone/>
            </a:pPr>
            <a:r>
              <a:rPr lang="en-US" altLang="ja-JP" sz="2400" dirty="0">
                <a:latin typeface="Georgia" panose="02040502050405020303" pitchFamily="18" charset="0"/>
                <a:ea typeface="Microsoft JhengHei Light" panose="020B0304030504040204" pitchFamily="34" charset="-120"/>
              </a:rPr>
              <a:t>   </a:t>
            </a:r>
            <a:r>
              <a:rPr lang="ja-JP" altLang="en-US" sz="2400" dirty="0">
                <a:latin typeface="Georgia" panose="02040502050405020303" pitchFamily="18" charset="0"/>
                <a:ea typeface="Microsoft JhengHei Light" panose="020B0304030504040204" pitchFamily="34" charset="-120"/>
              </a:rPr>
              <a:t>・</a:t>
            </a:r>
            <a:r>
              <a:rPr lang="en-US" altLang="ja-JP" sz="3600" dirty="0">
                <a:latin typeface="Georgia" panose="02040502050405020303" pitchFamily="18" charset="0"/>
                <a:ea typeface="Microsoft JhengHei Light" panose="020B0304030504040204" pitchFamily="34" charset="-120"/>
              </a:rPr>
              <a:t>Loudness</a:t>
            </a:r>
          </a:p>
          <a:p>
            <a:pPr marL="0" indent="0">
              <a:buNone/>
            </a:pPr>
            <a:endParaRPr lang="en-US" altLang="ja-JP" sz="2400" dirty="0">
              <a:latin typeface="Georgia" panose="02040502050405020303" pitchFamily="18" charset="0"/>
              <a:ea typeface="Microsoft JhengHei Light" panose="020B0304030504040204" pitchFamily="34" charset="-120"/>
            </a:endParaRPr>
          </a:p>
          <a:p>
            <a:pPr marL="0" indent="0">
              <a:buNone/>
            </a:pPr>
            <a:r>
              <a:rPr lang="en-US" altLang="ja-JP" sz="2400" dirty="0">
                <a:latin typeface="Georgia" panose="02040502050405020303" pitchFamily="18" charset="0"/>
                <a:ea typeface="Microsoft JhengHei Light" panose="020B0304030504040204" pitchFamily="34" charset="-120"/>
              </a:rPr>
              <a:t>   </a:t>
            </a:r>
            <a:r>
              <a:rPr lang="ja-JP" altLang="en-US" sz="2400" dirty="0">
                <a:latin typeface="Georgia" panose="02040502050405020303" pitchFamily="18" charset="0"/>
                <a:ea typeface="Microsoft JhengHei Light" panose="020B0304030504040204" pitchFamily="34" charset="-120"/>
              </a:rPr>
              <a:t>・</a:t>
            </a:r>
            <a:r>
              <a:rPr lang="en-US" altLang="ja-JP" sz="3600" dirty="0">
                <a:latin typeface="Georgia" panose="02040502050405020303" pitchFamily="18" charset="0"/>
                <a:ea typeface="Microsoft JhengHei Light" panose="020B0304030504040204" pitchFamily="34" charset="-120"/>
              </a:rPr>
              <a:t>Grammar</a:t>
            </a:r>
          </a:p>
          <a:p>
            <a:pPr marL="0" indent="0">
              <a:buNone/>
            </a:pPr>
            <a:endParaRPr lang="en-US" altLang="ja-JP" sz="2400" dirty="0">
              <a:latin typeface="Microsoft JhengHei Light" panose="020B0304030504040204" pitchFamily="34" charset="-120"/>
              <a:ea typeface="Microsoft JhengHei Light" panose="020B0304030504040204" pitchFamily="34" charset="-120"/>
            </a:endParaRPr>
          </a:p>
          <a:p>
            <a:pPr marL="0" indent="0">
              <a:buNone/>
            </a:pPr>
            <a:r>
              <a:rPr lang="ja-JP" altLang="en-US" sz="2800" dirty="0">
                <a:latin typeface="Microsoft JhengHei Light" panose="020B0304030504040204" pitchFamily="34" charset="-120"/>
                <a:ea typeface="Microsoft JhengHei Light" panose="020B0304030504040204" pitchFamily="34" charset="-120"/>
              </a:rPr>
              <a:t>　　　</a:t>
            </a:r>
            <a:endParaRPr lang="en-US" altLang="ja-JP" sz="2800" dirty="0">
              <a:latin typeface="Microsoft JhengHei Light" panose="020B0304030504040204" pitchFamily="34" charset="-120"/>
              <a:ea typeface="Microsoft JhengHei Light" panose="020B0304030504040204" pitchFamily="34" charset="-120"/>
            </a:endParaRPr>
          </a:p>
          <a:p>
            <a:pPr marL="0" indent="0">
              <a:buNone/>
            </a:pPr>
            <a:endParaRPr lang="en-US" altLang="ja-JP" sz="2800" dirty="0">
              <a:latin typeface="MS UI Gothic" panose="020B0600070205080204" pitchFamily="50" charset="-128"/>
              <a:ea typeface="MS UI Gothic" panose="020B0600070205080204" pitchFamily="50" charset="-128"/>
            </a:endParaRPr>
          </a:p>
        </p:txBody>
      </p:sp>
    </p:spTree>
    <p:extLst>
      <p:ext uri="{BB962C8B-B14F-4D97-AF65-F5344CB8AC3E}">
        <p14:creationId xmlns:p14="http://schemas.microsoft.com/office/powerpoint/2010/main" val="330561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1000"/>
                                        <p:tgtEl>
                                          <p:spTgt spid="3">
                                            <p:txEl>
                                              <p:pRg st="9" end="9"/>
                                            </p:txEl>
                                          </p:spTgt>
                                        </p:tgtEl>
                                      </p:cBhvr>
                                    </p:animEffect>
                                    <p:anim calcmode="lin" valueType="num">
                                      <p:cBhvr>
                                        <p:cTn id="2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3FF711B-6CB4-4ACA-8C98-082D2E9B1035}"/>
              </a:ext>
            </a:extLst>
          </p:cNvPr>
          <p:cNvSpPr>
            <a:spLocks noGrp="1"/>
          </p:cNvSpPr>
          <p:nvPr>
            <p:ph idx="1"/>
          </p:nvPr>
        </p:nvSpPr>
        <p:spPr>
          <a:xfrm>
            <a:off x="677334" y="615350"/>
            <a:ext cx="8596668" cy="6242649"/>
          </a:xfrm>
        </p:spPr>
        <p:txBody>
          <a:bodyPr>
            <a:normAutofit fontScale="92500" lnSpcReduction="10000"/>
          </a:bodyPr>
          <a:lstStyle/>
          <a:p>
            <a:r>
              <a:rPr kumimoji="1" lang="en-US" altLang="ja-JP" sz="5700" dirty="0">
                <a:solidFill>
                  <a:schemeClr val="tx1"/>
                </a:solidFill>
              </a:rPr>
              <a:t>Repetition</a:t>
            </a:r>
          </a:p>
          <a:p>
            <a:pPr marL="0" indent="0">
              <a:buNone/>
            </a:pPr>
            <a:r>
              <a:rPr lang="en-US" altLang="ja-JP" sz="2800" dirty="0">
                <a:solidFill>
                  <a:schemeClr val="tx1"/>
                </a:solidFill>
              </a:rPr>
              <a:t>       </a:t>
            </a:r>
            <a:r>
              <a:rPr lang="en-US" altLang="ja-JP" sz="3400" dirty="0">
                <a:solidFill>
                  <a:schemeClr val="tx1"/>
                </a:solidFill>
                <a:latin typeface="Microsoft JhengHei Light" panose="020B0304030504040204" pitchFamily="34" charset="-120"/>
                <a:ea typeface="Microsoft JhengHei Light" panose="020B0304030504040204" pitchFamily="34" charset="-120"/>
              </a:rPr>
              <a:t>He is a specialist of repetition.</a:t>
            </a:r>
          </a:p>
          <a:p>
            <a:pPr marL="0" indent="0">
              <a:buNone/>
            </a:pPr>
            <a:r>
              <a:rPr kumimoji="1" lang="en-US" altLang="ja-JP" sz="3400" dirty="0">
                <a:solidFill>
                  <a:schemeClr val="tx1"/>
                </a:solidFill>
              </a:rPr>
              <a:t>      </a:t>
            </a:r>
            <a:r>
              <a:rPr kumimoji="1" lang="ja-JP" altLang="en-US" sz="3400" dirty="0">
                <a:solidFill>
                  <a:schemeClr val="tx1"/>
                </a:solidFill>
              </a:rPr>
              <a:t>「</a:t>
            </a:r>
            <a:r>
              <a:rPr lang="en-US" altLang="ja-JP" sz="3400" dirty="0">
                <a:solidFill>
                  <a:schemeClr val="tx1"/>
                </a:solidFill>
                <a:latin typeface="Times New Roman" panose="02020603050405020304" pitchFamily="18" charset="0"/>
                <a:ea typeface="Microsoft JhengHei Light" panose="020B0304030504040204" pitchFamily="34" charset="-120"/>
                <a:cs typeface="Times New Roman" panose="02020603050405020304" pitchFamily="18" charset="0"/>
              </a:rPr>
              <a:t>Yes, we can</a:t>
            </a:r>
            <a:r>
              <a:rPr lang="ja-JP" altLang="en-US" sz="3400" dirty="0">
                <a:solidFill>
                  <a:schemeClr val="tx1"/>
                </a:solidFill>
                <a:latin typeface="Times New Roman" panose="02020603050405020304" pitchFamily="18" charset="0"/>
                <a:cs typeface="Times New Roman" panose="02020603050405020304" pitchFamily="18" charset="0"/>
              </a:rPr>
              <a:t>」</a:t>
            </a:r>
            <a:r>
              <a:rPr lang="en-US" altLang="ja-JP" sz="3400" dirty="0">
                <a:solidFill>
                  <a:schemeClr val="tx1"/>
                </a:solidFill>
                <a:latin typeface="Times New Roman" panose="02020603050405020304" pitchFamily="18" charset="0"/>
                <a:cs typeface="Times New Roman" panose="02020603050405020304" pitchFamily="18" charset="0"/>
              </a:rPr>
              <a:t>, </a:t>
            </a:r>
            <a:r>
              <a:rPr lang="ja-JP" altLang="en-US" sz="3400" dirty="0">
                <a:solidFill>
                  <a:schemeClr val="tx1"/>
                </a:solidFill>
                <a:latin typeface="Times New Roman" panose="02020603050405020304" pitchFamily="18" charset="0"/>
                <a:cs typeface="Times New Roman" panose="02020603050405020304" pitchFamily="18" charset="0"/>
              </a:rPr>
              <a:t>「</a:t>
            </a:r>
            <a:r>
              <a:rPr lang="en-US" altLang="ja-JP" sz="3400" dirty="0">
                <a:solidFill>
                  <a:schemeClr val="tx1"/>
                </a:solidFill>
                <a:latin typeface="Times New Roman" panose="02020603050405020304" pitchFamily="18" charset="0"/>
                <a:ea typeface="Microsoft JhengHei Light" panose="020B0304030504040204" pitchFamily="34" charset="-120"/>
                <a:cs typeface="Times New Roman" panose="02020603050405020304" pitchFamily="18" charset="0"/>
              </a:rPr>
              <a:t>Change</a:t>
            </a:r>
            <a:r>
              <a:rPr lang="ja-JP" altLang="en-US" sz="3400" dirty="0">
                <a:solidFill>
                  <a:schemeClr val="tx1"/>
                </a:solidFill>
                <a:latin typeface="Times New Roman" panose="02020603050405020304" pitchFamily="18" charset="0"/>
                <a:ea typeface="Microsoft JhengHei Light" panose="020B0304030504040204" pitchFamily="34" charset="-120"/>
                <a:cs typeface="Times New Roman" panose="02020603050405020304" pitchFamily="18" charset="0"/>
              </a:rPr>
              <a:t>」</a:t>
            </a:r>
            <a:r>
              <a:rPr lang="en-US" altLang="ja-JP" sz="3400" dirty="0">
                <a:solidFill>
                  <a:schemeClr val="tx1"/>
                </a:solidFill>
                <a:latin typeface="Times New Roman" panose="02020603050405020304" pitchFamily="18" charset="0"/>
                <a:ea typeface="Microsoft JhengHei Light" panose="020B0304030504040204" pitchFamily="34" charset="-120"/>
                <a:cs typeface="Times New Roman" panose="02020603050405020304" pitchFamily="18" charset="0"/>
              </a:rPr>
              <a:t>,</a:t>
            </a:r>
            <a:r>
              <a:rPr lang="ja-JP" altLang="en-US" sz="3400" dirty="0">
                <a:solidFill>
                  <a:schemeClr val="tx1"/>
                </a:solidFill>
                <a:latin typeface="Times New Roman" panose="02020603050405020304" pitchFamily="18" charset="0"/>
                <a:cs typeface="Times New Roman" panose="02020603050405020304" pitchFamily="18" charset="0"/>
              </a:rPr>
              <a:t>「</a:t>
            </a:r>
            <a:r>
              <a:rPr lang="en-US" altLang="ja-JP" sz="3400" dirty="0">
                <a:solidFill>
                  <a:schemeClr val="tx1"/>
                </a:solidFill>
                <a:latin typeface="Times New Roman" panose="02020603050405020304" pitchFamily="18" charset="0"/>
                <a:ea typeface="Microsoft JhengHei Light" panose="020B0304030504040204" pitchFamily="34" charset="-120"/>
                <a:cs typeface="Times New Roman" panose="02020603050405020304" pitchFamily="18" charset="0"/>
              </a:rPr>
              <a:t>I believe</a:t>
            </a:r>
            <a:r>
              <a:rPr lang="ja-JP" altLang="en-US" sz="3400" dirty="0">
                <a:solidFill>
                  <a:schemeClr val="tx1"/>
                </a:solidFill>
                <a:latin typeface="Times New Roman" panose="02020603050405020304" pitchFamily="18" charset="0"/>
                <a:ea typeface="Microsoft JhengHei Light" panose="020B0304030504040204" pitchFamily="34" charset="-120"/>
                <a:cs typeface="Times New Roman" panose="02020603050405020304" pitchFamily="18" charset="0"/>
              </a:rPr>
              <a:t> </a:t>
            </a:r>
            <a:r>
              <a:rPr lang="ja-JP" altLang="en-US" sz="3400" dirty="0" err="1">
                <a:solidFill>
                  <a:schemeClr val="tx1"/>
                </a:solidFill>
                <a:latin typeface="Times New Roman" panose="02020603050405020304" pitchFamily="18" charset="0"/>
                <a:ea typeface="Microsoft JhengHei Light" panose="020B0304030504040204" pitchFamily="34" charset="-120"/>
                <a:cs typeface="Times New Roman" panose="02020603050405020304" pitchFamily="18" charset="0"/>
              </a:rPr>
              <a:t>ー</a:t>
            </a:r>
            <a:r>
              <a:rPr lang="ja-JP" altLang="en-US" sz="3400" dirty="0">
                <a:solidFill>
                  <a:schemeClr val="tx1"/>
                </a:solidFill>
                <a:latin typeface="Times New Roman" panose="02020603050405020304" pitchFamily="18" charset="0"/>
                <a:cs typeface="Times New Roman" panose="02020603050405020304" pitchFamily="18" charset="0"/>
              </a:rPr>
              <a:t>」</a:t>
            </a:r>
            <a:endParaRPr lang="en-US" altLang="ja-JP" sz="34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ja-JP" sz="2600" dirty="0">
                <a:latin typeface="Times New Roman" panose="02020603050405020304" pitchFamily="18" charset="0"/>
                <a:cs typeface="Times New Roman" panose="02020603050405020304" pitchFamily="18" charset="0"/>
              </a:rPr>
              <a:t>It’s </a:t>
            </a:r>
            <a:r>
              <a:rPr lang="en-US" altLang="ja-JP" sz="2600" b="1" u="sng" dirty="0">
                <a:latin typeface="Times New Roman" panose="02020603050405020304" pitchFamily="18" charset="0"/>
                <a:cs typeface="Times New Roman" panose="02020603050405020304" pitchFamily="18" charset="0"/>
              </a:rPr>
              <a:t>the hope of </a:t>
            </a:r>
            <a:r>
              <a:rPr lang="en-US" altLang="ja-JP" sz="2600" dirty="0">
                <a:latin typeface="Times New Roman" panose="02020603050405020304" pitchFamily="18" charset="0"/>
                <a:cs typeface="Times New Roman" panose="02020603050405020304" pitchFamily="18" charset="0"/>
              </a:rPr>
              <a:t>slaves sitting around a fire singing freedom songs; </a:t>
            </a:r>
            <a:r>
              <a:rPr lang="en-US" altLang="ja-JP" sz="2600" b="1" u="sng" dirty="0">
                <a:latin typeface="Times New Roman" panose="02020603050405020304" pitchFamily="18" charset="0"/>
                <a:cs typeface="Times New Roman" panose="02020603050405020304" pitchFamily="18" charset="0"/>
              </a:rPr>
              <a:t>the hope of</a:t>
            </a:r>
            <a:r>
              <a:rPr lang="en-US" altLang="ja-JP" sz="2600" b="1" dirty="0">
                <a:latin typeface="Times New Roman" panose="02020603050405020304" pitchFamily="18" charset="0"/>
                <a:cs typeface="Times New Roman" panose="02020603050405020304" pitchFamily="18" charset="0"/>
              </a:rPr>
              <a:t> </a:t>
            </a:r>
            <a:r>
              <a:rPr lang="en-US" altLang="ja-JP" sz="2600" dirty="0">
                <a:latin typeface="Times New Roman" panose="02020603050405020304" pitchFamily="18" charset="0"/>
                <a:cs typeface="Times New Roman" panose="02020603050405020304" pitchFamily="18" charset="0"/>
              </a:rPr>
              <a:t>immigrants setting out for distant shores; </a:t>
            </a:r>
            <a:r>
              <a:rPr lang="en-US" altLang="ja-JP" sz="2600" b="1" u="sng" dirty="0">
                <a:latin typeface="Times New Roman" panose="02020603050405020304" pitchFamily="18" charset="0"/>
                <a:cs typeface="Times New Roman" panose="02020603050405020304" pitchFamily="18" charset="0"/>
              </a:rPr>
              <a:t>the hope of </a:t>
            </a:r>
            <a:r>
              <a:rPr lang="en-US" altLang="ja-JP" sz="2600" dirty="0">
                <a:latin typeface="Times New Roman" panose="02020603050405020304" pitchFamily="18" charset="0"/>
                <a:cs typeface="Times New Roman" panose="02020603050405020304" pitchFamily="18" charset="0"/>
              </a:rPr>
              <a:t>a young naval lieutenant bravely patrolling the Mekong Delta; </a:t>
            </a:r>
            <a:r>
              <a:rPr lang="en-US" altLang="ja-JP" sz="2600" b="1" u="sng" dirty="0">
                <a:latin typeface="Times New Roman" panose="02020603050405020304" pitchFamily="18" charset="0"/>
                <a:cs typeface="Times New Roman" panose="02020603050405020304" pitchFamily="18" charset="0"/>
              </a:rPr>
              <a:t>the hope of </a:t>
            </a:r>
            <a:r>
              <a:rPr lang="en-US" altLang="ja-JP" sz="2600" dirty="0">
                <a:latin typeface="Times New Roman" panose="02020603050405020304" pitchFamily="18" charset="0"/>
                <a:cs typeface="Times New Roman" panose="02020603050405020304" pitchFamily="18" charset="0"/>
              </a:rPr>
              <a:t>a millworker’s son who dares to defy the odds;</a:t>
            </a:r>
            <a:r>
              <a:rPr lang="en-US" altLang="ja-JP" sz="2600" u="sng" dirty="0">
                <a:latin typeface="Times New Roman" panose="02020603050405020304" pitchFamily="18" charset="0"/>
                <a:cs typeface="Times New Roman" panose="02020603050405020304" pitchFamily="18" charset="0"/>
              </a:rPr>
              <a:t> </a:t>
            </a:r>
            <a:r>
              <a:rPr lang="en-US" altLang="ja-JP" sz="2600" b="1" u="sng" dirty="0">
                <a:latin typeface="Times New Roman" panose="02020603050405020304" pitchFamily="18" charset="0"/>
                <a:cs typeface="Times New Roman" panose="02020603050405020304" pitchFamily="18" charset="0"/>
              </a:rPr>
              <a:t>the hope of </a:t>
            </a:r>
            <a:r>
              <a:rPr lang="en-US" altLang="ja-JP" sz="2600" dirty="0">
                <a:latin typeface="Times New Roman" panose="02020603050405020304" pitchFamily="18" charset="0"/>
                <a:cs typeface="Times New Roman" panose="02020603050405020304" pitchFamily="18" charset="0"/>
              </a:rPr>
              <a:t>a skinny kid with …</a:t>
            </a:r>
          </a:p>
          <a:p>
            <a:pPr marL="0" indent="0">
              <a:buNone/>
            </a:pPr>
            <a:endParaRPr lang="en-US" altLang="ja-JP" sz="1400" dirty="0">
              <a:latin typeface="Times New Roman" panose="02020603050405020304" pitchFamily="18" charset="0"/>
              <a:cs typeface="Times New Roman" panose="02020603050405020304" pitchFamily="18" charset="0"/>
            </a:endParaRPr>
          </a:p>
          <a:p>
            <a:pPr marL="0" indent="0">
              <a:buNone/>
            </a:pPr>
            <a:r>
              <a:rPr lang="en-US" altLang="ja-JP" sz="2600" dirty="0">
                <a:latin typeface="Times New Roman" panose="02020603050405020304" pitchFamily="18" charset="0"/>
                <a:cs typeface="Times New Roman" panose="02020603050405020304" pitchFamily="18" charset="0"/>
              </a:rPr>
              <a:t>if you feel </a:t>
            </a:r>
            <a:r>
              <a:rPr lang="en-US" altLang="ja-JP" sz="2600" u="sng" dirty="0">
                <a:latin typeface="Times New Roman" panose="02020603050405020304" pitchFamily="18" charset="0"/>
                <a:cs typeface="Times New Roman" panose="02020603050405020304" pitchFamily="18" charset="0"/>
              </a:rPr>
              <a:t>the same </a:t>
            </a:r>
            <a:r>
              <a:rPr lang="en-US" altLang="ja-JP" sz="2600" dirty="0">
                <a:latin typeface="Times New Roman" panose="02020603050405020304" pitchFamily="18" charset="0"/>
                <a:cs typeface="Times New Roman" panose="02020603050405020304" pitchFamily="18" charset="0"/>
              </a:rPr>
              <a:t>energy</a:t>
            </a:r>
            <a:r>
              <a:rPr lang="en-US" altLang="ja-JP" sz="2600" u="sng" dirty="0">
                <a:latin typeface="Times New Roman" panose="02020603050405020304" pitchFamily="18" charset="0"/>
                <a:cs typeface="Times New Roman" panose="02020603050405020304" pitchFamily="18" charset="0"/>
              </a:rPr>
              <a:t> </a:t>
            </a:r>
            <a:r>
              <a:rPr lang="en-US" altLang="ja-JP" sz="2600" b="1" u="sng" dirty="0">
                <a:latin typeface="Times New Roman" panose="02020603050405020304" pitchFamily="18" charset="0"/>
                <a:cs typeface="Times New Roman" panose="02020603050405020304" pitchFamily="18" charset="0"/>
              </a:rPr>
              <a:t>I do</a:t>
            </a:r>
            <a:r>
              <a:rPr lang="en-US" altLang="ja-JP" sz="2600" dirty="0">
                <a:latin typeface="Times New Roman" panose="02020603050405020304" pitchFamily="18" charset="0"/>
                <a:cs typeface="Times New Roman" panose="02020603050405020304" pitchFamily="18" charset="0"/>
              </a:rPr>
              <a:t>, </a:t>
            </a:r>
            <a:r>
              <a:rPr lang="en-US" altLang="ja-JP" sz="2600" b="1" u="sng" dirty="0">
                <a:latin typeface="Times New Roman" panose="02020603050405020304" pitchFamily="18" charset="0"/>
                <a:cs typeface="Times New Roman" panose="02020603050405020304" pitchFamily="18" charset="0"/>
              </a:rPr>
              <a:t>the same </a:t>
            </a:r>
            <a:r>
              <a:rPr lang="en-US" altLang="ja-JP" sz="2600" dirty="0">
                <a:latin typeface="Times New Roman" panose="02020603050405020304" pitchFamily="18" charset="0"/>
                <a:cs typeface="Times New Roman" panose="02020603050405020304" pitchFamily="18" charset="0"/>
              </a:rPr>
              <a:t>urgency </a:t>
            </a:r>
            <a:r>
              <a:rPr lang="en-US" altLang="ja-JP" sz="2600" b="1" u="sng" dirty="0">
                <a:latin typeface="Times New Roman" panose="02020603050405020304" pitchFamily="18" charset="0"/>
                <a:cs typeface="Times New Roman" panose="02020603050405020304" pitchFamily="18" charset="0"/>
              </a:rPr>
              <a:t>I do</a:t>
            </a:r>
            <a:r>
              <a:rPr lang="en-US" altLang="ja-JP" sz="2600" b="1" dirty="0">
                <a:latin typeface="Times New Roman" panose="02020603050405020304" pitchFamily="18" charset="0"/>
                <a:cs typeface="Times New Roman" panose="02020603050405020304" pitchFamily="18" charset="0"/>
              </a:rPr>
              <a:t>, </a:t>
            </a:r>
            <a:r>
              <a:rPr lang="en-US" altLang="ja-JP" sz="2600" b="1" u="sng" dirty="0">
                <a:latin typeface="Times New Roman" panose="02020603050405020304" pitchFamily="18" charset="0"/>
                <a:cs typeface="Times New Roman" panose="02020603050405020304" pitchFamily="18" charset="0"/>
              </a:rPr>
              <a:t>the same </a:t>
            </a:r>
            <a:r>
              <a:rPr lang="en-US" altLang="ja-JP" sz="2600" dirty="0">
                <a:latin typeface="Times New Roman" panose="02020603050405020304" pitchFamily="18" charset="0"/>
                <a:cs typeface="Times New Roman" panose="02020603050405020304" pitchFamily="18" charset="0"/>
              </a:rPr>
              <a:t>passion</a:t>
            </a:r>
            <a:r>
              <a:rPr lang="en-US" altLang="ja-JP" sz="2600" u="sng" dirty="0">
                <a:latin typeface="Times New Roman" panose="02020603050405020304" pitchFamily="18" charset="0"/>
                <a:cs typeface="Times New Roman" panose="02020603050405020304" pitchFamily="18" charset="0"/>
              </a:rPr>
              <a:t> </a:t>
            </a:r>
            <a:r>
              <a:rPr lang="en-US" altLang="ja-JP" sz="2600" b="1" u="sng" dirty="0">
                <a:latin typeface="Times New Roman" panose="02020603050405020304" pitchFamily="18" charset="0"/>
                <a:cs typeface="Times New Roman" panose="02020603050405020304" pitchFamily="18" charset="0"/>
              </a:rPr>
              <a:t>I do</a:t>
            </a:r>
            <a:r>
              <a:rPr lang="en-US" altLang="ja-JP" sz="2600" b="1" dirty="0">
                <a:latin typeface="Times New Roman" panose="02020603050405020304" pitchFamily="18" charset="0"/>
                <a:cs typeface="Times New Roman" panose="02020603050405020304" pitchFamily="18" charset="0"/>
              </a:rPr>
              <a:t>, </a:t>
            </a:r>
            <a:r>
              <a:rPr lang="en-US" altLang="ja-JP" sz="2600" b="1" u="sng" dirty="0">
                <a:latin typeface="Times New Roman" panose="02020603050405020304" pitchFamily="18" charset="0"/>
                <a:cs typeface="Times New Roman" panose="02020603050405020304" pitchFamily="18" charset="0"/>
              </a:rPr>
              <a:t>the same </a:t>
            </a:r>
            <a:r>
              <a:rPr lang="en-US" altLang="ja-JP" sz="2600" dirty="0">
                <a:latin typeface="Times New Roman" panose="02020603050405020304" pitchFamily="18" charset="0"/>
                <a:cs typeface="Times New Roman" panose="02020603050405020304" pitchFamily="18" charset="0"/>
              </a:rPr>
              <a:t>hopefulness </a:t>
            </a:r>
            <a:r>
              <a:rPr lang="en-US" altLang="ja-JP" sz="2600" b="1" u="sng" dirty="0">
                <a:latin typeface="Times New Roman" panose="02020603050405020304" pitchFamily="18" charset="0"/>
                <a:cs typeface="Times New Roman" panose="02020603050405020304" pitchFamily="18" charset="0"/>
              </a:rPr>
              <a:t>I do </a:t>
            </a:r>
            <a:r>
              <a:rPr lang="en-US" altLang="ja-JP" sz="2600" dirty="0">
                <a:latin typeface="Times New Roman" panose="02020603050405020304" pitchFamily="18" charset="0"/>
                <a:cs typeface="Times New Roman" panose="02020603050405020304" pitchFamily="18" charset="0"/>
              </a:rPr>
              <a:t>–</a:t>
            </a:r>
            <a:r>
              <a:rPr lang="en-US" altLang="ja-JP" sz="3200" dirty="0">
                <a:latin typeface="Times New Roman" panose="02020603050405020304" pitchFamily="18" charset="0"/>
                <a:cs typeface="Times New Roman" panose="02020603050405020304" pitchFamily="18" charset="0"/>
              </a:rPr>
              <a:t> </a:t>
            </a:r>
            <a:endParaRPr kumimoji="1" lang="en-US" altLang="ja-JP" sz="2800" dirty="0">
              <a:solidFill>
                <a:schemeClr val="tx1"/>
              </a:solidFill>
            </a:endParaRPr>
          </a:p>
          <a:p>
            <a:r>
              <a:rPr lang="en-US" altLang="ja-JP" sz="4800" dirty="0">
                <a:solidFill>
                  <a:schemeClr val="tx1"/>
                </a:solidFill>
              </a:rPr>
              <a:t>Pause</a:t>
            </a:r>
            <a:r>
              <a:rPr lang="ja-JP" altLang="en-US" sz="4800" dirty="0">
                <a:solidFill>
                  <a:schemeClr val="tx1"/>
                </a:solidFill>
              </a:rPr>
              <a:t> </a:t>
            </a:r>
            <a:endParaRPr lang="en-US" altLang="ja-JP" sz="4800" dirty="0">
              <a:solidFill>
                <a:schemeClr val="tx1"/>
              </a:solidFill>
            </a:endParaRPr>
          </a:p>
          <a:p>
            <a:pPr marL="0" indent="0">
              <a:buNone/>
            </a:pPr>
            <a:r>
              <a:rPr lang="en-US" altLang="ja-JP" sz="2800" dirty="0">
                <a:solidFill>
                  <a:schemeClr val="tx1"/>
                </a:solidFill>
              </a:rPr>
              <a:t>        </a:t>
            </a:r>
            <a:r>
              <a:rPr lang="en-US" altLang="ja-JP" sz="2800" dirty="0">
                <a:solidFill>
                  <a:schemeClr val="tx1"/>
                </a:solidFill>
                <a:latin typeface="Microsoft JhengHei Light" panose="020B0304030504040204" pitchFamily="34" charset="-120"/>
                <a:ea typeface="Microsoft JhengHei Light" panose="020B0304030504040204" pitchFamily="34" charset="-120"/>
              </a:rPr>
              <a:t>Later (Compared with Clinton and Trump)</a:t>
            </a:r>
          </a:p>
        </p:txBody>
      </p:sp>
    </p:spTree>
    <p:extLst>
      <p:ext uri="{BB962C8B-B14F-4D97-AF65-F5344CB8AC3E}">
        <p14:creationId xmlns:p14="http://schemas.microsoft.com/office/powerpoint/2010/main" val="130984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anim calcmode="lin" valueType="num">
                                      <p:cBhvr>
                                        <p:cTn id="3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A95CFDF-2BCA-4FFE-9896-7C150F68C99E}"/>
              </a:ext>
            </a:extLst>
          </p:cNvPr>
          <p:cNvSpPr>
            <a:spLocks noGrp="1"/>
          </p:cNvSpPr>
          <p:nvPr>
            <p:ph idx="1"/>
          </p:nvPr>
        </p:nvSpPr>
        <p:spPr>
          <a:xfrm>
            <a:off x="677334" y="506083"/>
            <a:ext cx="8596668" cy="6297283"/>
          </a:xfrm>
        </p:spPr>
        <p:txBody>
          <a:bodyPr>
            <a:normAutofit/>
          </a:bodyPr>
          <a:lstStyle/>
          <a:p>
            <a:r>
              <a:rPr lang="en-US" altLang="ja-JP" sz="4800" dirty="0"/>
              <a:t>Loudness</a:t>
            </a:r>
          </a:p>
          <a:p>
            <a:pPr marL="0" indent="0">
              <a:buNone/>
            </a:pPr>
            <a:r>
              <a:rPr lang="en-US" altLang="ja-JP" sz="3200" dirty="0"/>
              <a:t>      </a:t>
            </a:r>
            <a:r>
              <a:rPr lang="en-US" altLang="ja-JP" sz="3200" dirty="0">
                <a:latin typeface="Microsoft JhengHei Light" panose="020B0304030504040204" pitchFamily="34" charset="-120"/>
                <a:ea typeface="Microsoft JhengHei Light" panose="020B0304030504040204" pitchFamily="34" charset="-120"/>
              </a:rPr>
              <a:t>He is good at changing voice tone.</a:t>
            </a:r>
          </a:p>
          <a:p>
            <a:pPr marL="0" indent="0">
              <a:buNone/>
            </a:pPr>
            <a:r>
              <a:rPr lang="en-US" altLang="ja-JP" sz="3200" dirty="0">
                <a:latin typeface="Microsoft JhengHei Light" panose="020B0304030504040204" pitchFamily="34" charset="-120"/>
                <a:ea typeface="Microsoft JhengHei Light" panose="020B0304030504040204" pitchFamily="34" charset="-120"/>
              </a:rPr>
              <a:t>      He raises his tension of voice </a:t>
            </a:r>
          </a:p>
          <a:p>
            <a:pPr marL="0" indent="0">
              <a:buNone/>
            </a:pPr>
            <a:r>
              <a:rPr lang="en-US" altLang="ja-JP" sz="3200" dirty="0">
                <a:latin typeface="Microsoft JhengHei Light" panose="020B0304030504040204" pitchFamily="34" charset="-120"/>
                <a:ea typeface="Microsoft JhengHei Light" panose="020B0304030504040204" pitchFamily="34" charset="-120"/>
              </a:rPr>
              <a:t>           when he says important things.</a:t>
            </a:r>
            <a:endParaRPr lang="en-US" altLang="ja-JP" sz="2800" dirty="0">
              <a:latin typeface="Microsoft JhengHei Light" panose="020B0304030504040204" pitchFamily="34" charset="-120"/>
              <a:ea typeface="Microsoft JhengHei Light" panose="020B0304030504040204" pitchFamily="34" charset="-120"/>
            </a:endParaRPr>
          </a:p>
          <a:p>
            <a:r>
              <a:rPr lang="en-US" altLang="ja-JP" sz="4800" dirty="0"/>
              <a:t>Grammar</a:t>
            </a:r>
          </a:p>
          <a:p>
            <a:pPr marL="0" indent="0">
              <a:buNone/>
            </a:pPr>
            <a:r>
              <a:rPr lang="en-US" altLang="ja-JP" sz="2400" b="1" u="sng" dirty="0">
                <a:solidFill>
                  <a:schemeClr val="tx1"/>
                </a:solidFill>
                <a:latin typeface="Times New Roman" panose="02020603050405020304" pitchFamily="18" charset="0"/>
                <a:cs typeface="Times New Roman" panose="02020603050405020304" pitchFamily="18" charset="0"/>
              </a:rPr>
              <a:t>If</a:t>
            </a:r>
            <a:r>
              <a:rPr lang="en-US" altLang="ja-JP" sz="2400" u="sng" dirty="0">
                <a:latin typeface="Times New Roman" panose="02020603050405020304" pitchFamily="18" charset="0"/>
                <a:cs typeface="Times New Roman" panose="02020603050405020304" pitchFamily="18" charset="0"/>
              </a:rPr>
              <a:t> </a:t>
            </a:r>
            <a:r>
              <a:rPr lang="en-US" altLang="ja-JP" sz="2400" dirty="0">
                <a:latin typeface="Times New Roman" panose="02020603050405020304" pitchFamily="18" charset="0"/>
                <a:cs typeface="Times New Roman" panose="02020603050405020304" pitchFamily="18" charset="0"/>
              </a:rPr>
              <a:t>there is anyone out there who still doubts that America is a place where all things are possible, who still wonders if the dream of our Founders is alive in our time, who still questions the power of our democracy, </a:t>
            </a:r>
            <a:r>
              <a:rPr lang="en-US" altLang="ja-JP" sz="2400" b="1" u="sng" dirty="0">
                <a:solidFill>
                  <a:schemeClr val="tx1"/>
                </a:solidFill>
                <a:latin typeface="Times New Roman" panose="02020603050405020304" pitchFamily="18" charset="0"/>
                <a:cs typeface="Times New Roman" panose="02020603050405020304" pitchFamily="18" charset="0"/>
              </a:rPr>
              <a:t>tonight is your answer.</a:t>
            </a:r>
          </a:p>
          <a:p>
            <a:pPr marL="0" indent="0">
              <a:buNone/>
            </a:pPr>
            <a:r>
              <a:rPr lang="en-US" altLang="ja-JP" sz="2400" dirty="0">
                <a:latin typeface="Times New Roman" panose="02020603050405020304" pitchFamily="18" charset="0"/>
                <a:cs typeface="Times New Roman" panose="02020603050405020304" pitchFamily="18" charset="0"/>
              </a:rPr>
              <a:t>        </a:t>
            </a:r>
          </a:p>
          <a:p>
            <a:pPr marL="0" indent="0">
              <a:buNone/>
            </a:pPr>
            <a:r>
              <a:rPr lang="ja-JP" altLang="en-US" sz="2400" dirty="0">
                <a:latin typeface="Times New Roman" panose="02020603050405020304" pitchFamily="18" charset="0"/>
                <a:cs typeface="Times New Roman" panose="02020603050405020304" pitchFamily="18" charset="0"/>
              </a:rPr>
              <a:t>　　</a:t>
            </a:r>
            <a:r>
              <a:rPr lang="en-US" altLang="ja-JP" sz="2400" dirty="0">
                <a:latin typeface="Times New Roman" panose="02020603050405020304" pitchFamily="18" charset="0"/>
                <a:cs typeface="Times New Roman" panose="02020603050405020304" pitchFamily="18" charset="0"/>
              </a:rPr>
              <a:t>  </a:t>
            </a:r>
            <a:r>
              <a:rPr lang="en-US" altLang="ja-JP" sz="2400" dirty="0">
                <a:latin typeface="Dubai Medium" panose="020B0603030403030204" pitchFamily="34" charset="-78"/>
                <a:cs typeface="Dubai Medium" panose="020B0603030403030204" pitchFamily="34" charset="-78"/>
              </a:rPr>
              <a:t>Attracting audience and providing the sense of satisfaction.</a:t>
            </a:r>
            <a:endParaRPr lang="en-US" altLang="ja-JP" sz="2800" dirty="0">
              <a:latin typeface="Dubai Medium" panose="020B0603030403030204" pitchFamily="34" charset="-78"/>
              <a:ea typeface="Microsoft JhengHei Light" panose="020B0304030504040204" pitchFamily="34" charset="-120"/>
              <a:cs typeface="Dubai Medium" panose="020B0603030403030204" pitchFamily="34" charset="-78"/>
            </a:endParaRPr>
          </a:p>
          <a:p>
            <a:pPr marL="0" indent="0">
              <a:buNone/>
            </a:pPr>
            <a:endParaRPr lang="en-US" altLang="ja-JP" sz="2800" dirty="0">
              <a:latin typeface="Microsoft JhengHei Light" panose="020B0304030504040204" pitchFamily="34" charset="-120"/>
              <a:ea typeface="Microsoft JhengHei Light" panose="020B0304030504040204" pitchFamily="34" charset="-120"/>
            </a:endParaRPr>
          </a:p>
          <a:p>
            <a:pPr marL="0" indent="0">
              <a:buNone/>
            </a:pPr>
            <a:endParaRPr lang="en-US" altLang="ja-JP" sz="2800" dirty="0">
              <a:latin typeface="Microsoft JhengHei Light" panose="020B0304030504040204" pitchFamily="34" charset="-120"/>
              <a:ea typeface="Microsoft JhengHei Light" panose="020B0304030504040204" pitchFamily="34" charset="-120"/>
            </a:endParaRPr>
          </a:p>
          <a:p>
            <a:pPr marL="0" indent="0">
              <a:buNone/>
            </a:pPr>
            <a:endParaRPr lang="en-US" altLang="ja-JP" sz="2800" dirty="0">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310224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805620E-9644-4829-979F-189B297CC1F5}"/>
              </a:ext>
            </a:extLst>
          </p:cNvPr>
          <p:cNvSpPr>
            <a:spLocks noGrp="1"/>
          </p:cNvSpPr>
          <p:nvPr>
            <p:ph idx="1"/>
          </p:nvPr>
        </p:nvSpPr>
        <p:spPr>
          <a:xfrm>
            <a:off x="677334" y="454325"/>
            <a:ext cx="8596668" cy="5587037"/>
          </a:xfrm>
        </p:spPr>
        <p:txBody>
          <a:bodyPr>
            <a:normAutofit/>
          </a:bodyPr>
          <a:lstStyle/>
          <a:p>
            <a:r>
              <a:rPr kumimoji="1" lang="en-US" altLang="ja-JP" sz="4400" dirty="0">
                <a:solidFill>
                  <a:srgbClr val="FF0000"/>
                </a:solidFill>
                <a:latin typeface="Comic Sans MS" panose="030F0702030302020204" pitchFamily="66" charset="0"/>
              </a:rPr>
              <a:t>Trump</a:t>
            </a:r>
          </a:p>
          <a:p>
            <a:pPr marL="0" indent="0">
              <a:buNone/>
            </a:pPr>
            <a:r>
              <a:rPr lang="en-US" altLang="ja-JP" sz="4400" dirty="0">
                <a:latin typeface="Comic Sans MS" panose="030F0702030302020204" pitchFamily="66" charset="0"/>
              </a:rPr>
              <a:t>    </a:t>
            </a:r>
            <a:r>
              <a:rPr lang="ja-JP" altLang="en-US" sz="2400" dirty="0">
                <a:latin typeface="Georgia" panose="02040502050405020303" pitchFamily="18" charset="0"/>
              </a:rPr>
              <a:t> ･</a:t>
            </a:r>
            <a:r>
              <a:rPr lang="en-US" altLang="ja-JP" sz="3600" dirty="0">
                <a:latin typeface="Georgia" panose="02040502050405020303" pitchFamily="18" charset="0"/>
                <a:ea typeface="Microsoft JhengHei Light" panose="020B0304030504040204" pitchFamily="34" charset="-120"/>
              </a:rPr>
              <a:t>Rhythm</a:t>
            </a:r>
            <a:endParaRPr kumimoji="1" lang="en-US" altLang="ja-JP" sz="3600" dirty="0">
              <a:latin typeface="Georgia" panose="02040502050405020303" pitchFamily="18" charset="0"/>
              <a:ea typeface="Microsoft JhengHei Light" panose="020B0304030504040204" pitchFamily="34" charset="-120"/>
            </a:endParaRPr>
          </a:p>
          <a:p>
            <a:pPr marL="0" indent="0">
              <a:buNone/>
            </a:pPr>
            <a:endParaRPr lang="en-US" altLang="ja-JP" sz="2400" dirty="0">
              <a:latin typeface="Georgia" panose="02040502050405020303" pitchFamily="18" charset="0"/>
              <a:ea typeface="Microsoft JhengHei Light" panose="020B0304030504040204" pitchFamily="34" charset="-120"/>
            </a:endParaRPr>
          </a:p>
          <a:p>
            <a:pPr marL="0" indent="0">
              <a:buNone/>
            </a:pPr>
            <a:r>
              <a:rPr kumimoji="1" lang="ja-JP" altLang="en-US" sz="2400" dirty="0">
                <a:latin typeface="Georgia" panose="02040502050405020303" pitchFamily="18" charset="0"/>
                <a:ea typeface="Microsoft JhengHei Light" panose="020B0304030504040204" pitchFamily="34" charset="-120"/>
              </a:rPr>
              <a:t>　　 </a:t>
            </a:r>
            <a:r>
              <a:rPr lang="ja-JP" altLang="en-US" sz="2400" dirty="0">
                <a:latin typeface="Georgia" panose="02040502050405020303" pitchFamily="18" charset="0"/>
              </a:rPr>
              <a:t>･</a:t>
            </a:r>
            <a:r>
              <a:rPr lang="en-US" altLang="ja-JP" sz="3600" dirty="0">
                <a:latin typeface="Georgia" panose="02040502050405020303" pitchFamily="18" charset="0"/>
                <a:ea typeface="Microsoft JhengHei Light" panose="020B0304030504040204" pitchFamily="34" charset="-120"/>
              </a:rPr>
              <a:t> Repetition</a:t>
            </a:r>
          </a:p>
          <a:p>
            <a:pPr marL="0" indent="0">
              <a:buNone/>
            </a:pPr>
            <a:endParaRPr lang="en-US" altLang="ja-JP" sz="3600" dirty="0">
              <a:latin typeface="Georgia" panose="02040502050405020303" pitchFamily="18" charset="0"/>
              <a:ea typeface="Microsoft JhengHei Light" panose="020B0304030504040204" pitchFamily="34" charset="-120"/>
            </a:endParaRPr>
          </a:p>
          <a:p>
            <a:pPr marL="0" indent="0">
              <a:buNone/>
            </a:pPr>
            <a:r>
              <a:rPr lang="en-US" altLang="ja-JP" sz="3600" dirty="0">
                <a:latin typeface="Georgia" panose="02040502050405020303" pitchFamily="18" charset="0"/>
                <a:ea typeface="Microsoft JhengHei Light" panose="020B0304030504040204" pitchFamily="34" charset="-120"/>
              </a:rPr>
              <a:t>      </a:t>
            </a:r>
            <a:r>
              <a:rPr lang="ja-JP" altLang="en-US" sz="3600" dirty="0">
                <a:latin typeface="Georgia" panose="02040502050405020303" pitchFamily="18" charset="0"/>
                <a:ea typeface="Microsoft JhengHei Light" panose="020B0304030504040204" pitchFamily="34" charset="-120"/>
              </a:rPr>
              <a:t>･</a:t>
            </a:r>
            <a:r>
              <a:rPr lang="en-US" altLang="ja-JP" sz="3600" dirty="0">
                <a:latin typeface="Georgia" panose="02040502050405020303" pitchFamily="18" charset="0"/>
                <a:ea typeface="Microsoft JhengHei Light" panose="020B0304030504040204" pitchFamily="34" charset="-120"/>
              </a:rPr>
              <a:t> Word</a:t>
            </a:r>
            <a:r>
              <a:rPr lang="ja-JP" altLang="en-US" sz="3600" dirty="0">
                <a:latin typeface="Georgia" panose="02040502050405020303" pitchFamily="18" charset="0"/>
                <a:ea typeface="Microsoft JhengHei Light" panose="020B0304030504040204" pitchFamily="34" charset="-120"/>
              </a:rPr>
              <a:t> </a:t>
            </a:r>
            <a:r>
              <a:rPr lang="en-US" altLang="ja-JP" sz="3600" dirty="0">
                <a:latin typeface="Georgia" panose="02040502050405020303" pitchFamily="18" charset="0"/>
                <a:ea typeface="Microsoft JhengHei Light" panose="020B0304030504040204" pitchFamily="34" charset="-120"/>
              </a:rPr>
              <a:t>Selection</a:t>
            </a:r>
          </a:p>
          <a:p>
            <a:pPr marL="0" indent="0">
              <a:buNone/>
            </a:pPr>
            <a:endParaRPr kumimoji="1" lang="ja-JP" altLang="en-US" sz="2400" dirty="0">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331257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A4277C2-BEDC-4BFC-A8FD-3253F0C8BE3D}"/>
              </a:ext>
            </a:extLst>
          </p:cNvPr>
          <p:cNvSpPr>
            <a:spLocks noGrp="1"/>
          </p:cNvSpPr>
          <p:nvPr>
            <p:ph idx="1"/>
          </p:nvPr>
        </p:nvSpPr>
        <p:spPr>
          <a:xfrm>
            <a:off x="677334" y="488830"/>
            <a:ext cx="8596668" cy="6285781"/>
          </a:xfrm>
        </p:spPr>
        <p:txBody>
          <a:bodyPr>
            <a:normAutofit/>
          </a:bodyPr>
          <a:lstStyle/>
          <a:p>
            <a:r>
              <a:rPr lang="en-US" altLang="ja-JP" sz="4800" dirty="0"/>
              <a:t>Rhythm</a:t>
            </a:r>
          </a:p>
          <a:p>
            <a:pPr marL="0" indent="0">
              <a:buNone/>
            </a:pPr>
            <a:r>
              <a:rPr lang="ja-JP" altLang="en-US" sz="4800" dirty="0"/>
              <a:t>　</a:t>
            </a:r>
            <a:r>
              <a:rPr lang="en-US" altLang="ja-JP" sz="3200" dirty="0">
                <a:latin typeface="Microsoft JhengHei Light" panose="020B0304030504040204" pitchFamily="34" charset="-120"/>
                <a:ea typeface="Microsoft JhengHei Light" panose="020B0304030504040204" pitchFamily="34" charset="-120"/>
              </a:rPr>
              <a:t>He</a:t>
            </a:r>
            <a:r>
              <a:rPr lang="ja-JP" altLang="en-US" sz="3200" dirty="0">
                <a:latin typeface="Microsoft JhengHei Light" panose="020B0304030504040204" pitchFamily="34" charset="-120"/>
                <a:ea typeface="Microsoft JhengHei Light" panose="020B0304030504040204" pitchFamily="34" charset="-120"/>
              </a:rPr>
              <a:t> </a:t>
            </a:r>
            <a:r>
              <a:rPr lang="en-US" altLang="ja-JP" sz="3200" dirty="0">
                <a:latin typeface="Microsoft JhengHei Light" panose="020B0304030504040204" pitchFamily="34" charset="-120"/>
                <a:ea typeface="Microsoft JhengHei Light" panose="020B0304030504040204" pitchFamily="34" charset="-120"/>
              </a:rPr>
              <a:t>uses</a:t>
            </a:r>
            <a:r>
              <a:rPr lang="ja-JP" altLang="en-US" sz="3200" dirty="0">
                <a:latin typeface="Microsoft JhengHei Light" panose="020B0304030504040204" pitchFamily="34" charset="-120"/>
                <a:ea typeface="Microsoft JhengHei Light" panose="020B0304030504040204" pitchFamily="34" charset="-120"/>
              </a:rPr>
              <a:t> </a:t>
            </a:r>
            <a:r>
              <a:rPr lang="en-US" altLang="ja-JP" sz="3200" dirty="0">
                <a:latin typeface="Microsoft JhengHei Light" panose="020B0304030504040204" pitchFamily="34" charset="-120"/>
                <a:ea typeface="Microsoft JhengHei Light" panose="020B0304030504040204" pitchFamily="34" charset="-120"/>
              </a:rPr>
              <a:t>rhythmical</a:t>
            </a:r>
            <a:r>
              <a:rPr lang="ja-JP" altLang="en-US" sz="3200" dirty="0">
                <a:latin typeface="Microsoft JhengHei Light" panose="020B0304030504040204" pitchFamily="34" charset="-120"/>
                <a:ea typeface="Microsoft JhengHei Light" panose="020B0304030504040204" pitchFamily="34" charset="-120"/>
              </a:rPr>
              <a:t> </a:t>
            </a:r>
            <a:r>
              <a:rPr lang="en-US" altLang="ja-JP" sz="3200" dirty="0">
                <a:latin typeface="Microsoft JhengHei Light" panose="020B0304030504040204" pitchFamily="34" charset="-120"/>
                <a:ea typeface="Microsoft JhengHei Light" panose="020B0304030504040204" pitchFamily="34" charset="-120"/>
              </a:rPr>
              <a:t>talking</a:t>
            </a:r>
          </a:p>
          <a:p>
            <a:pPr marL="0" indent="0">
              <a:buNone/>
            </a:pPr>
            <a:r>
              <a:rPr lang="ja-JP" altLang="en-US" sz="3200" dirty="0">
                <a:latin typeface="Microsoft JhengHei Light" panose="020B0304030504040204" pitchFamily="34" charset="-120"/>
                <a:ea typeface="Microsoft JhengHei Light" panose="020B0304030504040204" pitchFamily="34" charset="-120"/>
              </a:rPr>
              <a:t>      「</a:t>
            </a:r>
            <a:r>
              <a:rPr lang="en-US" altLang="ja-JP" sz="3200" dirty="0">
                <a:latin typeface="Microsoft JhengHei Light" panose="020B0304030504040204" pitchFamily="34" charset="-120"/>
                <a:ea typeface="Microsoft JhengHei Light" panose="020B0304030504040204" pitchFamily="34" charset="-120"/>
              </a:rPr>
              <a:t>Make</a:t>
            </a:r>
            <a:r>
              <a:rPr lang="ja-JP" altLang="en-US" sz="3200" dirty="0">
                <a:latin typeface="Microsoft JhengHei Light" panose="020B0304030504040204" pitchFamily="34" charset="-120"/>
                <a:ea typeface="Microsoft JhengHei Light" panose="020B0304030504040204" pitchFamily="34" charset="-120"/>
              </a:rPr>
              <a:t> </a:t>
            </a:r>
            <a:r>
              <a:rPr lang="en-US" altLang="ja-JP" sz="3200" dirty="0">
                <a:latin typeface="Microsoft JhengHei Light" panose="020B0304030504040204" pitchFamily="34" charset="-120"/>
                <a:ea typeface="Microsoft JhengHei Light" panose="020B0304030504040204" pitchFamily="34" charset="-120"/>
              </a:rPr>
              <a:t>America</a:t>
            </a:r>
            <a:r>
              <a:rPr lang="ja-JP" altLang="en-US" sz="3200" dirty="0">
                <a:latin typeface="Microsoft JhengHei Light" panose="020B0304030504040204" pitchFamily="34" charset="-120"/>
                <a:ea typeface="Microsoft JhengHei Light" panose="020B0304030504040204" pitchFamily="34" charset="-120"/>
              </a:rPr>
              <a:t> </a:t>
            </a:r>
            <a:r>
              <a:rPr lang="en-US" altLang="ja-JP" sz="3200" dirty="0">
                <a:latin typeface="Microsoft JhengHei Light" panose="020B0304030504040204" pitchFamily="34" charset="-120"/>
                <a:ea typeface="Microsoft JhengHei Light" panose="020B0304030504040204" pitchFamily="34" charset="-120"/>
              </a:rPr>
              <a:t>Great</a:t>
            </a:r>
            <a:r>
              <a:rPr lang="ja-JP" altLang="en-US" sz="3200" dirty="0">
                <a:latin typeface="Microsoft JhengHei Light" panose="020B0304030504040204" pitchFamily="34" charset="-120"/>
                <a:ea typeface="Microsoft JhengHei Light" panose="020B0304030504040204" pitchFamily="34" charset="-120"/>
              </a:rPr>
              <a:t> </a:t>
            </a:r>
            <a:r>
              <a:rPr lang="en-US" altLang="ja-JP" sz="3200" dirty="0">
                <a:latin typeface="Microsoft JhengHei Light" panose="020B0304030504040204" pitchFamily="34" charset="-120"/>
                <a:ea typeface="Microsoft JhengHei Light" panose="020B0304030504040204" pitchFamily="34" charset="-120"/>
              </a:rPr>
              <a:t>Again</a:t>
            </a:r>
            <a:r>
              <a:rPr lang="ja-JP" altLang="en-US" sz="3200" dirty="0">
                <a:latin typeface="Microsoft JhengHei Light" panose="020B0304030504040204" pitchFamily="34" charset="-120"/>
                <a:ea typeface="Microsoft JhengHei Light" panose="020B0304030504040204" pitchFamily="34" charset="-120"/>
              </a:rPr>
              <a:t>」</a:t>
            </a:r>
            <a:endParaRPr lang="en-US" altLang="ja-JP" sz="3200" dirty="0">
              <a:latin typeface="Microsoft JhengHei Light" panose="020B0304030504040204" pitchFamily="34" charset="-120"/>
              <a:ea typeface="Microsoft JhengHei Light" panose="020B0304030504040204" pitchFamily="34" charset="-120"/>
            </a:endParaRPr>
          </a:p>
          <a:p>
            <a:pPr marL="0" indent="0">
              <a:buNone/>
            </a:pPr>
            <a:endParaRPr lang="en-US" altLang="ja-JP" sz="3200" dirty="0"/>
          </a:p>
          <a:p>
            <a:r>
              <a:rPr kumimoji="1" lang="en-US" altLang="ja-JP" sz="4800" dirty="0"/>
              <a:t>Repetition</a:t>
            </a:r>
          </a:p>
          <a:p>
            <a:pPr marL="0" indent="0">
              <a:buNone/>
            </a:pPr>
            <a:r>
              <a:rPr lang="ja-JP" altLang="en-US" sz="4000" dirty="0"/>
              <a:t>　</a:t>
            </a:r>
            <a:r>
              <a:rPr lang="en-US" altLang="ja-JP" sz="3200" dirty="0">
                <a:latin typeface="Microsoft JhengHei Light" panose="020B0304030504040204" pitchFamily="34" charset="-120"/>
                <a:ea typeface="Microsoft JhengHei Light" panose="020B0304030504040204" pitchFamily="34" charset="-120"/>
              </a:rPr>
              <a:t> </a:t>
            </a:r>
            <a:r>
              <a:rPr lang="ja-JP" altLang="en-US" sz="3200" dirty="0">
                <a:latin typeface="Microsoft JhengHei Light" panose="020B0304030504040204" pitchFamily="34" charset="-120"/>
                <a:ea typeface="Microsoft JhengHei Light" panose="020B0304030504040204" pitchFamily="34" charset="-120"/>
              </a:rPr>
              <a:t>「</a:t>
            </a:r>
            <a:r>
              <a:rPr lang="en-US" altLang="ja-JP" sz="3200" dirty="0">
                <a:latin typeface="Microsoft JhengHei Light" panose="020B0304030504040204" pitchFamily="34" charset="-120"/>
                <a:ea typeface="Microsoft JhengHei Light" panose="020B0304030504040204" pitchFamily="34" charset="-120"/>
              </a:rPr>
              <a:t>Make</a:t>
            </a:r>
            <a:r>
              <a:rPr lang="ja-JP" altLang="en-US" sz="3200" dirty="0">
                <a:latin typeface="Microsoft JhengHei Light" panose="020B0304030504040204" pitchFamily="34" charset="-120"/>
                <a:ea typeface="Microsoft JhengHei Light" panose="020B0304030504040204" pitchFamily="34" charset="-120"/>
              </a:rPr>
              <a:t> </a:t>
            </a:r>
            <a:r>
              <a:rPr lang="en-US" altLang="ja-JP" sz="3200" dirty="0">
                <a:latin typeface="Microsoft JhengHei Light" panose="020B0304030504040204" pitchFamily="34" charset="-120"/>
                <a:ea typeface="Microsoft JhengHei Light" panose="020B0304030504040204" pitchFamily="34" charset="-120"/>
              </a:rPr>
              <a:t>America</a:t>
            </a:r>
            <a:r>
              <a:rPr lang="ja-JP" altLang="en-US" sz="3200" dirty="0">
                <a:latin typeface="Microsoft JhengHei Light" panose="020B0304030504040204" pitchFamily="34" charset="-120"/>
                <a:ea typeface="Microsoft JhengHei Light" panose="020B0304030504040204" pitchFamily="34" charset="-120"/>
              </a:rPr>
              <a:t> </a:t>
            </a:r>
            <a:r>
              <a:rPr lang="en-US" altLang="ja-JP" sz="3200" dirty="0">
                <a:latin typeface="Microsoft JhengHei Light" panose="020B0304030504040204" pitchFamily="34" charset="-120"/>
                <a:ea typeface="Microsoft JhengHei Light" panose="020B0304030504040204" pitchFamily="34" charset="-120"/>
              </a:rPr>
              <a:t>--- Again</a:t>
            </a:r>
            <a:r>
              <a:rPr lang="ja-JP" altLang="en-US" sz="3200" dirty="0">
                <a:latin typeface="Microsoft JhengHei Light" panose="020B0304030504040204" pitchFamily="34" charset="-120"/>
                <a:ea typeface="Microsoft JhengHei Light" panose="020B0304030504040204" pitchFamily="34" charset="-120"/>
              </a:rPr>
              <a:t>」</a:t>
            </a:r>
            <a:endParaRPr lang="en-US" altLang="ja-JP" sz="3200" dirty="0">
              <a:latin typeface="Microsoft JhengHei Light" panose="020B0304030504040204" pitchFamily="34" charset="-120"/>
              <a:ea typeface="Microsoft JhengHei Light" panose="020B0304030504040204" pitchFamily="34" charset="-120"/>
            </a:endParaRPr>
          </a:p>
          <a:p>
            <a:pPr marL="0" indent="0">
              <a:buNone/>
            </a:pPr>
            <a:r>
              <a:rPr lang="en-US" altLang="ja-JP" sz="3200" dirty="0">
                <a:latin typeface="Microsoft JhengHei Light" panose="020B0304030504040204" pitchFamily="34" charset="-120"/>
                <a:ea typeface="Microsoft JhengHei Light" panose="020B0304030504040204" pitchFamily="34" charset="-120"/>
              </a:rPr>
              <a:t> </a:t>
            </a:r>
            <a:r>
              <a:rPr lang="ja-JP" altLang="en-US" sz="3200" dirty="0">
                <a:latin typeface="Microsoft JhengHei Light" panose="020B0304030504040204" pitchFamily="34" charset="-120"/>
                <a:ea typeface="Microsoft JhengHei Light" panose="020B0304030504040204" pitchFamily="34" charset="-120"/>
              </a:rPr>
              <a:t>　</a:t>
            </a:r>
            <a:r>
              <a:rPr lang="en-US" altLang="ja-JP" sz="3200" dirty="0">
                <a:latin typeface="Palatino Linotype" panose="02040502050505030304" pitchFamily="18" charset="0"/>
                <a:ea typeface="Microsoft JhengHei Light" panose="020B0304030504040204" pitchFamily="34" charset="-120"/>
              </a:rPr>
              <a:t>--- </a:t>
            </a:r>
            <a:r>
              <a:rPr lang="ja-JP" altLang="en-US" sz="3200" dirty="0">
                <a:latin typeface="Palatino Linotype" panose="02040502050505030304" pitchFamily="18" charset="0"/>
                <a:ea typeface="Microsoft JhengHei Light" panose="020B0304030504040204" pitchFamily="34" charset="-120"/>
              </a:rPr>
              <a:t>→</a:t>
            </a:r>
            <a:r>
              <a:rPr lang="en-US" altLang="ja-JP" sz="3200" dirty="0">
                <a:latin typeface="Palatino Linotype" panose="02040502050505030304" pitchFamily="18" charset="0"/>
                <a:ea typeface="Microsoft JhengHei Light" panose="020B0304030504040204" pitchFamily="34" charset="-120"/>
              </a:rPr>
              <a:t>strong, wealthy, prosper, proud, safe</a:t>
            </a:r>
          </a:p>
          <a:p>
            <a:pPr marL="0" indent="0">
              <a:buNone/>
            </a:pPr>
            <a:r>
              <a:rPr lang="en-US" altLang="ja-JP" sz="3200" dirty="0">
                <a:latin typeface="Microsoft JhengHei Light" panose="020B0304030504040204" pitchFamily="34" charset="-120"/>
                <a:ea typeface="Microsoft JhengHei Light" panose="020B0304030504040204" pitchFamily="34" charset="-120"/>
              </a:rPr>
              <a:t>      </a:t>
            </a:r>
            <a:r>
              <a:rPr lang="en-US" altLang="ja-JP" sz="2400" u="sng" dirty="0">
                <a:latin typeface="Times New Roman" panose="02020603050405020304" pitchFamily="18" charset="0"/>
                <a:cs typeface="Times New Roman" panose="02020603050405020304" pitchFamily="18" charset="0"/>
              </a:rPr>
              <a:t>No</a:t>
            </a:r>
            <a:r>
              <a:rPr lang="en-US" altLang="ja-JP" sz="2400" dirty="0">
                <a:latin typeface="Times New Roman" panose="02020603050405020304" pitchFamily="18" charset="0"/>
                <a:cs typeface="Times New Roman" panose="02020603050405020304" pitchFamily="18" charset="0"/>
              </a:rPr>
              <a:t> dream </a:t>
            </a:r>
            <a:r>
              <a:rPr lang="en-US" altLang="ja-JP" sz="2400" u="sng" dirty="0">
                <a:latin typeface="Times New Roman" panose="02020603050405020304" pitchFamily="18" charset="0"/>
                <a:cs typeface="Times New Roman" panose="02020603050405020304" pitchFamily="18" charset="0"/>
              </a:rPr>
              <a:t>is too big</a:t>
            </a:r>
            <a:r>
              <a:rPr lang="en-US" altLang="ja-JP" sz="2400" dirty="0">
                <a:latin typeface="Times New Roman" panose="02020603050405020304" pitchFamily="18" charset="0"/>
                <a:cs typeface="Times New Roman" panose="02020603050405020304" pitchFamily="18" charset="0"/>
              </a:rPr>
              <a:t>, </a:t>
            </a:r>
            <a:r>
              <a:rPr lang="en-US" altLang="ja-JP" sz="2400" u="sng" dirty="0">
                <a:latin typeface="Times New Roman" panose="02020603050405020304" pitchFamily="18" charset="0"/>
                <a:cs typeface="Times New Roman" panose="02020603050405020304" pitchFamily="18" charset="0"/>
              </a:rPr>
              <a:t>no</a:t>
            </a:r>
            <a:r>
              <a:rPr lang="en-US" altLang="ja-JP" sz="2400" dirty="0">
                <a:latin typeface="Times New Roman" panose="02020603050405020304" pitchFamily="18" charset="0"/>
                <a:cs typeface="Times New Roman" panose="02020603050405020304" pitchFamily="18" charset="0"/>
              </a:rPr>
              <a:t> challenge </a:t>
            </a:r>
            <a:r>
              <a:rPr lang="en-US" altLang="ja-JP" sz="2400" u="sng" dirty="0">
                <a:latin typeface="Times New Roman" panose="02020603050405020304" pitchFamily="18" charset="0"/>
                <a:cs typeface="Times New Roman" panose="02020603050405020304" pitchFamily="18" charset="0"/>
              </a:rPr>
              <a:t>is too great</a:t>
            </a:r>
            <a:r>
              <a:rPr lang="en-US" altLang="ja-JP" sz="2400" dirty="0">
                <a:latin typeface="Times New Roman" panose="02020603050405020304" pitchFamily="18" charset="0"/>
                <a:cs typeface="Times New Roman" panose="02020603050405020304" pitchFamily="18" charset="0"/>
              </a:rPr>
              <a:t>. Nothing we</a:t>
            </a:r>
          </a:p>
          <a:p>
            <a:pPr marL="0" indent="0">
              <a:buNone/>
            </a:pPr>
            <a:r>
              <a:rPr lang="en-US" altLang="ja-JP" sz="2400" dirty="0">
                <a:latin typeface="Times New Roman" panose="02020603050405020304" pitchFamily="18" charset="0"/>
                <a:cs typeface="Times New Roman" panose="02020603050405020304" pitchFamily="18" charset="0"/>
              </a:rPr>
              <a:t> </a:t>
            </a:r>
            <a:r>
              <a:rPr lang="ja-JP" altLang="en-US" sz="2400" dirty="0">
                <a:latin typeface="Times New Roman" panose="02020603050405020304" pitchFamily="18" charset="0"/>
                <a:cs typeface="Times New Roman" panose="02020603050405020304" pitchFamily="18" charset="0"/>
              </a:rPr>
              <a:t>　　</a:t>
            </a:r>
            <a:r>
              <a:rPr lang="en-US" altLang="ja-JP" sz="2400" dirty="0">
                <a:latin typeface="Times New Roman" panose="02020603050405020304" pitchFamily="18" charset="0"/>
                <a:cs typeface="Times New Roman" panose="02020603050405020304" pitchFamily="18" charset="0"/>
              </a:rPr>
              <a:t>want for our future is beyond our reach.</a:t>
            </a:r>
            <a:endParaRPr kumimoji="1" lang="en-US" altLang="ja-JP" sz="2400" dirty="0">
              <a:latin typeface="Times New Roman" panose="02020603050405020304" pitchFamily="18" charset="0"/>
              <a:ea typeface="Microsoft JhengHei Light" panose="020B0304030504040204" pitchFamily="34" charset="-120"/>
              <a:cs typeface="Times New Roman" panose="02020603050405020304" pitchFamily="18" charset="0"/>
            </a:endParaRPr>
          </a:p>
          <a:p>
            <a:pPr marL="0" indent="0">
              <a:buNone/>
            </a:pPr>
            <a:endParaRPr kumimoji="1" lang="ja-JP" altLang="en-US" sz="3200" dirty="0">
              <a:latin typeface="Microsoft JhengHei Light" panose="020B0304030504040204" pitchFamily="34" charset="-120"/>
              <a:ea typeface="Microsoft JhengHei Light" panose="020B0304030504040204" pitchFamily="34" charset="-120"/>
            </a:endParaRPr>
          </a:p>
        </p:txBody>
      </p:sp>
      <p:pic>
        <p:nvPicPr>
          <p:cNvPr id="4" name="図 3">
            <a:extLst>
              <a:ext uri="{FF2B5EF4-FFF2-40B4-BE49-F238E27FC236}">
                <a16:creationId xmlns:a16="http://schemas.microsoft.com/office/drawing/2014/main" id="{8859567D-55EE-4BBE-B716-433BAF7E5B86}"/>
              </a:ext>
            </a:extLst>
          </p:cNvPr>
          <p:cNvPicPr>
            <a:picLocks noChangeAspect="1"/>
          </p:cNvPicPr>
          <p:nvPr/>
        </p:nvPicPr>
        <p:blipFill rotWithShape="1">
          <a:blip r:embed="rId2"/>
          <a:srcRect b="22561"/>
          <a:stretch/>
        </p:blipFill>
        <p:spPr>
          <a:xfrm>
            <a:off x="7225101" y="661358"/>
            <a:ext cx="2641600" cy="2921480"/>
          </a:xfrm>
          <a:prstGeom prst="rect">
            <a:avLst/>
          </a:prstGeom>
        </p:spPr>
      </p:pic>
    </p:spTree>
    <p:extLst>
      <p:ext uri="{BB962C8B-B14F-4D97-AF65-F5344CB8AC3E}">
        <p14:creationId xmlns:p14="http://schemas.microsoft.com/office/powerpoint/2010/main" val="18333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anim calcmode="lin" valueType="num">
                                      <p:cBhvr>
                                        <p:cTn id="15" dur="2000" fill="hold"/>
                                        <p:tgtEl>
                                          <p:spTgt spid="4"/>
                                        </p:tgtEl>
                                        <p:attrNameLst>
                                          <p:attrName>ppt_w</p:attrName>
                                        </p:attrNameLst>
                                      </p:cBhvr>
                                      <p:tavLst>
                                        <p:tav tm="0" fmla="#ppt_w*sin(2.5*pi*$)">
                                          <p:val>
                                            <p:fltVal val="0"/>
                                          </p:val>
                                        </p:tav>
                                        <p:tav tm="100000">
                                          <p:val>
                                            <p:fltVal val="1"/>
                                          </p:val>
                                        </p:tav>
                                      </p:tavLst>
                                    </p:anim>
                                    <p:anim calcmode="lin" valueType="num">
                                      <p:cBhvr>
                                        <p:cTn id="16"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anim calcmode="lin" valueType="num">
                                      <p:cBhvr>
                                        <p:cTn id="2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anim calcmode="lin" valueType="num">
                                      <p:cBhvr>
                                        <p:cTn id="3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1000"/>
                                        <p:tgtEl>
                                          <p:spTgt spid="3">
                                            <p:txEl>
                                              <p:pRg st="8" end="8"/>
                                            </p:txEl>
                                          </p:spTgt>
                                        </p:tgtEl>
                                      </p:cBhvr>
                                    </p:animEffect>
                                    <p:anim calcmode="lin" valueType="num">
                                      <p:cBhvr>
                                        <p:cTn id="3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C59E14-9022-4AB7-819E-FD119FCD007A}"/>
              </a:ext>
            </a:extLst>
          </p:cNvPr>
          <p:cNvSpPr>
            <a:spLocks noGrp="1"/>
          </p:cNvSpPr>
          <p:nvPr>
            <p:ph type="title"/>
          </p:nvPr>
        </p:nvSpPr>
        <p:spPr>
          <a:xfrm>
            <a:off x="677333" y="609600"/>
            <a:ext cx="11399647" cy="1320800"/>
          </a:xfrm>
        </p:spPr>
        <p:txBody>
          <a:bodyPr>
            <a:normAutofit/>
          </a:bodyPr>
          <a:lstStyle/>
          <a:p>
            <a:r>
              <a:rPr kumimoji="1" lang="ja-JP" altLang="en-US" dirty="0">
                <a:solidFill>
                  <a:schemeClr val="tx1"/>
                </a:solidFill>
              </a:rPr>
              <a:t>「</a:t>
            </a:r>
            <a:r>
              <a:rPr kumimoji="1" lang="en-US" altLang="ja-JP" dirty="0">
                <a:solidFill>
                  <a:schemeClr val="tx1"/>
                </a:solidFill>
              </a:rPr>
              <a:t>Make America Great Again Rally</a:t>
            </a:r>
            <a:r>
              <a:rPr kumimoji="1" lang="ja-JP" altLang="en-US" dirty="0">
                <a:solidFill>
                  <a:schemeClr val="tx1"/>
                </a:solidFill>
              </a:rPr>
              <a:t>」</a:t>
            </a:r>
            <a:r>
              <a:rPr kumimoji="1" lang="en-US" altLang="ja-JP" dirty="0">
                <a:solidFill>
                  <a:schemeClr val="tx1"/>
                </a:solidFill>
              </a:rPr>
              <a:t>(</a:t>
            </a:r>
            <a:r>
              <a:rPr kumimoji="1" lang="en-US" altLang="ja-JP" dirty="0" err="1">
                <a:solidFill>
                  <a:schemeClr val="tx1"/>
                </a:solidFill>
              </a:rPr>
              <a:t>Youtube</a:t>
            </a:r>
            <a:r>
              <a:rPr lang="en-US" altLang="ja-JP" dirty="0">
                <a:solidFill>
                  <a:schemeClr val="tx1"/>
                </a:solidFill>
              </a:rPr>
              <a:t>)</a:t>
            </a:r>
            <a:br>
              <a:rPr lang="en-US" altLang="ja-JP" dirty="0">
                <a:solidFill>
                  <a:schemeClr val="tx1"/>
                </a:solidFill>
              </a:rPr>
            </a:br>
            <a:endParaRPr kumimoji="1" lang="ja-JP" altLang="en-US" dirty="0">
              <a:solidFill>
                <a:schemeClr val="tx1"/>
              </a:solidFill>
            </a:endParaRPr>
          </a:p>
        </p:txBody>
      </p:sp>
      <p:pic>
        <p:nvPicPr>
          <p:cNvPr id="4" name="オンライン メディア 3">
            <a:hlinkClick r:id="" action="ppaction://media"/>
            <a:extLst>
              <a:ext uri="{FF2B5EF4-FFF2-40B4-BE49-F238E27FC236}">
                <a16:creationId xmlns:a16="http://schemas.microsoft.com/office/drawing/2014/main" id="{C691EBEF-8D61-48C6-A5FF-F1315ADF55B1}"/>
              </a:ext>
            </a:extLst>
          </p:cNvPr>
          <p:cNvPicPr>
            <a:picLocks noGrp="1" noRot="1" noChangeAspect="1"/>
          </p:cNvPicPr>
          <p:nvPr>
            <p:ph idx="1"/>
            <a:videoFile r:link="rId1"/>
          </p:nvPr>
        </p:nvPicPr>
        <p:blipFill>
          <a:blip r:embed="rId3"/>
          <a:stretch>
            <a:fillRect/>
          </a:stretch>
        </p:blipFill>
        <p:spPr>
          <a:xfrm>
            <a:off x="890289" y="2145102"/>
            <a:ext cx="6297921" cy="3542581"/>
          </a:xfrm>
          <a:prstGeom prst="rect">
            <a:avLst/>
          </a:prstGeom>
        </p:spPr>
      </p:pic>
    </p:spTree>
    <p:extLst>
      <p:ext uri="{BB962C8B-B14F-4D97-AF65-F5344CB8AC3E}">
        <p14:creationId xmlns:p14="http://schemas.microsoft.com/office/powerpoint/2010/main" val="314099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C83D98F-0191-4BB2-93BD-7F558B2A5B4A}"/>
              </a:ext>
            </a:extLst>
          </p:cNvPr>
          <p:cNvSpPr>
            <a:spLocks noGrp="1"/>
          </p:cNvSpPr>
          <p:nvPr>
            <p:ph idx="1"/>
          </p:nvPr>
        </p:nvSpPr>
        <p:spPr>
          <a:xfrm>
            <a:off x="677333" y="759124"/>
            <a:ext cx="9375316" cy="5998233"/>
          </a:xfrm>
        </p:spPr>
        <p:txBody>
          <a:bodyPr>
            <a:normAutofit/>
          </a:bodyPr>
          <a:lstStyle/>
          <a:p>
            <a:r>
              <a:rPr kumimoji="1" lang="en-US" altLang="ja-JP" sz="4800" dirty="0"/>
              <a:t>Word</a:t>
            </a:r>
            <a:r>
              <a:rPr kumimoji="1" lang="ja-JP" altLang="en-US" sz="4800" dirty="0"/>
              <a:t> </a:t>
            </a:r>
            <a:r>
              <a:rPr kumimoji="1" lang="en-US" altLang="ja-JP" sz="4800" dirty="0"/>
              <a:t>Selection</a:t>
            </a:r>
          </a:p>
          <a:p>
            <a:pPr marL="0" indent="0">
              <a:buNone/>
            </a:pPr>
            <a:r>
              <a:rPr kumimoji="1" lang="ja-JP" altLang="en-US" sz="4400" dirty="0"/>
              <a:t>　　</a:t>
            </a:r>
            <a:r>
              <a:rPr kumimoji="1" lang="en-US" altLang="ja-JP" sz="3600" dirty="0">
                <a:latin typeface="Microsoft JhengHei Light" panose="020B0304030504040204" pitchFamily="34" charset="-120"/>
                <a:ea typeface="Microsoft JhengHei Light" panose="020B0304030504040204" pitchFamily="34" charset="-120"/>
              </a:rPr>
              <a:t>He</a:t>
            </a:r>
            <a:r>
              <a:rPr kumimoji="1" lang="ja-JP" altLang="en-US" sz="3600" dirty="0">
                <a:latin typeface="Microsoft JhengHei Light" panose="020B0304030504040204" pitchFamily="34" charset="-120"/>
                <a:ea typeface="Microsoft JhengHei Light" panose="020B0304030504040204" pitchFamily="34" charset="-120"/>
              </a:rPr>
              <a:t> </a:t>
            </a:r>
            <a:r>
              <a:rPr kumimoji="1" lang="en-US" altLang="ja-JP" sz="3600" dirty="0">
                <a:latin typeface="Microsoft JhengHei Light" panose="020B0304030504040204" pitchFamily="34" charset="-120"/>
                <a:ea typeface="Microsoft JhengHei Light" panose="020B0304030504040204" pitchFamily="34" charset="-120"/>
              </a:rPr>
              <a:t>uses</a:t>
            </a:r>
            <a:r>
              <a:rPr kumimoji="1" lang="ja-JP" altLang="en-US" sz="3600" dirty="0">
                <a:latin typeface="Microsoft JhengHei Light" panose="020B0304030504040204" pitchFamily="34" charset="-120"/>
                <a:ea typeface="Microsoft JhengHei Light" panose="020B0304030504040204" pitchFamily="34" charset="-120"/>
              </a:rPr>
              <a:t> </a:t>
            </a:r>
            <a:r>
              <a:rPr kumimoji="1" lang="en-US" altLang="ja-JP" sz="3600" dirty="0">
                <a:latin typeface="Microsoft JhengHei Light" panose="020B0304030504040204" pitchFamily="34" charset="-120"/>
                <a:ea typeface="Microsoft JhengHei Light" panose="020B0304030504040204" pitchFamily="34" charset="-120"/>
              </a:rPr>
              <a:t>violent</a:t>
            </a:r>
            <a:r>
              <a:rPr kumimoji="1" lang="ja-JP" altLang="en-US" sz="3600" dirty="0">
                <a:latin typeface="Microsoft JhengHei Light" panose="020B0304030504040204" pitchFamily="34" charset="-120"/>
                <a:ea typeface="Microsoft JhengHei Light" panose="020B0304030504040204" pitchFamily="34" charset="-120"/>
              </a:rPr>
              <a:t> </a:t>
            </a:r>
            <a:r>
              <a:rPr kumimoji="1" lang="en-US" altLang="ja-JP" sz="3600" dirty="0">
                <a:latin typeface="Microsoft JhengHei Light" panose="020B0304030504040204" pitchFamily="34" charset="-120"/>
                <a:ea typeface="Microsoft JhengHei Light" panose="020B0304030504040204" pitchFamily="34" charset="-120"/>
              </a:rPr>
              <a:t>words.</a:t>
            </a:r>
          </a:p>
          <a:p>
            <a:pPr marL="0" indent="0">
              <a:buNone/>
            </a:pPr>
            <a:r>
              <a:rPr lang="en-US" altLang="ja-JP" sz="2400" dirty="0">
                <a:latin typeface="Times New Roman" panose="02020603050405020304" pitchFamily="18" charset="0"/>
                <a:cs typeface="Times New Roman" panose="02020603050405020304" pitchFamily="18" charset="0"/>
              </a:rPr>
              <a:t>I could stand in the middle of 5th Avenue and </a:t>
            </a:r>
            <a:r>
              <a:rPr lang="en-US" altLang="ja-JP" sz="2400" b="1" u="sng" dirty="0">
                <a:solidFill>
                  <a:schemeClr val="tx1"/>
                </a:solidFill>
                <a:latin typeface="Times New Roman" panose="02020603050405020304" pitchFamily="18" charset="0"/>
                <a:cs typeface="Times New Roman" panose="02020603050405020304" pitchFamily="18" charset="0"/>
              </a:rPr>
              <a:t>shoot somebody </a:t>
            </a:r>
            <a:r>
              <a:rPr lang="en-US" altLang="ja-JP" sz="2400" dirty="0">
                <a:latin typeface="Times New Roman" panose="02020603050405020304" pitchFamily="18" charset="0"/>
                <a:cs typeface="Times New Roman" panose="02020603050405020304" pitchFamily="18" charset="0"/>
              </a:rPr>
              <a:t>and I wouldn't lose voters.</a:t>
            </a:r>
            <a:r>
              <a:rPr lang="ja-JP" altLang="en-US" sz="2400" dirty="0">
                <a:latin typeface="Times New Roman" panose="02020603050405020304" pitchFamily="18" charset="0"/>
                <a:cs typeface="Times New Roman" panose="02020603050405020304" pitchFamily="18" charset="0"/>
              </a:rPr>
              <a:t>（</a:t>
            </a:r>
            <a:r>
              <a:rPr lang="en-US" altLang="ja-JP" sz="2400" dirty="0">
                <a:latin typeface="Times New Roman" panose="02020603050405020304" pitchFamily="18" charset="0"/>
                <a:cs typeface="Times New Roman" panose="02020603050405020304" pitchFamily="18" charset="0"/>
              </a:rPr>
              <a:t>2016)</a:t>
            </a:r>
          </a:p>
          <a:p>
            <a:pPr marL="0" indent="0">
              <a:buNone/>
            </a:pPr>
            <a:r>
              <a:rPr lang="en-US" altLang="ja-JP" sz="2400" dirty="0">
                <a:latin typeface="Times New Roman" panose="02020603050405020304" pitchFamily="18" charset="0"/>
                <a:cs typeface="Times New Roman" panose="02020603050405020304" pitchFamily="18" charset="0"/>
              </a:rPr>
              <a:t>When Mexico sends its people, they're not sending the best. They're no sending you, they're sending people that have lots of problems and they're bringing those problems. They're bringing drugs, they're bringing crime. They're </a:t>
            </a:r>
            <a:r>
              <a:rPr lang="en-US" altLang="ja-JP" sz="2400" b="1" u="sng" dirty="0">
                <a:solidFill>
                  <a:schemeClr val="tx1"/>
                </a:solidFill>
                <a:latin typeface="Times New Roman" panose="02020603050405020304" pitchFamily="18" charset="0"/>
                <a:cs typeface="Times New Roman" panose="02020603050405020304" pitchFamily="18" charset="0"/>
              </a:rPr>
              <a:t>rapists</a:t>
            </a:r>
            <a:r>
              <a:rPr lang="en-US" altLang="ja-JP" sz="2400" dirty="0">
                <a:latin typeface="Times New Roman" panose="02020603050405020304" pitchFamily="18" charset="0"/>
                <a:cs typeface="Times New Roman" panose="02020603050405020304" pitchFamily="18" charset="0"/>
              </a:rPr>
              <a:t> and some, I assume, are good people.(2015)</a:t>
            </a:r>
          </a:p>
          <a:p>
            <a:pPr marL="0" indent="0">
              <a:buNone/>
            </a:pPr>
            <a:endParaRPr lang="en-US" altLang="ja-JP" sz="2400" dirty="0">
              <a:latin typeface="Times New Roman" panose="02020603050405020304" pitchFamily="18" charset="0"/>
              <a:cs typeface="Times New Roman" panose="02020603050405020304" pitchFamily="18" charset="0"/>
            </a:endParaRPr>
          </a:p>
          <a:p>
            <a:pPr marL="0" indent="0">
              <a:buNone/>
            </a:pPr>
            <a:r>
              <a:rPr lang="en-US" altLang="ja-JP" sz="2400" dirty="0">
                <a:latin typeface="Times New Roman" panose="02020603050405020304" pitchFamily="18" charset="0"/>
                <a:cs typeface="Times New Roman" panose="02020603050405020304" pitchFamily="18" charset="0"/>
              </a:rPr>
              <a:t>We are going to build a </a:t>
            </a:r>
            <a:r>
              <a:rPr lang="en-US" altLang="ja-JP" sz="2400" b="1" u="sng" dirty="0">
                <a:solidFill>
                  <a:schemeClr val="tx1"/>
                </a:solidFill>
                <a:latin typeface="Times New Roman" panose="02020603050405020304" pitchFamily="18" charset="0"/>
                <a:cs typeface="Times New Roman" panose="02020603050405020304" pitchFamily="18" charset="0"/>
              </a:rPr>
              <a:t>great border wall </a:t>
            </a:r>
            <a:r>
              <a:rPr lang="en-US" altLang="ja-JP" sz="2400" dirty="0">
                <a:latin typeface="Times New Roman" panose="02020603050405020304" pitchFamily="18" charset="0"/>
                <a:cs typeface="Times New Roman" panose="02020603050405020304" pitchFamily="18" charset="0"/>
              </a:rPr>
              <a:t>to stop </a:t>
            </a:r>
            <a:r>
              <a:rPr lang="en-US" altLang="ja-JP" sz="2400" b="1" u="sng" dirty="0">
                <a:solidFill>
                  <a:schemeClr val="tx1"/>
                </a:solidFill>
                <a:latin typeface="Times New Roman" panose="02020603050405020304" pitchFamily="18" charset="0"/>
                <a:cs typeface="Times New Roman" panose="02020603050405020304" pitchFamily="18" charset="0"/>
              </a:rPr>
              <a:t>illegal</a:t>
            </a:r>
            <a:r>
              <a:rPr lang="en-US" altLang="ja-JP" sz="2400" dirty="0">
                <a:latin typeface="Times New Roman" panose="02020603050405020304" pitchFamily="18" charset="0"/>
                <a:cs typeface="Times New Roman" panose="02020603050405020304" pitchFamily="18" charset="0"/>
              </a:rPr>
              <a:t> immigration, to stop the </a:t>
            </a:r>
            <a:r>
              <a:rPr lang="en-US" altLang="ja-JP" sz="2400" b="1" u="sng" dirty="0">
                <a:solidFill>
                  <a:schemeClr val="tx1"/>
                </a:solidFill>
                <a:latin typeface="Times New Roman" panose="02020603050405020304" pitchFamily="18" charset="0"/>
                <a:cs typeface="Times New Roman" panose="02020603050405020304" pitchFamily="18" charset="0"/>
              </a:rPr>
              <a:t>gangs</a:t>
            </a:r>
            <a:r>
              <a:rPr lang="en-US" altLang="ja-JP" sz="2400" dirty="0">
                <a:latin typeface="Times New Roman" panose="02020603050405020304" pitchFamily="18" charset="0"/>
                <a:cs typeface="Times New Roman" panose="02020603050405020304" pitchFamily="18" charset="0"/>
              </a:rPr>
              <a:t> and the </a:t>
            </a:r>
            <a:r>
              <a:rPr lang="en-US" altLang="ja-JP" sz="2400" b="1" u="sng" dirty="0">
                <a:solidFill>
                  <a:schemeClr val="tx1"/>
                </a:solidFill>
                <a:latin typeface="Times New Roman" panose="02020603050405020304" pitchFamily="18" charset="0"/>
                <a:cs typeface="Times New Roman" panose="02020603050405020304" pitchFamily="18" charset="0"/>
              </a:rPr>
              <a:t>violence</a:t>
            </a:r>
            <a:r>
              <a:rPr lang="en-US" altLang="ja-JP" sz="2400" dirty="0">
                <a:latin typeface="Times New Roman" panose="02020603050405020304" pitchFamily="18" charset="0"/>
                <a:cs typeface="Times New Roman" panose="02020603050405020304" pitchFamily="18" charset="0"/>
              </a:rPr>
              <a:t>, and to stop the drugs from pouring into our communities</a:t>
            </a:r>
            <a:r>
              <a:rPr lang="en-US" altLang="ja-JP" sz="2400" i="1" dirty="0">
                <a:latin typeface="Times New Roman" panose="02020603050405020304" pitchFamily="18" charset="0"/>
                <a:cs typeface="Times New Roman" panose="02020603050405020304" pitchFamily="18" charset="0"/>
              </a:rPr>
              <a:t>.(2016)</a:t>
            </a:r>
            <a:endParaRPr kumimoji="1" lang="ja-JP" altLang="en-US" sz="2400" dirty="0">
              <a:latin typeface="Times New Roman" panose="02020603050405020304" pitchFamily="18" charset="0"/>
              <a:ea typeface="Microsoft JhengHei Light" panose="020B0304030504040204" pitchFamily="34" charset="-120"/>
              <a:cs typeface="Times New Roman" panose="02020603050405020304" pitchFamily="18" charset="0"/>
            </a:endParaRPr>
          </a:p>
        </p:txBody>
      </p:sp>
    </p:spTree>
    <p:extLst>
      <p:ext uri="{BB962C8B-B14F-4D97-AF65-F5344CB8AC3E}">
        <p14:creationId xmlns:p14="http://schemas.microsoft.com/office/powerpoint/2010/main" val="3354472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7C09E0D-9AF4-4790-AEEF-43C2BF7A068C}"/>
              </a:ext>
            </a:extLst>
          </p:cNvPr>
          <p:cNvSpPr>
            <a:spLocks noGrp="1"/>
          </p:cNvSpPr>
          <p:nvPr>
            <p:ph idx="1"/>
          </p:nvPr>
        </p:nvSpPr>
        <p:spPr>
          <a:xfrm>
            <a:off x="677334" y="483079"/>
            <a:ext cx="8596668" cy="5558284"/>
          </a:xfrm>
        </p:spPr>
        <p:txBody>
          <a:bodyPr>
            <a:normAutofit/>
          </a:bodyPr>
          <a:lstStyle/>
          <a:p>
            <a:r>
              <a:rPr kumimoji="1" lang="en-US" altLang="ja-JP" sz="4400" dirty="0">
                <a:latin typeface="Cambria" panose="02040503050406030204" pitchFamily="18" charset="0"/>
              </a:rPr>
              <a:t>Comparing</a:t>
            </a:r>
            <a:r>
              <a:rPr kumimoji="1" lang="ja-JP" altLang="en-US" sz="4400" dirty="0">
                <a:latin typeface="Cambria" panose="02040503050406030204" pitchFamily="18" charset="0"/>
              </a:rPr>
              <a:t> </a:t>
            </a:r>
            <a:r>
              <a:rPr kumimoji="1" lang="en-US" altLang="ja-JP" sz="4400" dirty="0">
                <a:latin typeface="Cambria" panose="02040503050406030204" pitchFamily="18" charset="0"/>
              </a:rPr>
              <a:t>speech</a:t>
            </a:r>
            <a:r>
              <a:rPr kumimoji="1" lang="ja-JP" altLang="en-US" sz="4400" dirty="0">
                <a:latin typeface="Cambria" panose="02040503050406030204" pitchFamily="18" charset="0"/>
              </a:rPr>
              <a:t> </a:t>
            </a:r>
            <a:r>
              <a:rPr kumimoji="1" lang="en-US" altLang="ja-JP" sz="4400" dirty="0">
                <a:latin typeface="Cambria" panose="02040503050406030204" pitchFamily="18" charset="0"/>
              </a:rPr>
              <a:t>of</a:t>
            </a:r>
            <a:r>
              <a:rPr kumimoji="1" lang="ja-JP" altLang="en-US" sz="4400" dirty="0">
                <a:latin typeface="Cambria" panose="02040503050406030204" pitchFamily="18" charset="0"/>
              </a:rPr>
              <a:t> </a:t>
            </a:r>
            <a:r>
              <a:rPr kumimoji="1" lang="en-US" altLang="ja-JP" sz="4400" dirty="0">
                <a:latin typeface="Cambria" panose="02040503050406030204" pitchFamily="18" charset="0"/>
              </a:rPr>
              <a:t>Obama</a:t>
            </a:r>
            <a:r>
              <a:rPr kumimoji="1" lang="ja-JP" altLang="en-US" sz="4400" dirty="0">
                <a:latin typeface="Cambria" panose="02040503050406030204" pitchFamily="18" charset="0"/>
              </a:rPr>
              <a:t> </a:t>
            </a:r>
            <a:r>
              <a:rPr kumimoji="1" lang="en-US" altLang="ja-JP" sz="4400" dirty="0">
                <a:latin typeface="Cambria" panose="02040503050406030204" pitchFamily="18" charset="0"/>
              </a:rPr>
              <a:t>,</a:t>
            </a:r>
            <a:r>
              <a:rPr kumimoji="1" lang="ja-JP" altLang="en-US" sz="4400" dirty="0">
                <a:latin typeface="Cambria" panose="02040503050406030204" pitchFamily="18" charset="0"/>
              </a:rPr>
              <a:t>   </a:t>
            </a:r>
            <a:endParaRPr kumimoji="1" lang="en-US" altLang="ja-JP" sz="4400" dirty="0">
              <a:latin typeface="Cambria" panose="02040503050406030204" pitchFamily="18" charset="0"/>
            </a:endParaRPr>
          </a:p>
          <a:p>
            <a:pPr marL="0" indent="0">
              <a:buNone/>
            </a:pPr>
            <a:r>
              <a:rPr kumimoji="1" lang="ja-JP" altLang="en-US" sz="4400" dirty="0">
                <a:latin typeface="Cambria" panose="02040503050406030204" pitchFamily="18" charset="0"/>
              </a:rPr>
              <a:t>          </a:t>
            </a:r>
            <a:r>
              <a:rPr kumimoji="1" lang="en-US" altLang="ja-JP" sz="4400" dirty="0">
                <a:latin typeface="Cambria" panose="02040503050406030204" pitchFamily="18" charset="0"/>
              </a:rPr>
              <a:t>Clinton</a:t>
            </a:r>
            <a:r>
              <a:rPr kumimoji="1" lang="ja-JP" altLang="en-US" sz="4400" dirty="0">
                <a:latin typeface="Cambria" panose="02040503050406030204" pitchFamily="18" charset="0"/>
              </a:rPr>
              <a:t> </a:t>
            </a:r>
            <a:r>
              <a:rPr kumimoji="1" lang="en-US" altLang="ja-JP" sz="4400" dirty="0">
                <a:latin typeface="Cambria" panose="02040503050406030204" pitchFamily="18" charset="0"/>
              </a:rPr>
              <a:t>and</a:t>
            </a:r>
            <a:r>
              <a:rPr kumimoji="1" lang="ja-JP" altLang="en-US" sz="4400" dirty="0">
                <a:latin typeface="Cambria" panose="02040503050406030204" pitchFamily="18" charset="0"/>
              </a:rPr>
              <a:t> </a:t>
            </a:r>
            <a:r>
              <a:rPr lang="en-US" altLang="ja-JP" sz="4400" dirty="0">
                <a:latin typeface="Cambria" panose="02040503050406030204" pitchFamily="18" charset="0"/>
              </a:rPr>
              <a:t>T</a:t>
            </a:r>
            <a:r>
              <a:rPr kumimoji="1" lang="en-US" altLang="ja-JP" sz="4400" dirty="0">
                <a:latin typeface="Cambria" panose="02040503050406030204" pitchFamily="18" charset="0"/>
              </a:rPr>
              <a:t>rump.</a:t>
            </a:r>
          </a:p>
          <a:p>
            <a:pPr marL="0" indent="0">
              <a:buNone/>
            </a:pPr>
            <a:r>
              <a:rPr lang="ja-JP" altLang="en-US" sz="2800" dirty="0">
                <a:latin typeface="Cambria" panose="02040503050406030204" pitchFamily="18" charset="0"/>
              </a:rPr>
              <a:t>　</a:t>
            </a:r>
            <a:endParaRPr lang="en-US" altLang="ja-JP" sz="2800" dirty="0">
              <a:latin typeface="Cambria" panose="02040503050406030204" pitchFamily="18" charset="0"/>
            </a:endParaRPr>
          </a:p>
          <a:p>
            <a:pPr marL="0" indent="0">
              <a:buNone/>
            </a:pPr>
            <a:r>
              <a:rPr lang="ja-JP" altLang="en-US" sz="2800" dirty="0">
                <a:latin typeface="Cambria" panose="02040503050406030204" pitchFamily="18" charset="0"/>
                <a:ea typeface="Microsoft JhengHei UI" panose="020B0604030504040204" pitchFamily="34" charset="-120"/>
              </a:rPr>
              <a:t>　</a:t>
            </a:r>
            <a:endParaRPr lang="en-US" altLang="ja-JP" sz="2800" dirty="0">
              <a:latin typeface="Cambria" panose="02040503050406030204" pitchFamily="18" charset="0"/>
              <a:ea typeface="Microsoft JhengHei UI" panose="020B0604030504040204" pitchFamily="34" charset="-120"/>
            </a:endParaRPr>
          </a:p>
          <a:p>
            <a:pPr marL="0" indent="0">
              <a:buNone/>
            </a:pPr>
            <a:r>
              <a:rPr lang="ja-JP" altLang="en-US" sz="2800" dirty="0">
                <a:solidFill>
                  <a:schemeClr val="accent5"/>
                </a:solidFill>
                <a:latin typeface="Cambria" panose="02040503050406030204" pitchFamily="18" charset="0"/>
                <a:ea typeface="Microsoft JhengHei UI" panose="020B0604030504040204" pitchFamily="34" charset="-120"/>
              </a:rPr>
              <a:t>　　　</a:t>
            </a:r>
            <a:r>
              <a:rPr lang="ja-JP" altLang="en-US" sz="4000" dirty="0">
                <a:solidFill>
                  <a:schemeClr val="accent5"/>
                </a:solidFill>
                <a:latin typeface="Microsoft JhengHei UI" panose="020B0604030504040204" pitchFamily="34" charset="-120"/>
                <a:ea typeface="Microsoft JhengHei UI" panose="020B0604030504040204" pitchFamily="34" charset="-120"/>
              </a:rPr>
              <a:t>・</a:t>
            </a:r>
            <a:r>
              <a:rPr lang="en-US" altLang="ja-JP" sz="4000" dirty="0">
                <a:solidFill>
                  <a:schemeClr val="accent5"/>
                </a:solidFill>
                <a:latin typeface="Microsoft JhengHei UI" panose="020B0604030504040204" pitchFamily="34" charset="-120"/>
                <a:ea typeface="Microsoft JhengHei UI" panose="020B0604030504040204" pitchFamily="34" charset="-120"/>
              </a:rPr>
              <a:t>Speed</a:t>
            </a:r>
            <a:r>
              <a:rPr lang="ja-JP" altLang="en-US" sz="4000" dirty="0">
                <a:solidFill>
                  <a:schemeClr val="accent5"/>
                </a:solidFill>
                <a:latin typeface="Microsoft JhengHei UI" panose="020B0604030504040204" pitchFamily="34" charset="-120"/>
                <a:ea typeface="Microsoft JhengHei UI" panose="020B0604030504040204" pitchFamily="34" charset="-120"/>
              </a:rPr>
              <a:t> </a:t>
            </a:r>
            <a:r>
              <a:rPr lang="en-US" altLang="ja-JP" sz="4000" dirty="0">
                <a:solidFill>
                  <a:schemeClr val="accent5"/>
                </a:solidFill>
                <a:latin typeface="Microsoft JhengHei UI" panose="020B0604030504040204" pitchFamily="34" charset="-120"/>
                <a:ea typeface="Microsoft JhengHei UI" panose="020B0604030504040204" pitchFamily="34" charset="-120"/>
              </a:rPr>
              <a:t>of</a:t>
            </a:r>
            <a:r>
              <a:rPr lang="ja-JP" altLang="en-US" sz="4000" dirty="0">
                <a:solidFill>
                  <a:schemeClr val="accent5"/>
                </a:solidFill>
                <a:latin typeface="Microsoft JhengHei UI" panose="020B0604030504040204" pitchFamily="34" charset="-120"/>
                <a:ea typeface="Microsoft JhengHei UI" panose="020B0604030504040204" pitchFamily="34" charset="-120"/>
              </a:rPr>
              <a:t> </a:t>
            </a:r>
            <a:r>
              <a:rPr lang="en-US" altLang="ja-JP" sz="4000" dirty="0">
                <a:solidFill>
                  <a:schemeClr val="accent5"/>
                </a:solidFill>
                <a:latin typeface="Microsoft JhengHei UI" panose="020B0604030504040204" pitchFamily="34" charset="-120"/>
                <a:ea typeface="Microsoft JhengHei UI" panose="020B0604030504040204" pitchFamily="34" charset="-120"/>
              </a:rPr>
              <a:t>speech</a:t>
            </a:r>
          </a:p>
          <a:p>
            <a:pPr marL="0" indent="0">
              <a:buNone/>
            </a:pPr>
            <a:r>
              <a:rPr kumimoji="1" lang="ja-JP" altLang="en-US" sz="4000" dirty="0">
                <a:latin typeface="Microsoft JhengHei UI" panose="020B0604030504040204" pitchFamily="34" charset="-120"/>
                <a:ea typeface="Microsoft JhengHei UI" panose="020B0604030504040204" pitchFamily="34" charset="-120"/>
              </a:rPr>
              <a:t>　</a:t>
            </a:r>
            <a:endParaRPr kumimoji="1" lang="en-US" altLang="ja-JP" sz="4000" dirty="0">
              <a:latin typeface="Microsoft JhengHei UI" panose="020B0604030504040204" pitchFamily="34" charset="-120"/>
              <a:ea typeface="Microsoft JhengHei UI" panose="020B0604030504040204" pitchFamily="34" charset="-120"/>
            </a:endParaRPr>
          </a:p>
          <a:p>
            <a:pPr marL="0" indent="0">
              <a:buNone/>
            </a:pPr>
            <a:r>
              <a:rPr lang="ja-JP" altLang="en-US" sz="2800" dirty="0">
                <a:latin typeface="Microsoft JhengHei UI" panose="020B0604030504040204" pitchFamily="34" charset="-120"/>
                <a:ea typeface="Microsoft JhengHei UI" panose="020B0604030504040204" pitchFamily="34" charset="-120"/>
              </a:rPr>
              <a:t>　</a:t>
            </a:r>
            <a:endParaRPr lang="en-US" altLang="ja-JP" sz="3600" dirty="0">
              <a:latin typeface="Microsoft JhengHei UI" panose="020B0604030504040204" pitchFamily="34" charset="-120"/>
              <a:ea typeface="Microsoft JhengHei UI" panose="020B0604030504040204" pitchFamily="34" charset="-120"/>
            </a:endParaRPr>
          </a:p>
          <a:p>
            <a:pPr marL="0" indent="0">
              <a:buNone/>
            </a:pPr>
            <a:r>
              <a:rPr lang="ja-JP" altLang="en-US" sz="2800" dirty="0">
                <a:latin typeface="Microsoft JhengHei UI" panose="020B0604030504040204" pitchFamily="34" charset="-120"/>
                <a:ea typeface="Microsoft JhengHei UI" panose="020B0604030504040204" pitchFamily="34" charset="-120"/>
              </a:rPr>
              <a:t>　</a:t>
            </a:r>
            <a:endParaRPr lang="en-US" altLang="ja-JP" sz="2800" dirty="0">
              <a:latin typeface="Microsoft JhengHei UI" panose="020B0604030504040204" pitchFamily="34" charset="-120"/>
              <a:ea typeface="Microsoft JhengHei UI" panose="020B0604030504040204" pitchFamily="34" charset="-120"/>
            </a:endParaRPr>
          </a:p>
          <a:p>
            <a:pPr marL="0" indent="0">
              <a:buNone/>
            </a:pPr>
            <a:endParaRPr kumimoji="1" lang="ja-JP" altLang="en-US" sz="3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019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302</Words>
  <Application>Microsoft Office PowerPoint</Application>
  <PresentationFormat>ワイド画面</PresentationFormat>
  <Paragraphs>90</Paragraphs>
  <Slides>12</Slides>
  <Notes>0</Notes>
  <HiddenSlides>0</HiddenSlides>
  <MMClips>1</MMClips>
  <ScaleCrop>false</ScaleCrop>
  <HeadingPairs>
    <vt:vector size="6" baseType="variant">
      <vt:variant>
        <vt:lpstr>使用されているフォント</vt:lpstr>
      </vt:variant>
      <vt:variant>
        <vt:i4>18</vt:i4>
      </vt:variant>
      <vt:variant>
        <vt:lpstr>テーマ</vt:lpstr>
      </vt:variant>
      <vt:variant>
        <vt:i4>1</vt:i4>
      </vt:variant>
      <vt:variant>
        <vt:lpstr>スライド タイトル</vt:lpstr>
      </vt:variant>
      <vt:variant>
        <vt:i4>12</vt:i4>
      </vt:variant>
    </vt:vector>
  </HeadingPairs>
  <TitlesOfParts>
    <vt:vector size="31" baseType="lpstr">
      <vt:lpstr>Microsoft JhengHei</vt:lpstr>
      <vt:lpstr>Microsoft JhengHei Light</vt:lpstr>
      <vt:lpstr>Microsoft JhengHei UI</vt:lpstr>
      <vt:lpstr>Microsoft YaHei</vt:lpstr>
      <vt:lpstr>Microsoft YaHei UI</vt:lpstr>
      <vt:lpstr>MS UI Gothic</vt:lpstr>
      <vt:lpstr>PMingLiU-ExtB</vt:lpstr>
      <vt:lpstr>Arial</vt:lpstr>
      <vt:lpstr>Cambria</vt:lpstr>
      <vt:lpstr>Comic Sans MS</vt:lpstr>
      <vt:lpstr>Dubai Medium</vt:lpstr>
      <vt:lpstr>Georgia</vt:lpstr>
      <vt:lpstr>MV Boli</vt:lpstr>
      <vt:lpstr>Palatino Linotype</vt:lpstr>
      <vt:lpstr>Segoe Print</vt:lpstr>
      <vt:lpstr>Times New Roman</vt:lpstr>
      <vt:lpstr>Trebuchet MS</vt:lpstr>
      <vt:lpstr>Wingdings 3</vt:lpstr>
      <vt:lpstr>ファセット</vt:lpstr>
      <vt:lpstr>The Analysis of Speech    from Verbal Aspects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「Make America Great Again Rally」(Youtube) </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Analysis of Speech    from Verbal Aspects</dc:title>
  <dc:creator>kanucha19-okinawa@outlook.jp</dc:creator>
  <cp:lastModifiedBy>Kanucha19-Okinawa@outlook.jp</cp:lastModifiedBy>
  <cp:revision>146</cp:revision>
  <dcterms:created xsi:type="dcterms:W3CDTF">2018-11-29T01:54:18Z</dcterms:created>
  <dcterms:modified xsi:type="dcterms:W3CDTF">2019-01-12T17:34:23Z</dcterms:modified>
</cp:coreProperties>
</file>