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73" r:id="rId3"/>
    <p:sldId id="271" r:id="rId4"/>
    <p:sldId id="272" r:id="rId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0066FF"/>
    <a:srgbClr val="33CC33"/>
    <a:srgbClr val="FF6600"/>
    <a:srgbClr val="FF3399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 showGuides="1">
      <p:cViewPr varScale="1">
        <p:scale>
          <a:sx n="98" d="100"/>
          <a:sy n="98" d="100"/>
        </p:scale>
        <p:origin x="156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3820A67-0274-4321-9EB0-325315C43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ja-JP" altLang="ja-JP" sz="240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E411318C-C2ED-49CD-886E-97B0FAEFF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ja-JP" altLang="ja-JP" sz="240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6A5A8C2-09EF-4E35-AAE5-A903BA5331C0}"/>
              </a:ext>
            </a:extLst>
          </p:cNvPr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7" name="AutoShape 6">
              <a:extLst>
                <a:ext uri="{FF2B5EF4-FFF2-40B4-BE49-F238E27FC236}">
                  <a16:creationId xmlns:a16="http://schemas.microsoft.com/office/drawing/2014/main" id="{70CD6E7A-648A-46FE-8C60-5E2D57456FB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/>
              </a:pPr>
              <a:endParaRPr lang="ja-JP" altLang="en-US">
                <a:ea typeface="ＭＳ Ｐゴシック" panose="020B0600070205080204" pitchFamily="50" charset="-128"/>
              </a:endParaRPr>
            </a:p>
          </p:txBody>
        </p:sp>
        <p:sp>
          <p:nvSpPr>
            <p:cNvPr id="8" name="AutoShape 7">
              <a:extLst>
                <a:ext uri="{FF2B5EF4-FFF2-40B4-BE49-F238E27FC236}">
                  <a16:creationId xmlns:a16="http://schemas.microsoft.com/office/drawing/2014/main" id="{0068724F-F920-4FE0-922C-3AE9E06CD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/>
              </a:pPr>
              <a:endParaRPr lang="ja-JP" altLang="en-US"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36576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ja-JP" noProof="0"/>
              <a:t>Click to edit Master subtitle style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1425575"/>
            <a:ext cx="7772400" cy="1143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ja-JP" noProof="0"/>
              <a:t>Click to edit Master title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8F0D26-2322-4AAD-A062-AC59F86BD43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69D0B9-9F98-4E50-9505-36CA4FE641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779B49-7E3F-4564-84BB-74960E3D94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 smtClean="0"/>
            </a:lvl1pPr>
          </a:lstStyle>
          <a:p>
            <a:pPr>
              <a:defRPr/>
            </a:pPr>
            <a:fld id="{7A6F1534-9534-4403-A759-4FF4301E66E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94837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129CCDE2-430A-4B24-8B24-D64BA90BAB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504E5D46-35B4-43FF-AA10-27DC7B6E42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CFAC5EC7-1BB3-4761-A2A3-1391F41871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F64948-47AB-41A9-93B7-062E479F2A3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11308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15150" y="762000"/>
            <a:ext cx="2000250" cy="53340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914400" y="762000"/>
            <a:ext cx="5848350" cy="53340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8BD27D10-71E7-4164-B103-640F9BAE26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3D3A09C9-AF03-4960-9AB6-428F1896B4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FC4726A4-1465-4840-99DC-7935908CD6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EE33F1-1D42-4E8A-A6EB-4B98EFC2E01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93678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タイトル、グラフ、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8001000" cy="1143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グラフ プレースホルダー 2"/>
          <p:cNvSpPr>
            <a:spLocks noGrp="1"/>
          </p:cNvSpPr>
          <p:nvPr>
            <p:ph type="chart"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/>
          <a:p>
            <a:pPr lvl="0"/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5924FEBA-9159-4CD8-858B-4DD203ACC0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F5A98A9-1D9C-49D7-B55F-833484DF9B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0C25516C-E6C2-4043-8B23-8CE3EB4C01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A46067-F924-4945-BD3B-942A447E362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6034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6EA74423-D598-45F7-B0C0-85655BE51B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AB442E92-F80C-4CA7-954A-924CC7C062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199FB7C-73F7-45F6-A3E2-6601F928DD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103ACB-1879-4A59-8008-6A606D4C032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2912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4BEFC1EF-9B2F-43B4-8D50-2CF3EDA6B0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3E0F6DBA-1101-4268-A586-7A079CB467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25B822BF-1043-434B-8393-DAA408C017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DE548-1FBE-4C7B-8E8A-EB39778BF88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8315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586B31DC-E306-4AF0-A89D-D78244F091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61026DD5-A042-4F33-94CE-E9073E35F2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488B7A63-302D-41CD-913B-3A72E31C3A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68BD38-534D-4313-8822-8DD34024004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30587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F3DB9382-9697-4389-AB0C-B990864E64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44DD1C13-2601-4C7B-99D8-6337C854F9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08CA8A6A-CFBF-43FF-A8BC-ED80FD9615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A2ED4-33E7-40BA-8E1D-06C8E159FAD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24442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A6C42029-66C8-4930-ABED-BFE1709732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05B7C96-CA22-49A4-86B8-1DD02917E3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0918B67E-CF21-477F-9316-6CBD7B1F6E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990E70-01E4-4A38-8735-DAD1B4208F6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83260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2DB92101-705A-4EAB-899F-A2095A5457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0EBD7DE8-A987-4DC9-82CD-2D3DE52971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CC5127A4-F079-4DD5-9560-4A278C5E14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F5E3A-890D-49C6-82D7-B05DC234D73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6317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15DB76ED-4681-4736-B9AD-3886EF2BA5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4FF8A1F8-C41F-430C-8F47-0E17FE23A1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EBEA51ED-578C-460C-94FE-2B2B3365B8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F9315B-FFA9-4AFE-8001-D47AC011F1C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40587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C6A572CF-43D8-40BD-9A43-E96EEBE38C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A9BF610-CF75-4934-8869-7839034F09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8B42C454-5AAD-4F8C-B6F1-92CBF88A48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37B0DA-1AA5-49BA-BB51-4D109A79830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3296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D8257A1A-88CF-4B9F-824D-ACD0DDE9940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1036" name="Rectangle 3">
              <a:extLst>
                <a:ext uri="{FF2B5EF4-FFF2-40B4-BE49-F238E27FC236}">
                  <a16:creationId xmlns:a16="http://schemas.microsoft.com/office/drawing/2014/main" id="{FE769410-6D46-404C-A3B9-FE2D9491C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/>
              </a:pPr>
              <a:endParaRPr lang="ja-JP" altLang="en-US">
                <a:ea typeface="ＭＳ Ｐゴシック" panose="020B0600070205080204" pitchFamily="50" charset="-128"/>
              </a:endParaRPr>
            </a:p>
          </p:txBody>
        </p:sp>
        <p:sp>
          <p:nvSpPr>
            <p:cNvPr id="1037" name="Rectangle 4">
              <a:extLst>
                <a:ext uri="{FF2B5EF4-FFF2-40B4-BE49-F238E27FC236}">
                  <a16:creationId xmlns:a16="http://schemas.microsoft.com/office/drawing/2014/main" id="{97C4AE59-34FA-4142-8015-9134B9951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/>
              </a:pPr>
              <a:endParaRPr lang="ja-JP" altLang="en-US"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1027" name="AutoShape 5">
            <a:extLst>
              <a:ext uri="{FF2B5EF4-FFF2-40B4-BE49-F238E27FC236}">
                <a16:creationId xmlns:a16="http://schemas.microsoft.com/office/drawing/2014/main" id="{F10640D3-5C62-4194-9FAE-9B185CB86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7620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ja-JP" altLang="ja-JP" sz="240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  <p:sp>
        <p:nvSpPr>
          <p:cNvPr id="1028" name="Rectangle 6">
            <a:extLst>
              <a:ext uri="{FF2B5EF4-FFF2-40B4-BE49-F238E27FC236}">
                <a16:creationId xmlns:a16="http://schemas.microsoft.com/office/drawing/2014/main" id="{720FCB83-C259-42D7-9CA6-2A90E625C5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</a:p>
        </p:txBody>
      </p:sp>
      <p:sp>
        <p:nvSpPr>
          <p:cNvPr id="1029" name="Rectangle 7">
            <a:extLst>
              <a:ext uri="{FF2B5EF4-FFF2-40B4-BE49-F238E27FC236}">
                <a16:creationId xmlns:a16="http://schemas.microsoft.com/office/drawing/2014/main" id="{0354420E-84EB-4901-B8F1-93BEF71EC8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362200"/>
            <a:ext cx="80010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7D9D6352-9914-49A3-A95C-6D18E4F0281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1B35FB64-55A2-4BB5-B2C2-DC04CFE89E2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082" name="Rectangle 10">
            <a:extLst>
              <a:ext uri="{FF2B5EF4-FFF2-40B4-BE49-F238E27FC236}">
                <a16:creationId xmlns:a16="http://schemas.microsoft.com/office/drawing/2014/main" id="{D0341D1C-C448-4C11-962B-19DECCE5196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2600" b="1" smtClean="0">
                <a:solidFill>
                  <a:schemeClr val="bg1"/>
                </a:solidFill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85CF8514-9C45-49FC-BE1F-286B441408E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1033" name="Group 11">
            <a:extLst>
              <a:ext uri="{FF2B5EF4-FFF2-40B4-BE49-F238E27FC236}">
                <a16:creationId xmlns:a16="http://schemas.microsoft.com/office/drawing/2014/main" id="{069F93C0-9B3F-4C8C-B8AA-6E9A596300CF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1981200"/>
            <a:ext cx="7391400" cy="319088"/>
            <a:chOff x="144" y="1248"/>
            <a:chExt cx="4656" cy="201"/>
          </a:xfrm>
        </p:grpSpPr>
        <p:sp>
          <p:nvSpPr>
            <p:cNvPr id="1034" name="AutoShape 12">
              <a:extLst>
                <a:ext uri="{FF2B5EF4-FFF2-40B4-BE49-F238E27FC236}">
                  <a16:creationId xmlns:a16="http://schemas.microsoft.com/office/drawing/2014/main" id="{24B961D9-A7BC-4978-8C1D-42B571EAA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/>
              </a:pPr>
              <a:endParaRPr lang="ja-JP" altLang="en-US">
                <a:ea typeface="ＭＳ Ｐゴシック" panose="020B0600070205080204" pitchFamily="50" charset="-128"/>
              </a:endParaRPr>
            </a:p>
          </p:txBody>
        </p:sp>
        <p:sp>
          <p:nvSpPr>
            <p:cNvPr id="1035" name="AutoShape 13">
              <a:extLst>
                <a:ext uri="{FF2B5EF4-FFF2-40B4-BE49-F238E27FC236}">
                  <a16:creationId xmlns:a16="http://schemas.microsoft.com/office/drawing/2014/main" id="{FB427518-DE29-493C-82E8-6B46CD5BAEB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/>
              </a:pPr>
              <a:endParaRPr lang="ja-JP" altLang="en-US">
                <a:ea typeface="ＭＳ Ｐゴシック" panose="020B0600070205080204" pitchFamily="50" charset="-128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4D4383B-FABD-46E1-A333-49A24604DCD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ea typeface="ＭＳ Ｐゴシック" panose="020B0600070205080204" pitchFamily="50" charset="-128"/>
              </a:rPr>
              <a:t>Making PowerPoint Slides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8D5A3454-011B-45F1-8A3E-5644761C48B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ea typeface="ＭＳ Ｐゴシック" panose="020B0600070205080204" pitchFamily="50" charset="-128"/>
              </a:rPr>
              <a:t>Avoiding the Pitfalls of Bad Slides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4D4383B-FABD-46E1-A333-49A24604DCD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ea typeface="ＭＳ Ｐゴシック" panose="020B0600070205080204" pitchFamily="50" charset="-128"/>
              </a:rPr>
              <a:t>Making PowerPoint Slides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8D5A3454-011B-45F1-8A3E-5644761C48B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ea typeface="ＭＳ Ｐゴシック" panose="020B0600070205080204" pitchFamily="50" charset="-128"/>
              </a:rPr>
              <a:t>Avoiding the Pitfalls of Bad Slides</a:t>
            </a:r>
          </a:p>
        </p:txBody>
      </p:sp>
    </p:spTree>
    <p:extLst>
      <p:ext uri="{BB962C8B-B14F-4D97-AF65-F5344CB8AC3E}">
        <p14:creationId xmlns:p14="http://schemas.microsoft.com/office/powerpoint/2010/main" val="3902660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70A1DC4-4E53-4CF4-B2F6-19ECFAC2FB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ea typeface="ＭＳ Ｐゴシック" panose="020B0600070205080204" pitchFamily="50" charset="-128"/>
              </a:rPr>
              <a:t>Tips to be Covered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4C622952-EFA0-4812-A0E9-0B202746578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2667000"/>
            <a:ext cx="3924300" cy="3429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ja-JP" sz="2400">
                <a:ea typeface="ＭＳ Ｐゴシック" panose="020B0600070205080204" pitchFamily="50" charset="-128"/>
              </a:rPr>
              <a:t>Outlines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400">
                <a:ea typeface="ＭＳ Ｐゴシック" panose="020B0600070205080204" pitchFamily="50" charset="-128"/>
              </a:rPr>
              <a:t>Slide Structure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400">
                <a:ea typeface="ＭＳ Ｐゴシック" panose="020B0600070205080204" pitchFamily="50" charset="-128"/>
              </a:rPr>
              <a:t>Fonts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400">
                <a:ea typeface="ＭＳ Ｐゴシック" panose="020B0600070205080204" pitchFamily="50" charset="-128"/>
              </a:rPr>
              <a:t>Colour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400">
                <a:ea typeface="ＭＳ Ｐゴシック" panose="020B0600070205080204" pitchFamily="50" charset="-128"/>
              </a:rPr>
              <a:t>Background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400">
                <a:ea typeface="ＭＳ Ｐゴシック" panose="020B0600070205080204" pitchFamily="50" charset="-128"/>
              </a:rPr>
              <a:t>Graphs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400">
                <a:ea typeface="ＭＳ Ｐゴシック" panose="020B0600070205080204" pitchFamily="50" charset="-128"/>
              </a:rPr>
              <a:t>Spelling and Grammar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400">
                <a:ea typeface="ＭＳ Ｐゴシック" panose="020B0600070205080204" pitchFamily="50" charset="-128"/>
              </a:rPr>
              <a:t>Conclusions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400">
                <a:ea typeface="ＭＳ Ｐゴシック" panose="020B0600070205080204" pitchFamily="50" charset="-128"/>
              </a:rPr>
              <a:t>Questions</a:t>
            </a:r>
          </a:p>
          <a:p>
            <a:pPr eaLnBrk="1" hangingPunct="1">
              <a:lnSpc>
                <a:spcPct val="90000"/>
              </a:lnSpc>
            </a:pPr>
            <a:endParaRPr lang="en-US" altLang="ja-JP" sz="2400">
              <a:ea typeface="ＭＳ Ｐゴシック" panose="020B0600070205080204" pitchFamily="50" charset="-128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ja-JP" sz="2400">
              <a:ea typeface="ＭＳ Ｐゴシック" panose="020B0600070205080204" pitchFamily="50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ja-JP" sz="2400">
              <a:ea typeface="ＭＳ Ｐゴシック" panose="020B0600070205080204" pitchFamily="50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ja-JP" sz="2400">
              <a:ea typeface="ＭＳ Ｐゴシック" panose="020B0600070205080204" pitchFamily="50" charset="-128"/>
            </a:endParaRP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B476B12E-C643-434B-A0AD-E5F891C12A45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991100" y="2667000"/>
            <a:ext cx="3924300" cy="3429000"/>
          </a:xfrm>
        </p:spPr>
        <p:txBody>
          <a:bodyPr/>
          <a:lstStyle/>
          <a:p>
            <a:pPr eaLnBrk="1" hangingPunct="1"/>
            <a:endParaRPr lang="en-US" altLang="ja-JP" sz="2400">
              <a:ea typeface="ＭＳ Ｐゴシック" panose="020B0600070205080204" pitchFamily="50" charset="-128"/>
            </a:endParaRPr>
          </a:p>
          <a:p>
            <a:pPr eaLnBrk="1" hangingPunct="1"/>
            <a:endParaRPr lang="en-US" altLang="ja-JP" sz="2400">
              <a:ea typeface="ＭＳ Ｐゴシック" panose="020B0600070205080204" pitchFamily="50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2D9F604-D296-4743-B0BF-46FA1996AA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ea typeface="ＭＳ Ｐゴシック" panose="020B0600070205080204" pitchFamily="50" charset="-128"/>
              </a:rPr>
              <a:t>日本語のタイトルです</a:t>
            </a:r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67BE349-C6B1-4FCE-9286-20DD487DE36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2667000"/>
            <a:ext cx="3924300" cy="3429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ja-JP" altLang="en-US" sz="2400">
                <a:ea typeface="ＭＳ Ｐゴシック" panose="020B0600070205080204" pitchFamily="50" charset="-128"/>
              </a:rPr>
              <a:t>アウトライン</a:t>
            </a:r>
            <a:endParaRPr lang="en-US" altLang="ja-JP" sz="2400">
              <a:ea typeface="ＭＳ Ｐゴシック" panose="020B0600070205080204" pitchFamily="50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sz="2400">
                <a:ea typeface="ＭＳ Ｐゴシック" panose="020B0600070205080204" pitchFamily="50" charset="-128"/>
              </a:rPr>
              <a:t>スライド</a:t>
            </a:r>
            <a:endParaRPr lang="en-US" altLang="ja-JP" sz="2400">
              <a:ea typeface="ＭＳ Ｐゴシック" panose="020B0600070205080204" pitchFamily="50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sz="2400">
                <a:ea typeface="ＭＳ Ｐゴシック" panose="020B0600070205080204" pitchFamily="50" charset="-128"/>
              </a:rPr>
              <a:t>フォント</a:t>
            </a:r>
            <a:endParaRPr lang="en-US" altLang="ja-JP" sz="2400">
              <a:ea typeface="ＭＳ Ｐゴシック" panose="020B0600070205080204" pitchFamily="50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sz="2400">
                <a:ea typeface="ＭＳ Ｐゴシック" panose="020B0600070205080204" pitchFamily="50" charset="-128"/>
              </a:rPr>
              <a:t>色</a:t>
            </a:r>
            <a:endParaRPr lang="en-US" altLang="ja-JP" sz="2400">
              <a:ea typeface="ＭＳ Ｐゴシック" panose="020B0600070205080204" pitchFamily="50" charset="-128"/>
            </a:endParaRP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1D20EF2-5B3D-4300-A9F8-23B4FDBC9A6C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991100" y="2667000"/>
            <a:ext cx="3924300" cy="3429000"/>
          </a:xfrm>
        </p:spPr>
        <p:txBody>
          <a:bodyPr/>
          <a:lstStyle/>
          <a:p>
            <a:pPr eaLnBrk="1" hangingPunct="1"/>
            <a:endParaRPr lang="en-US" altLang="ja-JP" sz="2400">
              <a:ea typeface="ＭＳ Ｐゴシック" panose="020B0600070205080204" pitchFamily="50" charset="-128"/>
            </a:endParaRPr>
          </a:p>
          <a:p>
            <a:pPr eaLnBrk="1" hangingPunct="1"/>
            <a:endParaRPr lang="en-US" altLang="ja-JP" sz="2400">
              <a:ea typeface="ＭＳ Ｐゴシック" panose="020B0600070205080204" pitchFamily="50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psules">
  <a:themeElements>
    <a:clrScheme name="">
      <a:dk1>
        <a:srgbClr val="003366"/>
      </a:dk1>
      <a:lt1>
        <a:srgbClr val="FFFFFF"/>
      </a:lt1>
      <a:dk2>
        <a:srgbClr val="009C98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1">
                <a:gamma/>
                <a:shade val="50196"/>
                <a:invGamma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Char char="l"/>
          <a:tabLst/>
          <a:defRPr kumimoji="0" lang="en-US" altLang="ja-JP" sz="2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1">
                <a:gamma/>
                <a:shade val="50196"/>
                <a:invGamma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Char char="l"/>
          <a:tabLst/>
          <a:defRPr kumimoji="0" lang="en-US" altLang="ja-JP" sz="2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Designs\LaVerne.pot</Template>
  <TotalTime>482</TotalTime>
  <Words>42</Words>
  <Application>Microsoft Office PowerPoint</Application>
  <PresentationFormat>画面に合わせる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Arial</vt:lpstr>
      <vt:lpstr>Wingdings</vt:lpstr>
      <vt:lpstr>游ゴシック</vt:lpstr>
      <vt:lpstr>ＭＳ Ｐゴシック</vt:lpstr>
      <vt:lpstr>Times New Roman</vt:lpstr>
      <vt:lpstr>Capsules</vt:lpstr>
      <vt:lpstr>Making PowerPoint Slides</vt:lpstr>
      <vt:lpstr>Making PowerPoint Slides</vt:lpstr>
      <vt:lpstr>Tips to be Covered</vt:lpstr>
      <vt:lpstr>日本語のタイトルです</vt:lpstr>
    </vt:vector>
  </TitlesOfParts>
  <Company>IASTED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IASTED</dc:creator>
  <cp:lastModifiedBy>m775</cp:lastModifiedBy>
  <cp:revision>40</cp:revision>
  <dcterms:created xsi:type="dcterms:W3CDTF">2001-12-11T23:34:17Z</dcterms:created>
  <dcterms:modified xsi:type="dcterms:W3CDTF">2022-01-12T09:35:15Z</dcterms:modified>
</cp:coreProperties>
</file>