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3" r:id="rId3"/>
    <p:sldId id="259" r:id="rId4"/>
    <p:sldId id="266" r:id="rId5"/>
    <p:sldId id="277" r:id="rId6"/>
    <p:sldId id="267" r:id="rId7"/>
    <p:sldId id="261" r:id="rId8"/>
    <p:sldId id="262" r:id="rId9"/>
    <p:sldId id="283" r:id="rId10"/>
    <p:sldId id="284" r:id="rId11"/>
    <p:sldId id="285" r:id="rId12"/>
    <p:sldId id="281" r:id="rId13"/>
    <p:sldId id="270" r:id="rId14"/>
    <p:sldId id="286" r:id="rId15"/>
    <p:sldId id="287" r:id="rId16"/>
    <p:sldId id="273" r:id="rId17"/>
    <p:sldId id="288" r:id="rId18"/>
    <p:sldId id="289" r:id="rId19"/>
    <p:sldId id="290" r:id="rId20"/>
    <p:sldId id="293" r:id="rId21"/>
    <p:sldId id="26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5B571D-A994-4C29-80E8-15684B7E8DE6}">
          <p14:sldIdLst>
            <p14:sldId id="257"/>
            <p14:sldId id="263"/>
            <p14:sldId id="259"/>
            <p14:sldId id="266"/>
            <p14:sldId id="277"/>
            <p14:sldId id="267"/>
            <p14:sldId id="261"/>
            <p14:sldId id="262"/>
            <p14:sldId id="283"/>
            <p14:sldId id="284"/>
            <p14:sldId id="285"/>
            <p14:sldId id="281"/>
            <p14:sldId id="270"/>
            <p14:sldId id="286"/>
            <p14:sldId id="287"/>
            <p14:sldId id="273"/>
            <p14:sldId id="288"/>
            <p14:sldId id="289"/>
            <p14:sldId id="290"/>
            <p14:sldId id="29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FFAAA3"/>
    <a:srgbClr val="FFF28F"/>
    <a:srgbClr val="FFFFFF"/>
    <a:srgbClr val="BE4D4A"/>
    <a:srgbClr val="D8D8DA"/>
    <a:srgbClr val="D1D1D3"/>
    <a:srgbClr val="DB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5" y="34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1B0A-9C2D-42C1-8528-A85E954ED806}" type="datetimeFigureOut">
              <a:rPr lang="zh-CN" altLang="en-US" smtClean="0"/>
              <a:pPr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AAB1-0F89-40AD-9EC3-4EAACC0DB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4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8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7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8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5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9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43672" y="1628800"/>
            <a:ext cx="3816424" cy="77514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讲师介绍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271464" y="1412776"/>
            <a:ext cx="7920880" cy="453650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4511824" y="2564904"/>
            <a:ext cx="0" cy="3024336"/>
          </a:xfrm>
          <a:prstGeom prst="line">
            <a:avLst/>
          </a:prstGeom>
          <a:ln w="38100" cap="sq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980124" y="2762847"/>
            <a:ext cx="3743920" cy="2593057"/>
          </a:xfrm>
        </p:spPr>
        <p:txBody>
          <a:bodyPr/>
          <a:lstStyle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3856379" y="0"/>
            <a:ext cx="8335621" cy="6858000"/>
            <a:chOff x="3935837" y="4192"/>
            <a:chExt cx="8335621" cy="6858000"/>
          </a:xfrm>
        </p:grpSpPr>
        <p:sp>
          <p:nvSpPr>
            <p:cNvPr id="20" name="矩形 19"/>
            <p:cNvSpPr/>
            <p:nvPr userDrawn="1"/>
          </p:nvSpPr>
          <p:spPr>
            <a:xfrm>
              <a:off x="10399250" y="4192"/>
              <a:ext cx="1872208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3935837" y="4192"/>
              <a:ext cx="7344739" cy="6858000"/>
              <a:chOff x="4367885" y="19819"/>
              <a:chExt cx="7344739" cy="6858000"/>
            </a:xfrm>
          </p:grpSpPr>
          <p:sp>
            <p:nvSpPr>
              <p:cNvPr id="18" name="矩形 17"/>
              <p:cNvSpPr/>
              <p:nvPr userDrawn="1"/>
            </p:nvSpPr>
            <p:spPr>
              <a:xfrm>
                <a:off x="9336360" y="19819"/>
                <a:ext cx="2376264" cy="685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 userDrawn="1"/>
            </p:nvSpPr>
            <p:spPr>
              <a:xfrm>
                <a:off x="8175716" y="19819"/>
                <a:ext cx="3240360" cy="6858000"/>
              </a:xfrm>
              <a:custGeom>
                <a:avLst/>
                <a:gdLst>
                  <a:gd name="connsiteX0" fmla="*/ 1080081 w 1944139"/>
                  <a:gd name="connsiteY0" fmla="*/ 0 h 6857756"/>
                  <a:gd name="connsiteX1" fmla="*/ 1944139 w 1944139"/>
                  <a:gd name="connsiteY1" fmla="*/ 0 h 6857756"/>
                  <a:gd name="connsiteX2" fmla="*/ 864057 w 1944139"/>
                  <a:gd name="connsiteY2" fmla="*/ 6857756 h 6857756"/>
                  <a:gd name="connsiteX3" fmla="*/ 0 w 1944139"/>
                  <a:gd name="connsiteY3" fmla="*/ 6857756 h 6857756"/>
                  <a:gd name="connsiteX4" fmla="*/ 1080081 w 1944139"/>
                  <a:gd name="connsiteY4" fmla="*/ 0 h 685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139" h="6857756">
                    <a:moveTo>
                      <a:pt x="1080081" y="0"/>
                    </a:moveTo>
                    <a:lnTo>
                      <a:pt x="1944139" y="0"/>
                    </a:lnTo>
                    <a:lnTo>
                      <a:pt x="864057" y="6857756"/>
                    </a:lnTo>
                    <a:lnTo>
                      <a:pt x="0" y="6857756"/>
                    </a:lnTo>
                    <a:lnTo>
                      <a:pt x="108008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 userDrawn="1"/>
            </p:nvSpPr>
            <p:spPr>
              <a:xfrm>
                <a:off x="4367885" y="19819"/>
                <a:ext cx="7344739" cy="6858000"/>
              </a:xfrm>
              <a:custGeom>
                <a:avLst/>
                <a:gdLst>
                  <a:gd name="connsiteX0" fmla="*/ 1080120 w 4320480"/>
                  <a:gd name="connsiteY0" fmla="*/ 0 h 6858000"/>
                  <a:gd name="connsiteX1" fmla="*/ 4320480 w 4320480"/>
                  <a:gd name="connsiteY1" fmla="*/ 0 h 6858000"/>
                  <a:gd name="connsiteX2" fmla="*/ 4320442 w 4320480"/>
                  <a:gd name="connsiteY2" fmla="*/ 244 h 6858000"/>
                  <a:gd name="connsiteX3" fmla="*/ 3456384 w 4320480"/>
                  <a:gd name="connsiteY3" fmla="*/ 244 h 6858000"/>
                  <a:gd name="connsiteX4" fmla="*/ 2376303 w 4320480"/>
                  <a:gd name="connsiteY4" fmla="*/ 6858000 h 6858000"/>
                  <a:gd name="connsiteX5" fmla="*/ 0 w 4320480"/>
                  <a:gd name="connsiteY5" fmla="*/ 6858000 h 6858000"/>
                  <a:gd name="connsiteX6" fmla="*/ 1080120 w 4320480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0" h="6858000">
                    <a:moveTo>
                      <a:pt x="1080120" y="0"/>
                    </a:moveTo>
                    <a:lnTo>
                      <a:pt x="4320480" y="0"/>
                    </a:lnTo>
                    <a:lnTo>
                      <a:pt x="4320442" y="244"/>
                    </a:lnTo>
                    <a:lnTo>
                      <a:pt x="3456384" y="244"/>
                    </a:lnTo>
                    <a:lnTo>
                      <a:pt x="2376303" y="6858000"/>
                    </a:lnTo>
                    <a:lnTo>
                      <a:pt x="0" y="6858000"/>
                    </a:lnTo>
                    <a:lnTo>
                      <a:pt x="108012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3" name="图片 42" descr="logo_midd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4763" y="17802"/>
            <a:ext cx="2639614" cy="1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竖排文字占位符 19"/>
          <p:cNvSpPr>
            <a:spLocks noGrp="1"/>
          </p:cNvSpPr>
          <p:nvPr>
            <p:ph type="body" orient="vert" sz="quarter" idx="14"/>
          </p:nvPr>
        </p:nvSpPr>
        <p:spPr>
          <a:xfrm>
            <a:off x="415925" y="1989138"/>
            <a:ext cx="2312988" cy="3960812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0622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 userDrawn="1"/>
        </p:nvSpPr>
        <p:spPr>
          <a:xfrm>
            <a:off x="0" y="319472"/>
            <a:ext cx="5087888" cy="87728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51684" y="1772816"/>
            <a:ext cx="5688632" cy="3024336"/>
            <a:chOff x="3275856" y="915566"/>
            <a:chExt cx="4176464" cy="2592288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7452320" y="915568"/>
              <a:ext cx="0" cy="2592286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75856" y="915566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915566"/>
              <a:ext cx="0" cy="2592288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75856" y="3507854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0" y="2812504"/>
            <a:ext cx="12192000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6" name="图片 5" descr="logo_middl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52384" y="0"/>
            <a:ext cx="2639614" cy="1422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0" r:id="rId5"/>
    <p:sldLayoutId id="2147483654" r:id="rId6"/>
    <p:sldLayoutId id="2147483653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课程二维码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4054"/>
            <a:ext cx="1703511" cy="160394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744276" y="1753818"/>
            <a:ext cx="7232044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1"/>
          <p:cNvSpPr txBox="1"/>
          <p:nvPr/>
        </p:nvSpPr>
        <p:spPr>
          <a:xfrm>
            <a:off x="1271464" y="1689704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软件工程基础</a:t>
            </a:r>
          </a:p>
        </p:txBody>
      </p:sp>
      <p:sp>
        <p:nvSpPr>
          <p:cNvPr id="27" name="TextBox 2"/>
          <p:cNvSpPr txBox="1"/>
          <p:nvPr/>
        </p:nvSpPr>
        <p:spPr>
          <a:xfrm>
            <a:off x="1487488" y="2484185"/>
            <a:ext cx="7200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欢迎来到特斯汀学院 软件测试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</a:p>
        </p:txBody>
      </p:sp>
      <p:sp>
        <p:nvSpPr>
          <p:cNvPr id="28" name="PA-矩形 3"/>
          <p:cNvSpPr/>
          <p:nvPr>
            <p:custDataLst>
              <p:tags r:id="rId1"/>
            </p:custDataLst>
          </p:nvPr>
        </p:nvSpPr>
        <p:spPr>
          <a:xfrm>
            <a:off x="2992338" y="3090571"/>
            <a:ext cx="4543817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1052949192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248805" y="1052736"/>
            <a:ext cx="0" cy="575627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15883" y="1052736"/>
            <a:ext cx="6632922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882" y="1052736"/>
            <a:ext cx="0" cy="3744416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5882" y="4797152"/>
            <a:ext cx="6632923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48805" y="4509120"/>
            <a:ext cx="0" cy="288032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-矩形 3"/>
          <p:cNvSpPr/>
          <p:nvPr>
            <p:custDataLst>
              <p:tags r:id="rId2"/>
            </p:custDataLst>
          </p:nvPr>
        </p:nvSpPr>
        <p:spPr>
          <a:xfrm>
            <a:off x="2459597" y="4187337"/>
            <a:ext cx="5256578" cy="35827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班主任老师：卡卡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632232258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/>
          <a:lstStyle/>
          <a:p>
            <a:r>
              <a:rPr lang="zh-CN" altLang="en-US" dirty="0"/>
              <a:t>计算机原理</a:t>
            </a:r>
          </a:p>
        </p:txBody>
      </p:sp>
      <p:sp>
        <p:nvSpPr>
          <p:cNvPr id="24" name="MH_SubTitle_1">
            <a:extLst>
              <a:ext uri="{FF2B5EF4-FFF2-40B4-BE49-F238E27FC236}">
                <a16:creationId xmlns:a16="http://schemas.microsoft.com/office/drawing/2014/main" id="{CEF46161-0963-44BC-9DFB-A53CDC4A8F6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23392" y="3429000"/>
            <a:ext cx="1198545" cy="934981"/>
          </a:xfrm>
          <a:custGeom>
            <a:avLst/>
            <a:gdLst>
              <a:gd name="connsiteX0" fmla="*/ 602421 w 1442857"/>
              <a:gd name="connsiteY0" fmla="*/ 1405 h 1125568"/>
              <a:gd name="connsiteX1" fmla="*/ 987767 w 1442857"/>
              <a:gd name="connsiteY1" fmla="*/ 193856 h 1125568"/>
              <a:gd name="connsiteX2" fmla="*/ 1442857 w 1442857"/>
              <a:gd name="connsiteY2" fmla="*/ 624922 h 1125568"/>
              <a:gd name="connsiteX3" fmla="*/ 931713 w 1442857"/>
              <a:gd name="connsiteY3" fmla="*/ 987765 h 1125568"/>
              <a:gd name="connsiteX4" fmla="*/ 137803 w 1442857"/>
              <a:gd name="connsiteY4" fmla="*/ 931711 h 1125568"/>
              <a:gd name="connsiteX5" fmla="*/ 193858 w 1442857"/>
              <a:gd name="connsiteY5" fmla="*/ 137802 h 1125568"/>
              <a:gd name="connsiteX6" fmla="*/ 602421 w 1442857"/>
              <a:gd name="connsiteY6" fmla="*/ 1405 h 112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857" h="1125568">
                <a:moveTo>
                  <a:pt x="602421" y="1405"/>
                </a:moveTo>
                <a:cubicBezTo>
                  <a:pt x="746091" y="11549"/>
                  <a:pt x="885890" y="76501"/>
                  <a:pt x="987767" y="193856"/>
                </a:cubicBezTo>
                <a:cubicBezTo>
                  <a:pt x="1124089" y="350891"/>
                  <a:pt x="1275786" y="494580"/>
                  <a:pt x="1442857" y="624922"/>
                </a:cubicBezTo>
                <a:cubicBezTo>
                  <a:pt x="1259129" y="730495"/>
                  <a:pt x="1088747" y="851443"/>
                  <a:pt x="931713" y="987765"/>
                </a:cubicBezTo>
                <a:cubicBezTo>
                  <a:pt x="697001" y="1191519"/>
                  <a:pt x="341557" y="1166422"/>
                  <a:pt x="137803" y="931711"/>
                </a:cubicBezTo>
                <a:cubicBezTo>
                  <a:pt x="-65950" y="697000"/>
                  <a:pt x="-40854" y="341556"/>
                  <a:pt x="193858" y="137802"/>
                </a:cubicBezTo>
                <a:cubicBezTo>
                  <a:pt x="311213" y="35926"/>
                  <a:pt x="458752" y="-8738"/>
                  <a:pt x="602421" y="1405"/>
                </a:cubicBezTo>
                <a:close/>
              </a:path>
            </a:pathLst>
          </a:custGeom>
          <a:solidFill>
            <a:srgbClr val="1D50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44000" bIns="0" rtlCol="0" anchor="ctr">
            <a:normAutofit/>
          </a:bodyPr>
          <a:lstStyle/>
          <a:p>
            <a:pPr algn="ctr"/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外部设备</a:t>
            </a:r>
            <a:r>
              <a:rPr lang="en-US" altLang="zh-CN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Text_1">
            <a:extLst>
              <a:ext uri="{FF2B5EF4-FFF2-40B4-BE49-F238E27FC236}">
                <a16:creationId xmlns:a16="http://schemas.microsoft.com/office/drawing/2014/main" id="{862D9CFA-139E-49D0-A413-648C16FA69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5400000">
            <a:off x="419748" y="4454989"/>
            <a:ext cx="1489826" cy="2019663"/>
          </a:xfrm>
          <a:prstGeom prst="accentCallout1">
            <a:avLst>
              <a:gd name="adj1" fmla="val 49859"/>
              <a:gd name="adj2" fmla="val -8136"/>
              <a:gd name="adj3" fmla="val 50129"/>
              <a:gd name="adj4" fmla="val -18182"/>
            </a:avLst>
          </a:prstGeom>
          <a:noFill/>
          <a:ln w="12700" cap="flat" cmpd="sng" algn="ctr">
            <a:solidFill>
              <a:srgbClr val="4A66AC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vert="vert270" wrap="square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与外界交互</a:t>
            </a:r>
            <a:endParaRPr lang="en-US" altLang="zh-CN" sz="2000" kern="0" dirty="0">
              <a:solidFill>
                <a:srgbClr val="1D5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输入输出信息等</a:t>
            </a:r>
          </a:p>
        </p:txBody>
      </p:sp>
      <p:sp>
        <p:nvSpPr>
          <p:cNvPr id="26" name="MH_SubTitle_3">
            <a:extLst>
              <a:ext uri="{FF2B5EF4-FFF2-40B4-BE49-F238E27FC236}">
                <a16:creationId xmlns:a16="http://schemas.microsoft.com/office/drawing/2014/main" id="{E12EC9AE-77EF-4445-BF51-55FC855D04B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39462" y="3429000"/>
            <a:ext cx="1198545" cy="934981"/>
          </a:xfrm>
          <a:custGeom>
            <a:avLst/>
            <a:gdLst>
              <a:gd name="connsiteX0" fmla="*/ 602421 w 1442857"/>
              <a:gd name="connsiteY0" fmla="*/ 1405 h 1125568"/>
              <a:gd name="connsiteX1" fmla="*/ 987767 w 1442857"/>
              <a:gd name="connsiteY1" fmla="*/ 193856 h 1125568"/>
              <a:gd name="connsiteX2" fmla="*/ 1442857 w 1442857"/>
              <a:gd name="connsiteY2" fmla="*/ 624922 h 1125568"/>
              <a:gd name="connsiteX3" fmla="*/ 931713 w 1442857"/>
              <a:gd name="connsiteY3" fmla="*/ 987765 h 1125568"/>
              <a:gd name="connsiteX4" fmla="*/ 137803 w 1442857"/>
              <a:gd name="connsiteY4" fmla="*/ 931711 h 1125568"/>
              <a:gd name="connsiteX5" fmla="*/ 193858 w 1442857"/>
              <a:gd name="connsiteY5" fmla="*/ 137802 h 1125568"/>
              <a:gd name="connsiteX6" fmla="*/ 602421 w 1442857"/>
              <a:gd name="connsiteY6" fmla="*/ 1405 h 112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857" h="1125568">
                <a:moveTo>
                  <a:pt x="602421" y="1405"/>
                </a:moveTo>
                <a:cubicBezTo>
                  <a:pt x="746091" y="11549"/>
                  <a:pt x="885890" y="76501"/>
                  <a:pt x="987767" y="193856"/>
                </a:cubicBezTo>
                <a:cubicBezTo>
                  <a:pt x="1124089" y="350891"/>
                  <a:pt x="1275786" y="494580"/>
                  <a:pt x="1442857" y="624922"/>
                </a:cubicBezTo>
                <a:cubicBezTo>
                  <a:pt x="1259129" y="730495"/>
                  <a:pt x="1088747" y="851443"/>
                  <a:pt x="931713" y="987765"/>
                </a:cubicBezTo>
                <a:cubicBezTo>
                  <a:pt x="697001" y="1191519"/>
                  <a:pt x="341557" y="1166422"/>
                  <a:pt x="137803" y="931711"/>
                </a:cubicBezTo>
                <a:cubicBezTo>
                  <a:pt x="-65950" y="697000"/>
                  <a:pt x="-40854" y="341556"/>
                  <a:pt x="193858" y="137802"/>
                </a:cubicBezTo>
                <a:cubicBezTo>
                  <a:pt x="311213" y="35926"/>
                  <a:pt x="458752" y="-8738"/>
                  <a:pt x="602421" y="1405"/>
                </a:cubicBezTo>
                <a:close/>
              </a:path>
            </a:pathLst>
          </a:custGeom>
          <a:solidFill>
            <a:srgbClr val="FF98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44000" bIns="0" rtlCol="0" anchor="ctr">
            <a:normAutofit/>
          </a:bodyPr>
          <a:lstStyle/>
          <a:p>
            <a:pPr algn="ctr"/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Text_3">
            <a:extLst>
              <a:ext uri="{FF2B5EF4-FFF2-40B4-BE49-F238E27FC236}">
                <a16:creationId xmlns:a16="http://schemas.microsoft.com/office/drawing/2014/main" id="{E203F55F-FDD8-441A-B3BC-0A46637CE1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4497556" y="4251250"/>
            <a:ext cx="1489825" cy="2427140"/>
          </a:xfrm>
          <a:prstGeom prst="accentCallout1">
            <a:avLst>
              <a:gd name="adj1" fmla="val 49859"/>
              <a:gd name="adj2" fmla="val -8136"/>
              <a:gd name="adj3" fmla="val 50129"/>
              <a:gd name="adj4" fmla="val -18182"/>
            </a:avLst>
          </a:prstGeom>
          <a:noFill/>
          <a:ln w="12700" cap="flat" cmpd="sng" algn="ctr">
            <a:solidFill>
              <a:srgbClr val="4A66AC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vert="vert270" wrap="square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</a:rPr>
              <a:t>神经中枢，主要的功能是指挥全机各个部件自动、协调地工作</a:t>
            </a:r>
            <a:endParaRPr lang="en-US" altLang="zh-CN" sz="2000" kern="0" dirty="0">
              <a:solidFill>
                <a:srgbClr val="1D5055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</a:rPr>
              <a:t>指令寄存器、译码器</a:t>
            </a:r>
          </a:p>
        </p:txBody>
      </p:sp>
      <p:sp>
        <p:nvSpPr>
          <p:cNvPr id="28" name="MH_SubTitle_2">
            <a:extLst>
              <a:ext uri="{FF2B5EF4-FFF2-40B4-BE49-F238E27FC236}">
                <a16:creationId xmlns:a16="http://schemas.microsoft.com/office/drawing/2014/main" id="{973F6FCD-C8F6-4208-8B0C-F4B9EDDCC8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31427" y="3667897"/>
            <a:ext cx="1198545" cy="934981"/>
          </a:xfrm>
          <a:custGeom>
            <a:avLst/>
            <a:gdLst>
              <a:gd name="connsiteX0" fmla="*/ 602421 w 1442857"/>
              <a:gd name="connsiteY0" fmla="*/ 1405 h 1125568"/>
              <a:gd name="connsiteX1" fmla="*/ 987767 w 1442857"/>
              <a:gd name="connsiteY1" fmla="*/ 193856 h 1125568"/>
              <a:gd name="connsiteX2" fmla="*/ 1442857 w 1442857"/>
              <a:gd name="connsiteY2" fmla="*/ 624922 h 1125568"/>
              <a:gd name="connsiteX3" fmla="*/ 931713 w 1442857"/>
              <a:gd name="connsiteY3" fmla="*/ 987765 h 1125568"/>
              <a:gd name="connsiteX4" fmla="*/ 137803 w 1442857"/>
              <a:gd name="connsiteY4" fmla="*/ 931711 h 1125568"/>
              <a:gd name="connsiteX5" fmla="*/ 193858 w 1442857"/>
              <a:gd name="connsiteY5" fmla="*/ 137802 h 1125568"/>
              <a:gd name="connsiteX6" fmla="*/ 602421 w 1442857"/>
              <a:gd name="connsiteY6" fmla="*/ 1405 h 112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857" h="1125568">
                <a:moveTo>
                  <a:pt x="602421" y="1405"/>
                </a:moveTo>
                <a:cubicBezTo>
                  <a:pt x="746091" y="11549"/>
                  <a:pt x="885890" y="76501"/>
                  <a:pt x="987767" y="193856"/>
                </a:cubicBezTo>
                <a:cubicBezTo>
                  <a:pt x="1124089" y="350891"/>
                  <a:pt x="1275786" y="494580"/>
                  <a:pt x="1442857" y="624922"/>
                </a:cubicBezTo>
                <a:cubicBezTo>
                  <a:pt x="1259129" y="730495"/>
                  <a:pt x="1088747" y="851443"/>
                  <a:pt x="931713" y="987765"/>
                </a:cubicBezTo>
                <a:cubicBezTo>
                  <a:pt x="697001" y="1191519"/>
                  <a:pt x="341557" y="1166422"/>
                  <a:pt x="137803" y="931711"/>
                </a:cubicBezTo>
                <a:cubicBezTo>
                  <a:pt x="-65950" y="697000"/>
                  <a:pt x="-40854" y="341556"/>
                  <a:pt x="193858" y="137802"/>
                </a:cubicBezTo>
                <a:cubicBezTo>
                  <a:pt x="311213" y="35926"/>
                  <a:pt x="458752" y="-8738"/>
                  <a:pt x="602421" y="1405"/>
                </a:cubicBezTo>
                <a:close/>
              </a:path>
            </a:pathLst>
          </a:custGeom>
          <a:solidFill>
            <a:srgbClr val="FF98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44000" bIns="0" rtlCol="0" anchor="ctr">
            <a:normAutofit/>
          </a:bodyPr>
          <a:lstStyle/>
          <a:p>
            <a:pPr algn="ctr"/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运算器</a:t>
            </a:r>
            <a:r>
              <a:rPr lang="en-US" altLang="zh-CN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Text_2">
            <a:extLst>
              <a:ext uri="{FF2B5EF4-FFF2-40B4-BE49-F238E27FC236}">
                <a16:creationId xmlns:a16="http://schemas.microsoft.com/office/drawing/2014/main" id="{3E4EC975-9C79-4315-AAE7-74FAA91CE5C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6200000" flipV="1">
            <a:off x="2237535" y="1101631"/>
            <a:ext cx="1595897" cy="2807960"/>
          </a:xfrm>
          <a:prstGeom prst="accentCallout1">
            <a:avLst>
              <a:gd name="adj1" fmla="val 49859"/>
              <a:gd name="adj2" fmla="val -8136"/>
              <a:gd name="adj3" fmla="val 50129"/>
              <a:gd name="adj4" fmla="val -18182"/>
            </a:avLst>
          </a:prstGeom>
          <a:noFill/>
          <a:ln w="12700" cap="flat" cmpd="sng" algn="ctr">
            <a:solidFill>
              <a:srgbClr val="629DD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vert="vert270" wrap="square" rtlCol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</a:rPr>
              <a:t>执行各种算术和逻辑运算操作</a:t>
            </a:r>
            <a:endParaRPr lang="en-US" altLang="zh-CN" sz="2000" kern="0" dirty="0">
              <a:solidFill>
                <a:srgbClr val="1D5055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</a:rPr>
              <a:t>加法器、浮点运算器</a:t>
            </a:r>
            <a:endParaRPr lang="zh-CN" altLang="en-US" sz="2000" kern="0" dirty="0">
              <a:solidFill>
                <a:srgbClr val="1D5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SubTitle_4">
            <a:extLst>
              <a:ext uri="{FF2B5EF4-FFF2-40B4-BE49-F238E27FC236}">
                <a16:creationId xmlns:a16="http://schemas.microsoft.com/office/drawing/2014/main" id="{477A5D18-7131-4AF8-B100-39F45FF59BC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47498" y="3667897"/>
            <a:ext cx="1198545" cy="934981"/>
          </a:xfrm>
          <a:custGeom>
            <a:avLst/>
            <a:gdLst>
              <a:gd name="connsiteX0" fmla="*/ 602421 w 1442857"/>
              <a:gd name="connsiteY0" fmla="*/ 1405 h 1125568"/>
              <a:gd name="connsiteX1" fmla="*/ 987767 w 1442857"/>
              <a:gd name="connsiteY1" fmla="*/ 193856 h 1125568"/>
              <a:gd name="connsiteX2" fmla="*/ 1442857 w 1442857"/>
              <a:gd name="connsiteY2" fmla="*/ 624922 h 1125568"/>
              <a:gd name="connsiteX3" fmla="*/ 931713 w 1442857"/>
              <a:gd name="connsiteY3" fmla="*/ 987765 h 1125568"/>
              <a:gd name="connsiteX4" fmla="*/ 137803 w 1442857"/>
              <a:gd name="connsiteY4" fmla="*/ 931711 h 1125568"/>
              <a:gd name="connsiteX5" fmla="*/ 193858 w 1442857"/>
              <a:gd name="connsiteY5" fmla="*/ 137802 h 1125568"/>
              <a:gd name="connsiteX6" fmla="*/ 602421 w 1442857"/>
              <a:gd name="connsiteY6" fmla="*/ 1405 h 112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857" h="1125568">
                <a:moveTo>
                  <a:pt x="602421" y="1405"/>
                </a:moveTo>
                <a:cubicBezTo>
                  <a:pt x="746091" y="11549"/>
                  <a:pt x="885890" y="76501"/>
                  <a:pt x="987767" y="193856"/>
                </a:cubicBezTo>
                <a:cubicBezTo>
                  <a:pt x="1124089" y="350891"/>
                  <a:pt x="1275786" y="494580"/>
                  <a:pt x="1442857" y="624922"/>
                </a:cubicBezTo>
                <a:cubicBezTo>
                  <a:pt x="1259129" y="730495"/>
                  <a:pt x="1088747" y="851443"/>
                  <a:pt x="931713" y="987765"/>
                </a:cubicBezTo>
                <a:cubicBezTo>
                  <a:pt x="697001" y="1191519"/>
                  <a:pt x="341557" y="1166422"/>
                  <a:pt x="137803" y="931711"/>
                </a:cubicBezTo>
                <a:cubicBezTo>
                  <a:pt x="-65950" y="697000"/>
                  <a:pt x="-40854" y="341556"/>
                  <a:pt x="193858" y="137802"/>
                </a:cubicBezTo>
                <a:cubicBezTo>
                  <a:pt x="311213" y="35926"/>
                  <a:pt x="458752" y="-8738"/>
                  <a:pt x="602421" y="1405"/>
                </a:cubicBezTo>
                <a:close/>
              </a:path>
            </a:pathLst>
          </a:cu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44000" bIns="0" rtlCol="0" anchor="ctr">
            <a:normAutofit/>
          </a:bodyPr>
          <a:lstStyle/>
          <a:p>
            <a:pPr algn="ctr"/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系统总线</a:t>
            </a:r>
            <a:r>
              <a:rPr lang="en-US" altLang="zh-CN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Text_4">
            <a:extLst>
              <a:ext uri="{FF2B5EF4-FFF2-40B4-BE49-F238E27FC236}">
                <a16:creationId xmlns:a16="http://schemas.microsoft.com/office/drawing/2014/main" id="{1841EC6B-AC58-435B-913A-DCA6ABB5E46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6200000" flipV="1">
            <a:off x="6001544" y="1344125"/>
            <a:ext cx="1595897" cy="2322972"/>
          </a:xfrm>
          <a:prstGeom prst="accentCallout1">
            <a:avLst>
              <a:gd name="adj1" fmla="val 49859"/>
              <a:gd name="adj2" fmla="val -8136"/>
              <a:gd name="adj3" fmla="val 50129"/>
              <a:gd name="adj4" fmla="val -18182"/>
            </a:avLst>
          </a:prstGeom>
          <a:noFill/>
          <a:ln w="12700" cap="flat" cmpd="sng" algn="ctr">
            <a:solidFill>
              <a:srgbClr val="629DD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vert="vert270" wrap="square" rtlCol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连接计算机各个部分，进行信息通信</a:t>
            </a:r>
            <a:endParaRPr lang="en-US" altLang="zh-CN" sz="2000" kern="0" dirty="0">
              <a:solidFill>
                <a:srgbClr val="1D5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总线、</a:t>
            </a:r>
            <a:r>
              <a:rPr lang="en-US" altLang="zh-CN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</a:t>
            </a: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并行总线等</a:t>
            </a:r>
          </a:p>
        </p:txBody>
      </p:sp>
      <p:sp>
        <p:nvSpPr>
          <p:cNvPr id="32" name="MH_SubTitle_3">
            <a:extLst>
              <a:ext uri="{FF2B5EF4-FFF2-40B4-BE49-F238E27FC236}">
                <a16:creationId xmlns:a16="http://schemas.microsoft.com/office/drawing/2014/main" id="{B41A6F8D-F987-445B-A93A-34A9F6984A9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515616" y="3428999"/>
            <a:ext cx="1198545" cy="934981"/>
          </a:xfrm>
          <a:custGeom>
            <a:avLst/>
            <a:gdLst>
              <a:gd name="connsiteX0" fmla="*/ 602421 w 1442857"/>
              <a:gd name="connsiteY0" fmla="*/ 1405 h 1125568"/>
              <a:gd name="connsiteX1" fmla="*/ 987767 w 1442857"/>
              <a:gd name="connsiteY1" fmla="*/ 193856 h 1125568"/>
              <a:gd name="connsiteX2" fmla="*/ 1442857 w 1442857"/>
              <a:gd name="connsiteY2" fmla="*/ 624922 h 1125568"/>
              <a:gd name="connsiteX3" fmla="*/ 931713 w 1442857"/>
              <a:gd name="connsiteY3" fmla="*/ 987765 h 1125568"/>
              <a:gd name="connsiteX4" fmla="*/ 137803 w 1442857"/>
              <a:gd name="connsiteY4" fmla="*/ 931711 h 1125568"/>
              <a:gd name="connsiteX5" fmla="*/ 193858 w 1442857"/>
              <a:gd name="connsiteY5" fmla="*/ 137802 h 1125568"/>
              <a:gd name="connsiteX6" fmla="*/ 602421 w 1442857"/>
              <a:gd name="connsiteY6" fmla="*/ 1405 h 112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857" h="1125568">
                <a:moveTo>
                  <a:pt x="602421" y="1405"/>
                </a:moveTo>
                <a:cubicBezTo>
                  <a:pt x="746091" y="11549"/>
                  <a:pt x="885890" y="76501"/>
                  <a:pt x="987767" y="193856"/>
                </a:cubicBezTo>
                <a:cubicBezTo>
                  <a:pt x="1124089" y="350891"/>
                  <a:pt x="1275786" y="494580"/>
                  <a:pt x="1442857" y="624922"/>
                </a:cubicBezTo>
                <a:cubicBezTo>
                  <a:pt x="1259129" y="730495"/>
                  <a:pt x="1088747" y="851443"/>
                  <a:pt x="931713" y="987765"/>
                </a:cubicBezTo>
                <a:cubicBezTo>
                  <a:pt x="697001" y="1191519"/>
                  <a:pt x="341557" y="1166422"/>
                  <a:pt x="137803" y="931711"/>
                </a:cubicBezTo>
                <a:cubicBezTo>
                  <a:pt x="-65950" y="697000"/>
                  <a:pt x="-40854" y="341556"/>
                  <a:pt x="193858" y="137802"/>
                </a:cubicBezTo>
                <a:cubicBezTo>
                  <a:pt x="311213" y="35926"/>
                  <a:pt x="458752" y="-8738"/>
                  <a:pt x="602421" y="1405"/>
                </a:cubicBez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44000" bIns="0" rtlCol="0" anchor="ctr">
            <a:normAutofit/>
          </a:bodyPr>
          <a:lstStyle/>
          <a:p>
            <a:pPr algn="ctr"/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en-US" altLang="zh-CN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Text_3">
            <a:extLst>
              <a:ext uri="{FF2B5EF4-FFF2-40B4-BE49-F238E27FC236}">
                <a16:creationId xmlns:a16="http://schemas.microsoft.com/office/drawing/2014/main" id="{74DA0F68-EF29-4482-9A43-2ABD6242850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5400000">
            <a:off x="8225899" y="4454987"/>
            <a:ext cx="1489825" cy="2019663"/>
          </a:xfrm>
          <a:prstGeom prst="accentCallout1">
            <a:avLst>
              <a:gd name="adj1" fmla="val 49859"/>
              <a:gd name="adj2" fmla="val -8136"/>
              <a:gd name="adj3" fmla="val 50129"/>
              <a:gd name="adj4" fmla="val -18182"/>
            </a:avLst>
          </a:prstGeom>
          <a:noFill/>
          <a:ln w="12700" cap="flat" cmpd="sng" algn="ctr">
            <a:solidFill>
              <a:srgbClr val="4A66AC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vert="vert270" wrap="square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存放程序和数据</a:t>
            </a:r>
            <a:endParaRPr lang="en-US" altLang="zh-CN" sz="2000" kern="0" dirty="0">
              <a:solidFill>
                <a:srgbClr val="1D5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kern="0" dirty="0">
              <a:solidFill>
                <a:srgbClr val="1D5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一二三级缓存</a:t>
            </a:r>
            <a:endParaRPr lang="en-US" altLang="zh-CN" sz="2000" kern="0" dirty="0">
              <a:solidFill>
                <a:srgbClr val="1D5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rgbClr val="1D5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内存、硬盘等</a:t>
            </a:r>
            <a:endParaRPr lang="en-US" altLang="zh-CN" sz="2000" kern="0" dirty="0">
              <a:solidFill>
                <a:srgbClr val="1D5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rgbClr val="1D5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28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软件发展史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152128"/>
            <a:chOff x="911424" y="2096210"/>
            <a:chExt cx="8856984" cy="115212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2" y="2096210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程序：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一组指示计算机执行动作或做出判断的指令，通常用某种程序设计语言编写，运行于某种目标体系结构上。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2924944"/>
            <a:ext cx="8833710" cy="1152128"/>
            <a:chOff x="911424" y="3406945"/>
            <a:chExt cx="8833710" cy="115212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5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软件：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与计算机系统操作有关的计算机程序、规程、规则，以及可能有的文件、文档及数据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4E3D38-8F57-4E01-81A6-0744DAEB1AD8}"/>
              </a:ext>
            </a:extLst>
          </p:cNvPr>
          <p:cNvGrpSpPr/>
          <p:nvPr/>
        </p:nvGrpSpPr>
        <p:grpSpPr>
          <a:xfrm>
            <a:off x="918402" y="4293096"/>
            <a:ext cx="8856984" cy="1872208"/>
            <a:chOff x="911424" y="2096210"/>
            <a:chExt cx="8856984" cy="187220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962C4C-2A8A-4113-B9F4-794BCAB4E60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MH_SubTitle_1">
              <a:extLst>
                <a:ext uri="{FF2B5EF4-FFF2-40B4-BE49-F238E27FC236}">
                  <a16:creationId xmlns:a16="http://schemas.microsoft.com/office/drawing/2014/main" id="{09FA7C81-5775-4853-9C66-E6ED5DB90BD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10"/>
              <a:ext cx="8064896" cy="1872208"/>
            </a:xfrm>
            <a:prstGeom prst="rect">
              <a:avLst/>
            </a:prstGeom>
          </p:spPr>
          <p:txBody>
            <a:bodyPr lIns="0" tIns="0" rIns="0" bIns="0">
              <a:normAutofit fontScale="92500" lnSpcReduction="2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软件工程：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软件工程是应用计算机科学、数学、逻辑学及管理科学等原理，开发软件的工程。软件工程借鉴传统工程的原则、方法，以提高质量、降低成本和改进算法。其中，计算机科学、数学用于构建模型与算法，工程科学用于制定规范、设计范型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(paradigm)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、评估成本及确定权衡，管理科学用于计划、资源、质量、成本等管理。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92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软件分类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C8ACFA-7DC4-488D-9FF6-88721EF63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3412521"/>
            <a:ext cx="2514818" cy="9525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FBB23F-BBAE-4AAE-A55B-523D7BF38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56792"/>
            <a:ext cx="1058755" cy="8999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D39EF0-CCDB-44B1-85C5-240F17498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64904"/>
            <a:ext cx="1754160" cy="9325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3F659F-9F04-4EEF-BB4A-876084FBF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5037" y="2313860"/>
            <a:ext cx="1224296" cy="19116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7A17AA-494E-4ADB-8583-B1345F5A63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8684" y="3645024"/>
            <a:ext cx="1600339" cy="9830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7690B0-1290-43A4-8532-04FDAE19D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3623" y="2289430"/>
            <a:ext cx="1874367" cy="1019293"/>
          </a:xfrm>
          <a:prstGeom prst="rect">
            <a:avLst/>
          </a:prstGeom>
        </p:spPr>
      </p:pic>
      <p:sp>
        <p:nvSpPr>
          <p:cNvPr id="15" name="MH_SubTitle_2">
            <a:extLst>
              <a:ext uri="{FF2B5EF4-FFF2-40B4-BE49-F238E27FC236}">
                <a16:creationId xmlns:a16="http://schemas.microsoft.com/office/drawing/2014/main" id="{BE64618A-12E8-4862-824C-84FE5153C85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2227" y="5093370"/>
            <a:ext cx="2613654" cy="423862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1D505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操作系统软件</a:t>
            </a:r>
          </a:p>
        </p:txBody>
      </p:sp>
      <p:sp>
        <p:nvSpPr>
          <p:cNvPr id="16" name="MH_SubTitle_2">
            <a:extLst>
              <a:ext uri="{FF2B5EF4-FFF2-40B4-BE49-F238E27FC236}">
                <a16:creationId xmlns:a16="http://schemas.microsoft.com/office/drawing/2014/main" id="{2DD22858-0252-4824-8D06-00BE402A7FE3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375920" y="5093370"/>
            <a:ext cx="2613654" cy="423862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1D505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应用服务软件</a:t>
            </a:r>
          </a:p>
        </p:txBody>
      </p:sp>
    </p:spTree>
    <p:extLst>
      <p:ext uri="{BB962C8B-B14F-4D97-AF65-F5344CB8AC3E}">
        <p14:creationId xmlns:p14="http://schemas.microsoft.com/office/powerpoint/2010/main" val="249187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rgbClr val="FFC000"/>
                </a:solidFill>
                <a:latin typeface="Calibri"/>
                <a:ea typeface="黑体" panose="02010609060101010101" pitchFamily="49" charset="-122"/>
              </a:rPr>
              <a:t>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批处理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Bash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Dos</a:t>
            </a:r>
            <a:r>
              <a:rPr lang="zh-CN" altLang="en-US" dirty="0"/>
              <a:t>命令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1152128"/>
            <a:chOff x="1199456" y="2060848"/>
            <a:chExt cx="8928992" cy="115212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63552" y="2060848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cmd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打开方式：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win+r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	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输入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cmd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C13842-53AC-41C3-8B58-F2E6F66ED816}"/>
              </a:ext>
            </a:extLst>
          </p:cNvPr>
          <p:cNvGrpSpPr/>
          <p:nvPr/>
        </p:nvGrpSpPr>
        <p:grpSpPr>
          <a:xfrm>
            <a:off x="1144687" y="3443971"/>
            <a:ext cx="8983761" cy="2505309"/>
            <a:chOff x="1144687" y="3443971"/>
            <a:chExt cx="8983761" cy="2505309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99F9A755-3593-4DC5-AEB8-ACC8A5EC45FA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44687" y="3443971"/>
              <a:ext cx="642937" cy="814387"/>
            </a:xfrm>
            <a:custGeom>
              <a:avLst/>
              <a:gdLst>
                <a:gd name="T0" fmla="*/ 2147483646 w 168"/>
                <a:gd name="T1" fmla="*/ 2147483646 h 213"/>
                <a:gd name="T2" fmla="*/ 2147483646 w 168"/>
                <a:gd name="T3" fmla="*/ 2147483646 h 213"/>
                <a:gd name="T4" fmla="*/ 2147483646 w 168"/>
                <a:gd name="T5" fmla="*/ 2147483646 h 213"/>
                <a:gd name="T6" fmla="*/ 2147483646 w 168"/>
                <a:gd name="T7" fmla="*/ 2147483646 h 213"/>
                <a:gd name="T8" fmla="*/ 2147483646 w 168"/>
                <a:gd name="T9" fmla="*/ 2147483646 h 213"/>
                <a:gd name="T10" fmla="*/ 2147483646 w 168"/>
                <a:gd name="T11" fmla="*/ 2147483646 h 213"/>
                <a:gd name="T12" fmla="*/ 2147483646 w 168"/>
                <a:gd name="T13" fmla="*/ 2147483646 h 213"/>
                <a:gd name="T14" fmla="*/ 2147483646 w 168"/>
                <a:gd name="T15" fmla="*/ 2147483646 h 213"/>
                <a:gd name="T16" fmla="*/ 2147483646 w 168"/>
                <a:gd name="T17" fmla="*/ 2147483646 h 213"/>
                <a:gd name="T18" fmla="*/ 2147483646 w 168"/>
                <a:gd name="T19" fmla="*/ 2147483646 h 213"/>
                <a:gd name="T20" fmla="*/ 2147483646 w 168"/>
                <a:gd name="T21" fmla="*/ 2147483646 h 213"/>
                <a:gd name="T22" fmla="*/ 2147483646 w 168"/>
                <a:gd name="T23" fmla="*/ 2147483646 h 213"/>
                <a:gd name="T24" fmla="*/ 2147483646 w 168"/>
                <a:gd name="T25" fmla="*/ 2147483646 h 213"/>
                <a:gd name="T26" fmla="*/ 2147483646 w 168"/>
                <a:gd name="T27" fmla="*/ 2147483646 h 213"/>
                <a:gd name="T28" fmla="*/ 2147483646 w 168"/>
                <a:gd name="T29" fmla="*/ 2147483646 h 213"/>
                <a:gd name="T30" fmla="*/ 2147483646 w 168"/>
                <a:gd name="T31" fmla="*/ 2147483646 h 213"/>
                <a:gd name="T32" fmla="*/ 2147483646 w 168"/>
                <a:gd name="T33" fmla="*/ 2147483646 h 213"/>
                <a:gd name="T34" fmla="*/ 2147483646 w 168"/>
                <a:gd name="T35" fmla="*/ 2147483646 h 213"/>
                <a:gd name="T36" fmla="*/ 2147483646 w 168"/>
                <a:gd name="T37" fmla="*/ 2147483646 h 213"/>
                <a:gd name="T38" fmla="*/ 2147483646 w 168"/>
                <a:gd name="T39" fmla="*/ 2147483646 h 213"/>
                <a:gd name="T40" fmla="*/ 2147483646 w 168"/>
                <a:gd name="T41" fmla="*/ 2147483646 h 213"/>
                <a:gd name="T42" fmla="*/ 2147483646 w 168"/>
                <a:gd name="T43" fmla="*/ 2147483646 h 213"/>
                <a:gd name="T44" fmla="*/ 2147483646 w 168"/>
                <a:gd name="T45" fmla="*/ 2147483646 h 213"/>
                <a:gd name="T46" fmla="*/ 2147483646 w 168"/>
                <a:gd name="T47" fmla="*/ 2147483646 h 213"/>
                <a:gd name="T48" fmla="*/ 2147483646 w 168"/>
                <a:gd name="T49" fmla="*/ 2147483646 h 213"/>
                <a:gd name="T50" fmla="*/ 2147483646 w 168"/>
                <a:gd name="T51" fmla="*/ 2147483646 h 213"/>
                <a:gd name="T52" fmla="*/ 2147483646 w 168"/>
                <a:gd name="T53" fmla="*/ 2147483646 h 213"/>
                <a:gd name="T54" fmla="*/ 2147483646 w 168"/>
                <a:gd name="T55" fmla="*/ 2147483646 h 213"/>
                <a:gd name="T56" fmla="*/ 2147483646 w 168"/>
                <a:gd name="T57" fmla="*/ 2147483646 h 213"/>
                <a:gd name="T58" fmla="*/ 2147483646 w 168"/>
                <a:gd name="T59" fmla="*/ 2147483646 h 213"/>
                <a:gd name="T60" fmla="*/ 2147483646 w 168"/>
                <a:gd name="T61" fmla="*/ 2147483646 h 213"/>
                <a:gd name="T62" fmla="*/ 2147483646 w 168"/>
                <a:gd name="T63" fmla="*/ 2147483646 h 213"/>
                <a:gd name="T64" fmla="*/ 2147483646 w 168"/>
                <a:gd name="T65" fmla="*/ 2147483646 h 213"/>
                <a:gd name="T66" fmla="*/ 2147483646 w 168"/>
                <a:gd name="T67" fmla="*/ 2147483646 h 213"/>
                <a:gd name="T68" fmla="*/ 2147483646 w 168"/>
                <a:gd name="T69" fmla="*/ 2147483646 h 213"/>
                <a:gd name="T70" fmla="*/ 2147483646 w 168"/>
                <a:gd name="T71" fmla="*/ 2147483646 h 213"/>
                <a:gd name="T72" fmla="*/ 2147483646 w 168"/>
                <a:gd name="T73" fmla="*/ 2147483646 h 213"/>
                <a:gd name="T74" fmla="*/ 2147483646 w 168"/>
                <a:gd name="T75" fmla="*/ 2147483646 h 213"/>
                <a:gd name="T76" fmla="*/ 2147483646 w 168"/>
                <a:gd name="T77" fmla="*/ 2147483646 h 213"/>
                <a:gd name="T78" fmla="*/ 2147483646 w 168"/>
                <a:gd name="T79" fmla="*/ 2147483646 h 213"/>
                <a:gd name="T80" fmla="*/ 2147483646 w 168"/>
                <a:gd name="T81" fmla="*/ 2147483646 h 213"/>
                <a:gd name="T82" fmla="*/ 2147483646 w 168"/>
                <a:gd name="T83" fmla="*/ 2147483646 h 213"/>
                <a:gd name="T84" fmla="*/ 2147483646 w 168"/>
                <a:gd name="T85" fmla="*/ 2147483646 h 213"/>
                <a:gd name="T86" fmla="*/ 2147483646 w 168"/>
                <a:gd name="T87" fmla="*/ 2147483646 h 213"/>
                <a:gd name="T88" fmla="*/ 2147483646 w 168"/>
                <a:gd name="T89" fmla="*/ 2147483646 h 213"/>
                <a:gd name="T90" fmla="*/ 2147483646 w 168"/>
                <a:gd name="T91" fmla="*/ 2147483646 h 213"/>
                <a:gd name="T92" fmla="*/ 2147483646 w 168"/>
                <a:gd name="T93" fmla="*/ 2147483646 h 213"/>
                <a:gd name="T94" fmla="*/ 2147483646 w 168"/>
                <a:gd name="T95" fmla="*/ 2147483646 h 213"/>
                <a:gd name="T96" fmla="*/ 2147483646 w 168"/>
                <a:gd name="T97" fmla="*/ 2147483646 h 213"/>
                <a:gd name="T98" fmla="*/ 2147483646 w 168"/>
                <a:gd name="T99" fmla="*/ 2147483646 h 213"/>
                <a:gd name="T100" fmla="*/ 2147483646 w 168"/>
                <a:gd name="T101" fmla="*/ 2147483646 h 213"/>
                <a:gd name="T102" fmla="*/ 2147483646 w 168"/>
                <a:gd name="T103" fmla="*/ 2147483646 h 213"/>
                <a:gd name="T104" fmla="*/ 2147483646 w 168"/>
                <a:gd name="T105" fmla="*/ 2147483646 h 213"/>
                <a:gd name="T106" fmla="*/ 2147483646 w 168"/>
                <a:gd name="T107" fmla="*/ 2147483646 h 213"/>
                <a:gd name="T108" fmla="*/ 2147483646 w 168"/>
                <a:gd name="T109" fmla="*/ 2147483646 h 213"/>
                <a:gd name="T110" fmla="*/ 2147483646 w 168"/>
                <a:gd name="T111" fmla="*/ 2147483646 h 213"/>
                <a:gd name="T112" fmla="*/ 2147483646 w 168"/>
                <a:gd name="T113" fmla="*/ 2147483646 h 213"/>
                <a:gd name="T114" fmla="*/ 2147483646 w 168"/>
                <a:gd name="T115" fmla="*/ 2147483646 h 213"/>
                <a:gd name="T116" fmla="*/ 2147483646 w 168"/>
                <a:gd name="T117" fmla="*/ 2147483646 h 213"/>
                <a:gd name="T118" fmla="*/ 2147483646 w 168"/>
                <a:gd name="T119" fmla="*/ 2147483646 h 213"/>
                <a:gd name="T120" fmla="*/ 2147483646 w 168"/>
                <a:gd name="T121" fmla="*/ 2147483646 h 213"/>
                <a:gd name="T122" fmla="*/ 2147483646 w 168"/>
                <a:gd name="T123" fmla="*/ 2147483646 h 2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6A42B598-3AB5-43BE-8FB7-C0C79053AF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3443971"/>
              <a:ext cx="8064896" cy="2505309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常用命令：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文件路径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运行文件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进程操作：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tasklist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|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findstr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cmd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taskkill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/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im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1111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端口查看：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netstat –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aon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|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findstr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80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ipconfig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32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</a:t>
            </a:r>
            <a:r>
              <a:rPr lang="zh-CN" altLang="en-US" dirty="0"/>
              <a:t>脚本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152128"/>
            <a:chOff x="911424" y="2096210"/>
            <a:chExt cx="8856984" cy="115212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面向过程的编程：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以什么正在发生为主要目标进行编程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2924944"/>
            <a:ext cx="8833710" cy="2952328"/>
            <a:chOff x="911424" y="3406945"/>
            <a:chExt cx="8833710" cy="295232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29523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输入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-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存储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-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输出：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输入在调用时发生：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test.bat will handsome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注释： 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::		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就是给别人看，但是不运行的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变量：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set a=%1%	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用变量申请内存存储数据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输出：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echo %a% is %2%	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将变量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a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里面的信息输出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不显示命令：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@Echo Off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执行后不关闭：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pause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57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</a:t>
            </a:r>
            <a:r>
              <a:rPr lang="zh-CN" altLang="en-US" dirty="0"/>
              <a:t>脚本编程应用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4F6FA7-5311-4CF3-862B-5D32659CFF94}"/>
              </a:ext>
            </a:extLst>
          </p:cNvPr>
          <p:cNvGrpSpPr/>
          <p:nvPr/>
        </p:nvGrpSpPr>
        <p:grpSpPr>
          <a:xfrm>
            <a:off x="1343472" y="1700808"/>
            <a:ext cx="8856984" cy="4032448"/>
            <a:chOff x="1343472" y="1700808"/>
            <a:chExt cx="8856984" cy="403244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82692FD-06D9-4634-A379-2621C13FFAB3}"/>
                </a:ext>
              </a:extLst>
            </p:cNvPr>
            <p:cNvSpPr/>
            <p:nvPr/>
          </p:nvSpPr>
          <p:spPr>
            <a:xfrm>
              <a:off x="1397472" y="1844824"/>
              <a:ext cx="288000" cy="288000"/>
            </a:xfrm>
            <a:prstGeom prst="ellipse">
              <a:avLst/>
            </a:prstGeom>
            <a:solidFill>
              <a:srgbClr val="BE4D4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4B45E8C-A529-4BE7-A5A3-5691F8FFF0CD}"/>
                </a:ext>
              </a:extLst>
            </p:cNvPr>
            <p:cNvSpPr/>
            <p:nvPr/>
          </p:nvSpPr>
          <p:spPr>
            <a:xfrm>
              <a:off x="1343472" y="1808864"/>
              <a:ext cx="396000" cy="39600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文本占位符 13">
              <a:extLst>
                <a:ext uri="{FF2B5EF4-FFF2-40B4-BE49-F238E27FC236}">
                  <a16:creationId xmlns:a16="http://schemas.microsoft.com/office/drawing/2014/main" id="{EDEB4487-60C0-4367-89D5-D100A87E1342}"/>
                </a:ext>
              </a:extLst>
            </p:cNvPr>
            <p:cNvSpPr txBox="1">
              <a:spLocks/>
            </p:cNvSpPr>
            <p:nvPr/>
          </p:nvSpPr>
          <p:spPr>
            <a:xfrm>
              <a:off x="1991544" y="1700808"/>
              <a:ext cx="8208912" cy="403244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ü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/>
                <a:t>Bat</a:t>
              </a:r>
              <a:r>
                <a:rPr lang="zh-CN" altLang="en-US" dirty="0"/>
                <a:t>查看</a:t>
              </a:r>
              <a:r>
                <a:rPr lang="en-US" altLang="zh-CN" dirty="0" err="1"/>
                <a:t>ip</a:t>
              </a:r>
              <a:r>
                <a:rPr lang="en-US" altLang="zh-CN" dirty="0"/>
                <a:t>-</a:t>
              </a:r>
              <a:r>
                <a:rPr lang="zh-CN" altLang="en-US" dirty="0"/>
                <a:t>获取</a:t>
              </a:r>
              <a:r>
                <a:rPr lang="en-US" altLang="zh-CN" dirty="0" err="1"/>
                <a:t>ip</a:t>
              </a:r>
              <a:r>
                <a:rPr lang="en-US" altLang="zh-CN" dirty="0"/>
                <a:t>-ping </a:t>
              </a:r>
              <a:r>
                <a:rPr lang="en-US" altLang="zh-CN" dirty="0" err="1"/>
                <a:t>ip</a:t>
              </a:r>
              <a:endParaRPr lang="en-US" altLang="zh-CN" dirty="0"/>
            </a:p>
            <a:p>
              <a:pPr lvl="1"/>
              <a:r>
                <a:rPr lang="zh-CN" altLang="en-US" dirty="0"/>
                <a:t>查看</a:t>
              </a:r>
              <a:r>
                <a:rPr lang="en-US" altLang="zh-CN" dirty="0" err="1"/>
                <a:t>ip</a:t>
              </a:r>
              <a:endParaRPr lang="en-US" altLang="zh-CN" dirty="0"/>
            </a:p>
            <a:p>
              <a:pPr lvl="1"/>
              <a:r>
                <a:rPr lang="zh-CN" altLang="en-US" dirty="0"/>
                <a:t>过滤</a:t>
              </a:r>
              <a:r>
                <a:rPr lang="en-US" altLang="zh-CN" dirty="0"/>
                <a:t>IPv4</a:t>
              </a:r>
            </a:p>
            <a:p>
              <a:pPr lvl="1"/>
              <a:r>
                <a:rPr lang="zh-CN" altLang="en-US" dirty="0"/>
                <a:t>保存信息到文件</a:t>
              </a:r>
              <a:endParaRPr lang="en-US" altLang="zh-CN" dirty="0"/>
            </a:p>
            <a:p>
              <a:pPr lvl="1"/>
              <a:r>
                <a:rPr lang="zh-CN" altLang="en-US" dirty="0"/>
                <a:t>读取</a:t>
              </a:r>
              <a:r>
                <a:rPr lang="en-US" altLang="zh-CN" dirty="0" err="1"/>
                <a:t>ip</a:t>
              </a:r>
              <a:r>
                <a:rPr lang="zh-CN" altLang="en-US" dirty="0"/>
                <a:t>到变量</a:t>
              </a:r>
              <a:endParaRPr lang="en-US" altLang="zh-CN" dirty="0"/>
            </a:p>
            <a:p>
              <a:pPr lvl="1"/>
              <a:r>
                <a:rPr lang="en-US" altLang="zh-CN" dirty="0"/>
                <a:t>/p</a:t>
              </a:r>
              <a:r>
                <a:rPr lang="zh-CN" altLang="en-US" dirty="0"/>
                <a:t>：读取输入流</a:t>
              </a:r>
              <a:endParaRPr lang="en-US" altLang="zh-CN" dirty="0"/>
            </a:p>
            <a:p>
              <a:pPr lvl="1"/>
              <a:r>
                <a:rPr lang="zh-CN" altLang="en-US" dirty="0"/>
                <a:t>截取</a:t>
              </a:r>
              <a:r>
                <a:rPr lang="en-US" altLang="zh-CN" dirty="0" err="1"/>
                <a:t>ip</a:t>
              </a:r>
              <a:r>
                <a:rPr lang="zh-CN" altLang="en-US" dirty="0"/>
                <a:t>地址：</a:t>
              </a:r>
              <a:r>
                <a:rPr lang="en-US" altLang="zh-CN" dirty="0"/>
                <a:t> %m:~37%</a:t>
              </a:r>
            </a:p>
            <a:p>
              <a:pPr lvl="1"/>
              <a:r>
                <a:rPr lang="zh-CN" altLang="en-US" dirty="0"/>
                <a:t>执行</a:t>
              </a:r>
              <a:r>
                <a:rPr lang="en-US" altLang="zh-CN" dirty="0"/>
                <a:t>ping</a:t>
              </a:r>
              <a:r>
                <a:rPr lang="zh-CN" altLang="en-US" dirty="0"/>
                <a:t>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16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noProof="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定时任务</a:t>
            </a:r>
            <a:endParaRPr lang="en-US" altLang="zh-CN" sz="3600" dirty="0">
              <a:solidFill>
                <a:prstClr val="white"/>
              </a:solidFill>
              <a:latin typeface="+mn-ea"/>
            </a:endParaRPr>
          </a:p>
          <a:p>
            <a:pPr lvl="0" algn="ctr">
              <a:defRPr/>
            </a:pP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Schedued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task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定时任务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970335"/>
            <a:ext cx="8856984" cy="1152128"/>
            <a:chOff x="911424" y="2096210"/>
            <a:chExt cx="8856984" cy="115212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定时任务：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定时执行任务（脚本、命令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…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）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11DB60-925F-4E16-B0EB-FCA6C0C3870A}"/>
              </a:ext>
            </a:extLst>
          </p:cNvPr>
          <p:cNvGrpSpPr/>
          <p:nvPr/>
        </p:nvGrpSpPr>
        <p:grpSpPr>
          <a:xfrm>
            <a:off x="934698" y="3861048"/>
            <a:ext cx="8833710" cy="1656184"/>
            <a:chOff x="911424" y="3406945"/>
            <a:chExt cx="8833710" cy="165618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35306B-EDB9-4C18-9B79-B1C0F7059FF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B531450-A2E2-4082-8900-3CFA5EFE7CA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65618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为什么要定时任务：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辅助完成一些定时工作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减少工作量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提升工作效率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77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定时任务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1152128"/>
            <a:chOff x="1199456" y="2060848"/>
            <a:chExt cx="8928992" cy="115212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63552" y="2060848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创建定时任务：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控制面板－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》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大图标－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》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管理工具－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》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任务计划程序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C13842-53AC-41C3-8B58-F2E6F66ED816}"/>
              </a:ext>
            </a:extLst>
          </p:cNvPr>
          <p:cNvGrpSpPr/>
          <p:nvPr/>
        </p:nvGrpSpPr>
        <p:grpSpPr>
          <a:xfrm>
            <a:off x="1199456" y="3997736"/>
            <a:ext cx="8983761" cy="1713221"/>
            <a:chOff x="1144687" y="3443971"/>
            <a:chExt cx="8983761" cy="1713221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99F9A755-3593-4DC5-AEB8-ACC8A5EC45FA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44687" y="3443971"/>
              <a:ext cx="642937" cy="814387"/>
            </a:xfrm>
            <a:custGeom>
              <a:avLst/>
              <a:gdLst>
                <a:gd name="T0" fmla="*/ 2147483646 w 168"/>
                <a:gd name="T1" fmla="*/ 2147483646 h 213"/>
                <a:gd name="T2" fmla="*/ 2147483646 w 168"/>
                <a:gd name="T3" fmla="*/ 2147483646 h 213"/>
                <a:gd name="T4" fmla="*/ 2147483646 w 168"/>
                <a:gd name="T5" fmla="*/ 2147483646 h 213"/>
                <a:gd name="T6" fmla="*/ 2147483646 w 168"/>
                <a:gd name="T7" fmla="*/ 2147483646 h 213"/>
                <a:gd name="T8" fmla="*/ 2147483646 w 168"/>
                <a:gd name="T9" fmla="*/ 2147483646 h 213"/>
                <a:gd name="T10" fmla="*/ 2147483646 w 168"/>
                <a:gd name="T11" fmla="*/ 2147483646 h 213"/>
                <a:gd name="T12" fmla="*/ 2147483646 w 168"/>
                <a:gd name="T13" fmla="*/ 2147483646 h 213"/>
                <a:gd name="T14" fmla="*/ 2147483646 w 168"/>
                <a:gd name="T15" fmla="*/ 2147483646 h 213"/>
                <a:gd name="T16" fmla="*/ 2147483646 w 168"/>
                <a:gd name="T17" fmla="*/ 2147483646 h 213"/>
                <a:gd name="T18" fmla="*/ 2147483646 w 168"/>
                <a:gd name="T19" fmla="*/ 2147483646 h 213"/>
                <a:gd name="T20" fmla="*/ 2147483646 w 168"/>
                <a:gd name="T21" fmla="*/ 2147483646 h 213"/>
                <a:gd name="T22" fmla="*/ 2147483646 w 168"/>
                <a:gd name="T23" fmla="*/ 2147483646 h 213"/>
                <a:gd name="T24" fmla="*/ 2147483646 w 168"/>
                <a:gd name="T25" fmla="*/ 2147483646 h 213"/>
                <a:gd name="T26" fmla="*/ 2147483646 w 168"/>
                <a:gd name="T27" fmla="*/ 2147483646 h 213"/>
                <a:gd name="T28" fmla="*/ 2147483646 w 168"/>
                <a:gd name="T29" fmla="*/ 2147483646 h 213"/>
                <a:gd name="T30" fmla="*/ 2147483646 w 168"/>
                <a:gd name="T31" fmla="*/ 2147483646 h 213"/>
                <a:gd name="T32" fmla="*/ 2147483646 w 168"/>
                <a:gd name="T33" fmla="*/ 2147483646 h 213"/>
                <a:gd name="T34" fmla="*/ 2147483646 w 168"/>
                <a:gd name="T35" fmla="*/ 2147483646 h 213"/>
                <a:gd name="T36" fmla="*/ 2147483646 w 168"/>
                <a:gd name="T37" fmla="*/ 2147483646 h 213"/>
                <a:gd name="T38" fmla="*/ 2147483646 w 168"/>
                <a:gd name="T39" fmla="*/ 2147483646 h 213"/>
                <a:gd name="T40" fmla="*/ 2147483646 w 168"/>
                <a:gd name="T41" fmla="*/ 2147483646 h 213"/>
                <a:gd name="T42" fmla="*/ 2147483646 w 168"/>
                <a:gd name="T43" fmla="*/ 2147483646 h 213"/>
                <a:gd name="T44" fmla="*/ 2147483646 w 168"/>
                <a:gd name="T45" fmla="*/ 2147483646 h 213"/>
                <a:gd name="T46" fmla="*/ 2147483646 w 168"/>
                <a:gd name="T47" fmla="*/ 2147483646 h 213"/>
                <a:gd name="T48" fmla="*/ 2147483646 w 168"/>
                <a:gd name="T49" fmla="*/ 2147483646 h 213"/>
                <a:gd name="T50" fmla="*/ 2147483646 w 168"/>
                <a:gd name="T51" fmla="*/ 2147483646 h 213"/>
                <a:gd name="T52" fmla="*/ 2147483646 w 168"/>
                <a:gd name="T53" fmla="*/ 2147483646 h 213"/>
                <a:gd name="T54" fmla="*/ 2147483646 w 168"/>
                <a:gd name="T55" fmla="*/ 2147483646 h 213"/>
                <a:gd name="T56" fmla="*/ 2147483646 w 168"/>
                <a:gd name="T57" fmla="*/ 2147483646 h 213"/>
                <a:gd name="T58" fmla="*/ 2147483646 w 168"/>
                <a:gd name="T59" fmla="*/ 2147483646 h 213"/>
                <a:gd name="T60" fmla="*/ 2147483646 w 168"/>
                <a:gd name="T61" fmla="*/ 2147483646 h 213"/>
                <a:gd name="T62" fmla="*/ 2147483646 w 168"/>
                <a:gd name="T63" fmla="*/ 2147483646 h 213"/>
                <a:gd name="T64" fmla="*/ 2147483646 w 168"/>
                <a:gd name="T65" fmla="*/ 2147483646 h 213"/>
                <a:gd name="T66" fmla="*/ 2147483646 w 168"/>
                <a:gd name="T67" fmla="*/ 2147483646 h 213"/>
                <a:gd name="T68" fmla="*/ 2147483646 w 168"/>
                <a:gd name="T69" fmla="*/ 2147483646 h 213"/>
                <a:gd name="T70" fmla="*/ 2147483646 w 168"/>
                <a:gd name="T71" fmla="*/ 2147483646 h 213"/>
                <a:gd name="T72" fmla="*/ 2147483646 w 168"/>
                <a:gd name="T73" fmla="*/ 2147483646 h 213"/>
                <a:gd name="T74" fmla="*/ 2147483646 w 168"/>
                <a:gd name="T75" fmla="*/ 2147483646 h 213"/>
                <a:gd name="T76" fmla="*/ 2147483646 w 168"/>
                <a:gd name="T77" fmla="*/ 2147483646 h 213"/>
                <a:gd name="T78" fmla="*/ 2147483646 w 168"/>
                <a:gd name="T79" fmla="*/ 2147483646 h 213"/>
                <a:gd name="T80" fmla="*/ 2147483646 w 168"/>
                <a:gd name="T81" fmla="*/ 2147483646 h 213"/>
                <a:gd name="T82" fmla="*/ 2147483646 w 168"/>
                <a:gd name="T83" fmla="*/ 2147483646 h 213"/>
                <a:gd name="T84" fmla="*/ 2147483646 w 168"/>
                <a:gd name="T85" fmla="*/ 2147483646 h 213"/>
                <a:gd name="T86" fmla="*/ 2147483646 w 168"/>
                <a:gd name="T87" fmla="*/ 2147483646 h 213"/>
                <a:gd name="T88" fmla="*/ 2147483646 w 168"/>
                <a:gd name="T89" fmla="*/ 2147483646 h 213"/>
                <a:gd name="T90" fmla="*/ 2147483646 w 168"/>
                <a:gd name="T91" fmla="*/ 2147483646 h 213"/>
                <a:gd name="T92" fmla="*/ 2147483646 w 168"/>
                <a:gd name="T93" fmla="*/ 2147483646 h 213"/>
                <a:gd name="T94" fmla="*/ 2147483646 w 168"/>
                <a:gd name="T95" fmla="*/ 2147483646 h 213"/>
                <a:gd name="T96" fmla="*/ 2147483646 w 168"/>
                <a:gd name="T97" fmla="*/ 2147483646 h 213"/>
                <a:gd name="T98" fmla="*/ 2147483646 w 168"/>
                <a:gd name="T99" fmla="*/ 2147483646 h 213"/>
                <a:gd name="T100" fmla="*/ 2147483646 w 168"/>
                <a:gd name="T101" fmla="*/ 2147483646 h 213"/>
                <a:gd name="T102" fmla="*/ 2147483646 w 168"/>
                <a:gd name="T103" fmla="*/ 2147483646 h 213"/>
                <a:gd name="T104" fmla="*/ 2147483646 w 168"/>
                <a:gd name="T105" fmla="*/ 2147483646 h 213"/>
                <a:gd name="T106" fmla="*/ 2147483646 w 168"/>
                <a:gd name="T107" fmla="*/ 2147483646 h 213"/>
                <a:gd name="T108" fmla="*/ 2147483646 w 168"/>
                <a:gd name="T109" fmla="*/ 2147483646 h 213"/>
                <a:gd name="T110" fmla="*/ 2147483646 w 168"/>
                <a:gd name="T111" fmla="*/ 2147483646 h 213"/>
                <a:gd name="T112" fmla="*/ 2147483646 w 168"/>
                <a:gd name="T113" fmla="*/ 2147483646 h 213"/>
                <a:gd name="T114" fmla="*/ 2147483646 w 168"/>
                <a:gd name="T115" fmla="*/ 2147483646 h 213"/>
                <a:gd name="T116" fmla="*/ 2147483646 w 168"/>
                <a:gd name="T117" fmla="*/ 2147483646 h 213"/>
                <a:gd name="T118" fmla="*/ 2147483646 w 168"/>
                <a:gd name="T119" fmla="*/ 2147483646 h 213"/>
                <a:gd name="T120" fmla="*/ 2147483646 w 168"/>
                <a:gd name="T121" fmla="*/ 2147483646 h 213"/>
                <a:gd name="T122" fmla="*/ 2147483646 w 168"/>
                <a:gd name="T123" fmla="*/ 2147483646 h 2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6A42B598-3AB5-43BE-8FB7-C0C79053AF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3443971"/>
              <a:ext cx="8064896" cy="171322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配置运行：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定时配置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命令执行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脚本执行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8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6C1E72-7658-4968-8EF8-04A63B4D3E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06" y="1916832"/>
            <a:ext cx="2807094" cy="395246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老师</a:t>
            </a:r>
          </a:p>
        </p:txBody>
      </p:sp>
      <p:sp>
        <p:nvSpPr>
          <p:cNvPr id="5" name="PA-矩形 3">
            <a:extLst>
              <a:ext uri="{FF2B5EF4-FFF2-40B4-BE49-F238E27FC236}">
                <a16:creationId xmlns:a16="http://schemas.microsoft.com/office/drawing/2014/main" id="{A66C762B-DD63-4768-A326-A45B0BFE8DB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40288" y="2636912"/>
            <a:ext cx="3087960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年毕业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3">
            <a:extLst>
              <a:ext uri="{FF2B5EF4-FFF2-40B4-BE49-F238E27FC236}">
                <a16:creationId xmlns:a16="http://schemas.microsoft.com/office/drawing/2014/main" id="{ACEA2B11-D4DF-4DE7-B8AD-092C9547FCC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40288" y="33803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中南大学软件工程学院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3">
            <a:extLst>
              <a:ext uri="{FF2B5EF4-FFF2-40B4-BE49-F238E27FC236}">
                <a16:creationId xmlns:a16="http://schemas.microsoft.com/office/drawing/2014/main" id="{52DBA4D8-89D4-4E97-AF42-30644A6DCB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31904" y="414908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迅雷高级测试、测试主管</a:t>
            </a:r>
          </a:p>
        </p:txBody>
      </p:sp>
      <p:sp>
        <p:nvSpPr>
          <p:cNvPr id="8" name="PA-矩形 3">
            <a:extLst>
              <a:ext uri="{FF2B5EF4-FFF2-40B4-BE49-F238E27FC236}">
                <a16:creationId xmlns:a16="http://schemas.microsoft.com/office/drawing/2014/main" id="{3F9BEB88-F7A9-4BC2-9FF7-B1D498869D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240288" y="49240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测试开发、管理、运维</a:t>
            </a:r>
          </a:p>
        </p:txBody>
      </p:sp>
    </p:spTree>
    <p:extLst>
      <p:ext uri="{BB962C8B-B14F-4D97-AF65-F5344CB8AC3E}">
        <p14:creationId xmlns:p14="http://schemas.microsoft.com/office/powerpoint/2010/main" val="42653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5571565-B759-4B36-ABBD-C1AE192F7160}"/>
              </a:ext>
            </a:extLst>
          </p:cNvPr>
          <p:cNvGrpSpPr/>
          <p:nvPr/>
        </p:nvGrpSpPr>
        <p:grpSpPr>
          <a:xfrm>
            <a:off x="407368" y="404664"/>
            <a:ext cx="1660027" cy="2261865"/>
            <a:chOff x="179512" y="195486"/>
            <a:chExt cx="1296144" cy="22618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319AC5-6829-41AC-B57B-F353B1332736}"/>
                </a:ext>
              </a:extLst>
            </p:cNvPr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FD8AC7-E3CA-4CD3-8D85-EA732711E1E9}"/>
                </a:ext>
              </a:extLst>
            </p:cNvPr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Job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C704B6-F2BA-4F1F-A99A-AB21AB896553}"/>
              </a:ext>
            </a:extLst>
          </p:cNvPr>
          <p:cNvGrpSpPr/>
          <p:nvPr/>
        </p:nvGrpSpPr>
        <p:grpSpPr>
          <a:xfrm>
            <a:off x="2423592" y="1567245"/>
            <a:ext cx="6816700" cy="925651"/>
            <a:chOff x="911424" y="2096210"/>
            <a:chExt cx="6816700" cy="9256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C17FDE-D0D0-445F-8DE5-CDF20BE0D63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6AED0965-23CC-4F9D-8234-5E03EA6011F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1" y="2096210"/>
              <a:ext cx="6024613" cy="9256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课程案例实现：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Ip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脚本实现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B132-7841-4A80-92FB-BA01B9113B62}"/>
              </a:ext>
            </a:extLst>
          </p:cNvPr>
          <p:cNvGrpSpPr/>
          <p:nvPr/>
        </p:nvGrpSpPr>
        <p:grpSpPr>
          <a:xfrm>
            <a:off x="2423592" y="3021996"/>
            <a:ext cx="6696744" cy="1209545"/>
            <a:chOff x="911424" y="3406945"/>
            <a:chExt cx="6696744" cy="120954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2339BE-374B-49A6-AB56-7BE2EE71320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MH_SubTitle_1">
              <a:extLst>
                <a:ext uri="{FF2B5EF4-FFF2-40B4-BE49-F238E27FC236}">
                  <a16:creationId xmlns:a16="http://schemas.microsoft.com/office/drawing/2014/main" id="{087A3A8E-F119-457E-BD3F-D4A1F7B02F4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5"/>
              <a:ext cx="5927930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定时任务：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定时执行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脚本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截图保存运行画面，脚本定时时间，系统时间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E80920-35C8-4995-8CB0-B9365FDA3223}"/>
              </a:ext>
            </a:extLst>
          </p:cNvPr>
          <p:cNvGrpSpPr/>
          <p:nvPr/>
        </p:nvGrpSpPr>
        <p:grpSpPr>
          <a:xfrm>
            <a:off x="2399533" y="4663589"/>
            <a:ext cx="6840760" cy="925651"/>
            <a:chOff x="911424" y="2096210"/>
            <a:chExt cx="6840760" cy="92565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B6AC99C-6B44-4A31-B21F-E8B398E6491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MH_SubTitle_1">
              <a:extLst>
                <a:ext uri="{FF2B5EF4-FFF2-40B4-BE49-F238E27FC236}">
                  <a16:creationId xmlns:a16="http://schemas.microsoft.com/office/drawing/2014/main" id="{898E14E3-142E-4D44-BD4C-D8E15BEAF32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10"/>
              <a:ext cx="6048672" cy="9256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课外作业：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两个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时，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ping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第二个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ip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1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113809" y="2769353"/>
            <a:ext cx="384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07768" y="3420145"/>
            <a:ext cx="408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Testing College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623" y="1598893"/>
            <a:ext cx="1660027" cy="2261865"/>
            <a:chOff x="179512" y="195486"/>
            <a:chExt cx="1296144" cy="2261865"/>
          </a:xfrm>
        </p:grpSpPr>
        <p:sp>
          <p:nvSpPr>
            <p:cNvPr id="5" name="文本框 4"/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endParaRPr lang="en-US" altLang="zh-CN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CONTENT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6004" y="927037"/>
            <a:ext cx="6765828" cy="945396"/>
            <a:chOff x="3923928" y="267494"/>
            <a:chExt cx="4752528" cy="945396"/>
          </a:xfrm>
        </p:grpSpPr>
        <p:sp>
          <p:nvSpPr>
            <p:cNvPr id="8" name="文本框 7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9801"/>
                  </a:solidFill>
                </a:rPr>
                <a:t>Part.1</a:t>
              </a:r>
              <a:endParaRPr lang="zh-CN" altLang="en-US" sz="3200" dirty="0">
                <a:solidFill>
                  <a:srgbClr val="FF980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课程体制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67300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curriculum system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71207" y="2195572"/>
            <a:ext cx="6765828" cy="945396"/>
            <a:chOff x="3923928" y="267494"/>
            <a:chExt cx="4752528" cy="945396"/>
          </a:xfrm>
        </p:grpSpPr>
        <p:sp>
          <p:nvSpPr>
            <p:cNvPr id="12" name="文本框 11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Part.2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计算机软件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SoftWare</a:t>
              </a:r>
              <a:endPara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43672" y="3525663"/>
            <a:ext cx="6765828" cy="945396"/>
            <a:chOff x="3923928" y="267494"/>
            <a:chExt cx="4752528" cy="945396"/>
          </a:xfrm>
        </p:grpSpPr>
        <p:sp>
          <p:nvSpPr>
            <p:cNvPr id="16" name="文本框 15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rgbClr val="FFC000"/>
                  </a:solidFill>
                  <a:latin typeface="+mn-lt"/>
                  <a:ea typeface="+mn-ea"/>
                  <a:cs typeface="+mn-cs"/>
                </a:rPr>
                <a:t>Part.3</a:t>
              </a:r>
              <a:endParaRPr lang="zh-CN" altLang="en-US" sz="3200" kern="1200" dirty="0">
                <a:solidFill>
                  <a:srgbClr val="FFC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批处理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48064" y="843558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Bash Bat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083F1E-2D95-40E2-9068-F472DDBC7E51}"/>
              </a:ext>
            </a:extLst>
          </p:cNvPr>
          <p:cNvGrpSpPr/>
          <p:nvPr/>
        </p:nvGrpSpPr>
        <p:grpSpPr>
          <a:xfrm>
            <a:off x="2713086" y="4917310"/>
            <a:ext cx="6765828" cy="945396"/>
            <a:chOff x="3923928" y="267494"/>
            <a:chExt cx="4752528" cy="94539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9B98A3-158F-47AF-8C81-C7F68D40D2E1}"/>
                </a:ext>
              </a:extLst>
            </p:cNvPr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Part.4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022F082-EB3C-455B-9047-FF8F28DA9167}"/>
                </a:ext>
              </a:extLst>
            </p:cNvPr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定时任务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9A80B2-7005-4DB5-9338-C8D5BA71070E}"/>
                </a:ext>
              </a:extLst>
            </p:cNvPr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Schedued</a:t>
              </a:r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4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课程体制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curriculum system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0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1152128"/>
            <a:chOff x="1199456" y="2060848"/>
            <a:chExt cx="8928992" cy="115212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063552" y="2060848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上课时间：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每周二四六晚上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8-10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点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法定节假日或者老师病了，停课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1069C28-7A67-4821-9CFF-40DA014FBFD1}"/>
              </a:ext>
            </a:extLst>
          </p:cNvPr>
          <p:cNvGrpSpPr/>
          <p:nvPr/>
        </p:nvGrpSpPr>
        <p:grpSpPr>
          <a:xfrm>
            <a:off x="1212056" y="4725144"/>
            <a:ext cx="8916392" cy="1440160"/>
            <a:chOff x="1212056" y="5085184"/>
            <a:chExt cx="8916392" cy="1440160"/>
          </a:xfrm>
        </p:grpSpPr>
        <p:sp>
          <p:nvSpPr>
            <p:cNvPr id="18" name="MH_Other_3">
              <a:extLst>
                <a:ext uri="{FF2B5EF4-FFF2-40B4-BE49-F238E27FC236}">
                  <a16:creationId xmlns:a16="http://schemas.microsoft.com/office/drawing/2014/main" id="{B2B5F127-040C-48F0-B4D7-6149012A6678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212056" y="5085184"/>
              <a:ext cx="522288" cy="812800"/>
            </a:xfrm>
            <a:custGeom>
              <a:avLst/>
              <a:gdLst>
                <a:gd name="T0" fmla="*/ 45 w 137"/>
                <a:gd name="T1" fmla="*/ 91 h 215"/>
                <a:gd name="T2" fmla="*/ 54 w 137"/>
                <a:gd name="T3" fmla="*/ 198 h 215"/>
                <a:gd name="T4" fmla="*/ 90 w 137"/>
                <a:gd name="T5" fmla="*/ 12 h 215"/>
                <a:gd name="T6" fmla="*/ 99 w 137"/>
                <a:gd name="T7" fmla="*/ 15 h 215"/>
                <a:gd name="T8" fmla="*/ 14 w 137"/>
                <a:gd name="T9" fmla="*/ 174 h 215"/>
                <a:gd name="T10" fmla="*/ 16 w 137"/>
                <a:gd name="T11" fmla="*/ 162 h 215"/>
                <a:gd name="T12" fmla="*/ 41 w 137"/>
                <a:gd name="T13" fmla="*/ 118 h 215"/>
                <a:gd name="T14" fmla="*/ 33 w 137"/>
                <a:gd name="T15" fmla="*/ 71 h 215"/>
                <a:gd name="T16" fmla="*/ 14 w 137"/>
                <a:gd name="T17" fmla="*/ 174 h 215"/>
                <a:gd name="T18" fmla="*/ 74 w 137"/>
                <a:gd name="T19" fmla="*/ 14 h 215"/>
                <a:gd name="T20" fmla="*/ 104 w 137"/>
                <a:gd name="T21" fmla="*/ 98 h 215"/>
                <a:gd name="T22" fmla="*/ 37 w 137"/>
                <a:gd name="T23" fmla="*/ 205 h 215"/>
                <a:gd name="T24" fmla="*/ 12 w 137"/>
                <a:gd name="T25" fmla="*/ 171 h 215"/>
                <a:gd name="T26" fmla="*/ 29 w 137"/>
                <a:gd name="T27" fmla="*/ 62 h 215"/>
                <a:gd name="T28" fmla="*/ 46 w 137"/>
                <a:gd name="T29" fmla="*/ 96 h 215"/>
                <a:gd name="T30" fmla="*/ 33 w 137"/>
                <a:gd name="T31" fmla="*/ 204 h 215"/>
                <a:gd name="T32" fmla="*/ 80 w 137"/>
                <a:gd name="T33" fmla="*/ 58 h 215"/>
                <a:gd name="T34" fmla="*/ 85 w 137"/>
                <a:gd name="T35" fmla="*/ 192 h 215"/>
                <a:gd name="T36" fmla="*/ 64 w 137"/>
                <a:gd name="T37" fmla="*/ 126 h 215"/>
                <a:gd name="T38" fmla="*/ 82 w 137"/>
                <a:gd name="T39" fmla="*/ 69 h 215"/>
                <a:gd name="T40" fmla="*/ 46 w 137"/>
                <a:gd name="T41" fmla="*/ 93 h 215"/>
                <a:gd name="T42" fmla="*/ 16 w 137"/>
                <a:gd name="T43" fmla="*/ 196 h 215"/>
                <a:gd name="T44" fmla="*/ 61 w 137"/>
                <a:gd name="T45" fmla="*/ 125 h 215"/>
                <a:gd name="T46" fmla="*/ 117 w 137"/>
                <a:gd name="T47" fmla="*/ 98 h 215"/>
                <a:gd name="T48" fmla="*/ 114 w 137"/>
                <a:gd name="T49" fmla="*/ 40 h 215"/>
                <a:gd name="T50" fmla="*/ 53 w 137"/>
                <a:gd name="T51" fmla="*/ 194 h 215"/>
                <a:gd name="T52" fmla="*/ 79 w 137"/>
                <a:gd name="T53" fmla="*/ 15 h 215"/>
                <a:gd name="T54" fmla="*/ 31 w 137"/>
                <a:gd name="T55" fmla="*/ 66 h 215"/>
                <a:gd name="T56" fmla="*/ 26 w 137"/>
                <a:gd name="T57" fmla="*/ 54 h 215"/>
                <a:gd name="T58" fmla="*/ 44 w 137"/>
                <a:gd name="T59" fmla="*/ 206 h 215"/>
                <a:gd name="T60" fmla="*/ 72 w 137"/>
                <a:gd name="T61" fmla="*/ 134 h 215"/>
                <a:gd name="T62" fmla="*/ 23 w 137"/>
                <a:gd name="T63" fmla="*/ 186 h 215"/>
                <a:gd name="T64" fmla="*/ 39 w 137"/>
                <a:gd name="T65" fmla="*/ 192 h 215"/>
                <a:gd name="T66" fmla="*/ 89 w 137"/>
                <a:gd name="T67" fmla="*/ 190 h 215"/>
                <a:gd name="T68" fmla="*/ 77 w 137"/>
                <a:gd name="T69" fmla="*/ 194 h 215"/>
                <a:gd name="T70" fmla="*/ 36 w 137"/>
                <a:gd name="T71" fmla="*/ 64 h 215"/>
                <a:gd name="T72" fmla="*/ 31 w 137"/>
                <a:gd name="T73" fmla="*/ 70 h 215"/>
                <a:gd name="T74" fmla="*/ 110 w 137"/>
                <a:gd name="T75" fmla="*/ 119 h 215"/>
                <a:gd name="T76" fmla="*/ 109 w 137"/>
                <a:gd name="T77" fmla="*/ 108 h 215"/>
                <a:gd name="T78" fmla="*/ 85 w 137"/>
                <a:gd name="T79" fmla="*/ 92 h 215"/>
                <a:gd name="T80" fmla="*/ 106 w 137"/>
                <a:gd name="T81" fmla="*/ 41 h 215"/>
                <a:gd name="T82" fmla="*/ 95 w 137"/>
                <a:gd name="T83" fmla="*/ 32 h 215"/>
                <a:gd name="T84" fmla="*/ 91 w 137"/>
                <a:gd name="T85" fmla="*/ 32 h 215"/>
                <a:gd name="T86" fmla="*/ 94 w 137"/>
                <a:gd name="T87" fmla="*/ 11 h 215"/>
                <a:gd name="T88" fmla="*/ 81 w 137"/>
                <a:gd name="T89" fmla="*/ 16 h 215"/>
                <a:gd name="T90" fmla="*/ 57 w 137"/>
                <a:gd name="T91" fmla="*/ 31 h 215"/>
                <a:gd name="T92" fmla="*/ 45 w 137"/>
                <a:gd name="T93" fmla="*/ 33 h 215"/>
                <a:gd name="T94" fmla="*/ 88 w 137"/>
                <a:gd name="T95" fmla="*/ 59 h 215"/>
                <a:gd name="T96" fmla="*/ 32 w 137"/>
                <a:gd name="T97" fmla="*/ 158 h 215"/>
                <a:gd name="T98" fmla="*/ 125 w 137"/>
                <a:gd name="T99" fmla="*/ 113 h 215"/>
                <a:gd name="T100" fmla="*/ 122 w 137"/>
                <a:gd name="T101" fmla="*/ 125 h 215"/>
                <a:gd name="T102" fmla="*/ 111 w 137"/>
                <a:gd name="T103" fmla="*/ 146 h 215"/>
                <a:gd name="T104" fmla="*/ 119 w 137"/>
                <a:gd name="T105" fmla="*/ 121 h 215"/>
                <a:gd name="T106" fmla="*/ 34 w 137"/>
                <a:gd name="T107" fmla="*/ 17 h 215"/>
                <a:gd name="T108" fmla="*/ 106 w 137"/>
                <a:gd name="T109" fmla="*/ 84 h 215"/>
                <a:gd name="T110" fmla="*/ 125 w 137"/>
                <a:gd name="T111" fmla="*/ 168 h 215"/>
                <a:gd name="T112" fmla="*/ 22 w 137"/>
                <a:gd name="T113" fmla="*/ 210 h 215"/>
                <a:gd name="T114" fmla="*/ 7 w 137"/>
                <a:gd name="T115" fmla="*/ 203 h 215"/>
                <a:gd name="T116" fmla="*/ 8 w 137"/>
                <a:gd name="T117" fmla="*/ 161 h 215"/>
                <a:gd name="T118" fmla="*/ 57 w 137"/>
                <a:gd name="T119" fmla="*/ 129 h 215"/>
                <a:gd name="T120" fmla="*/ 50 w 137"/>
                <a:gd name="T121" fmla="*/ 82 h 215"/>
                <a:gd name="T122" fmla="*/ 29 w 137"/>
                <a:gd name="T123" fmla="*/ 91 h 215"/>
                <a:gd name="T124" fmla="*/ 22 w 137"/>
                <a:gd name="T125" fmla="*/ 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" h="215">
                  <a:moveTo>
                    <a:pt x="123" y="111"/>
                  </a:moveTo>
                  <a:cubicBezTo>
                    <a:pt x="124" y="111"/>
                    <a:pt x="124" y="110"/>
                    <a:pt x="125" y="109"/>
                  </a:cubicBezTo>
                  <a:cubicBezTo>
                    <a:pt x="124" y="109"/>
                    <a:pt x="123" y="110"/>
                    <a:pt x="123" y="111"/>
                  </a:cubicBezTo>
                  <a:close/>
                  <a:moveTo>
                    <a:pt x="79" y="11"/>
                  </a:moveTo>
                  <a:cubicBezTo>
                    <a:pt x="79" y="11"/>
                    <a:pt x="79" y="11"/>
                    <a:pt x="80" y="10"/>
                  </a:cubicBezTo>
                  <a:cubicBezTo>
                    <a:pt x="79" y="10"/>
                    <a:pt x="79" y="10"/>
                    <a:pt x="78" y="10"/>
                  </a:cubicBezTo>
                  <a:cubicBezTo>
                    <a:pt x="79" y="11"/>
                    <a:pt x="78" y="11"/>
                    <a:pt x="78" y="12"/>
                  </a:cubicBezTo>
                  <a:cubicBezTo>
                    <a:pt x="79" y="12"/>
                    <a:pt x="79" y="11"/>
                    <a:pt x="79" y="11"/>
                  </a:cubicBezTo>
                  <a:close/>
                  <a:moveTo>
                    <a:pt x="45" y="91"/>
                  </a:moveTo>
                  <a:cubicBezTo>
                    <a:pt x="46" y="91"/>
                    <a:pt x="46" y="90"/>
                    <a:pt x="46" y="89"/>
                  </a:cubicBezTo>
                  <a:cubicBezTo>
                    <a:pt x="46" y="90"/>
                    <a:pt x="45" y="91"/>
                    <a:pt x="45" y="91"/>
                  </a:cubicBezTo>
                  <a:close/>
                  <a:moveTo>
                    <a:pt x="66" y="122"/>
                  </a:moveTo>
                  <a:cubicBezTo>
                    <a:pt x="67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20"/>
                  </a:cubicBezTo>
                  <a:lnTo>
                    <a:pt x="66" y="122"/>
                  </a:lnTo>
                  <a:close/>
                  <a:moveTo>
                    <a:pt x="71" y="24"/>
                  </a:moveTo>
                  <a:cubicBezTo>
                    <a:pt x="72" y="23"/>
                    <a:pt x="73" y="22"/>
                    <a:pt x="73" y="21"/>
                  </a:cubicBezTo>
                  <a:cubicBezTo>
                    <a:pt x="72" y="21"/>
                    <a:pt x="71" y="23"/>
                    <a:pt x="71" y="24"/>
                  </a:cubicBezTo>
                  <a:close/>
                  <a:moveTo>
                    <a:pt x="37" y="71"/>
                  </a:moveTo>
                  <a:cubicBezTo>
                    <a:pt x="36" y="71"/>
                    <a:pt x="35" y="72"/>
                    <a:pt x="35" y="73"/>
                  </a:cubicBezTo>
                  <a:cubicBezTo>
                    <a:pt x="35" y="72"/>
                    <a:pt x="37" y="72"/>
                    <a:pt x="37" y="71"/>
                  </a:cubicBezTo>
                  <a:close/>
                  <a:moveTo>
                    <a:pt x="54" y="198"/>
                  </a:moveTo>
                  <a:cubicBezTo>
                    <a:pt x="54" y="198"/>
                    <a:pt x="53" y="199"/>
                    <a:pt x="53" y="199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199"/>
                    <a:pt x="53" y="199"/>
                    <a:pt x="53" y="199"/>
                  </a:cubicBezTo>
                  <a:cubicBezTo>
                    <a:pt x="54" y="199"/>
                    <a:pt x="54" y="199"/>
                    <a:pt x="54" y="198"/>
                  </a:cubicBezTo>
                  <a:close/>
                  <a:moveTo>
                    <a:pt x="90" y="12"/>
                  </a:moveTo>
                  <a:cubicBezTo>
                    <a:pt x="90" y="11"/>
                    <a:pt x="91" y="11"/>
                    <a:pt x="92" y="10"/>
                  </a:cubicBezTo>
                  <a:cubicBezTo>
                    <a:pt x="90" y="9"/>
                    <a:pt x="90" y="11"/>
                    <a:pt x="90" y="12"/>
                  </a:cubicBezTo>
                  <a:close/>
                  <a:moveTo>
                    <a:pt x="109" y="95"/>
                  </a:moveTo>
                  <a:cubicBezTo>
                    <a:pt x="110" y="95"/>
                    <a:pt x="110" y="95"/>
                    <a:pt x="110" y="95"/>
                  </a:cubicBezTo>
                  <a:cubicBezTo>
                    <a:pt x="111" y="94"/>
                    <a:pt x="111" y="94"/>
                    <a:pt x="110" y="94"/>
                  </a:cubicBezTo>
                  <a:cubicBezTo>
                    <a:pt x="110" y="94"/>
                    <a:pt x="109" y="96"/>
                    <a:pt x="109" y="95"/>
                  </a:cubicBezTo>
                  <a:close/>
                  <a:moveTo>
                    <a:pt x="95" y="13"/>
                  </a:moveTo>
                  <a:cubicBezTo>
                    <a:pt x="96" y="12"/>
                    <a:pt x="97" y="12"/>
                    <a:pt x="97" y="11"/>
                  </a:cubicBezTo>
                  <a:cubicBezTo>
                    <a:pt x="95" y="10"/>
                    <a:pt x="95" y="12"/>
                    <a:pt x="95" y="13"/>
                  </a:cubicBezTo>
                  <a:close/>
                  <a:moveTo>
                    <a:pt x="99" y="15"/>
                  </a:moveTo>
                  <a:cubicBezTo>
                    <a:pt x="100" y="15"/>
                    <a:pt x="100" y="14"/>
                    <a:pt x="101" y="13"/>
                  </a:cubicBezTo>
                  <a:cubicBezTo>
                    <a:pt x="101" y="12"/>
                    <a:pt x="100" y="13"/>
                    <a:pt x="99" y="14"/>
                  </a:cubicBezTo>
                  <a:cubicBezTo>
                    <a:pt x="99" y="14"/>
                    <a:pt x="99" y="15"/>
                    <a:pt x="99" y="15"/>
                  </a:cubicBezTo>
                  <a:close/>
                  <a:moveTo>
                    <a:pt x="5" y="172"/>
                  </a:moveTo>
                  <a:cubicBezTo>
                    <a:pt x="6" y="172"/>
                    <a:pt x="6" y="172"/>
                    <a:pt x="7" y="172"/>
                  </a:cubicBezTo>
                  <a:cubicBezTo>
                    <a:pt x="8" y="171"/>
                    <a:pt x="7" y="171"/>
                    <a:pt x="6" y="170"/>
                  </a:cubicBezTo>
                  <a:cubicBezTo>
                    <a:pt x="7" y="171"/>
                    <a:pt x="5" y="171"/>
                    <a:pt x="5" y="172"/>
                  </a:cubicBezTo>
                  <a:close/>
                  <a:moveTo>
                    <a:pt x="14" y="174"/>
                  </a:moveTo>
                  <a:cubicBezTo>
                    <a:pt x="13" y="174"/>
                    <a:pt x="13" y="174"/>
                    <a:pt x="13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6"/>
                    <a:pt x="11" y="177"/>
                    <a:pt x="11" y="177"/>
                  </a:cubicBezTo>
                  <a:cubicBezTo>
                    <a:pt x="11" y="177"/>
                    <a:pt x="12" y="176"/>
                    <a:pt x="12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3" y="175"/>
                    <a:pt x="13" y="174"/>
                    <a:pt x="14" y="174"/>
                  </a:cubicBezTo>
                  <a:close/>
                  <a:moveTo>
                    <a:pt x="58" y="120"/>
                  </a:moveTo>
                  <a:cubicBezTo>
                    <a:pt x="58" y="121"/>
                    <a:pt x="58" y="121"/>
                    <a:pt x="58" y="121"/>
                  </a:cubicBezTo>
                  <a:cubicBezTo>
                    <a:pt x="57" y="121"/>
                    <a:pt x="57" y="122"/>
                    <a:pt x="56" y="122"/>
                  </a:cubicBezTo>
                  <a:cubicBezTo>
                    <a:pt x="56" y="123"/>
                    <a:pt x="55" y="124"/>
                    <a:pt x="56" y="124"/>
                  </a:cubicBezTo>
                  <a:cubicBezTo>
                    <a:pt x="56" y="123"/>
                    <a:pt x="57" y="122"/>
                    <a:pt x="58" y="121"/>
                  </a:cubicBezTo>
                  <a:lnTo>
                    <a:pt x="58" y="120"/>
                  </a:lnTo>
                  <a:close/>
                  <a:moveTo>
                    <a:pt x="32" y="152"/>
                  </a:moveTo>
                  <a:cubicBezTo>
                    <a:pt x="33" y="151"/>
                    <a:pt x="33" y="150"/>
                    <a:pt x="33" y="149"/>
                  </a:cubicBezTo>
                  <a:cubicBezTo>
                    <a:pt x="32" y="150"/>
                    <a:pt x="32" y="152"/>
                    <a:pt x="31" y="153"/>
                  </a:cubicBezTo>
                  <a:cubicBezTo>
                    <a:pt x="32" y="153"/>
                    <a:pt x="32" y="152"/>
                    <a:pt x="32" y="152"/>
                  </a:cubicBezTo>
                  <a:close/>
                  <a:moveTo>
                    <a:pt x="16" y="162"/>
                  </a:moveTo>
                  <a:cubicBezTo>
                    <a:pt x="16" y="162"/>
                    <a:pt x="15" y="163"/>
                    <a:pt x="15" y="163"/>
                  </a:cubicBezTo>
                  <a:cubicBezTo>
                    <a:pt x="15" y="164"/>
                    <a:pt x="15" y="164"/>
                    <a:pt x="15" y="164"/>
                  </a:cubicBezTo>
                  <a:cubicBezTo>
                    <a:pt x="14" y="164"/>
                    <a:pt x="13" y="165"/>
                    <a:pt x="13" y="166"/>
                  </a:cubicBezTo>
                  <a:cubicBezTo>
                    <a:pt x="14" y="165"/>
                    <a:pt x="14" y="164"/>
                    <a:pt x="15" y="164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6" y="163"/>
                    <a:pt x="16" y="162"/>
                    <a:pt x="16" y="162"/>
                  </a:cubicBezTo>
                  <a:close/>
                  <a:moveTo>
                    <a:pt x="46" y="107"/>
                  </a:moveTo>
                  <a:cubicBezTo>
                    <a:pt x="45" y="107"/>
                    <a:pt x="47" y="106"/>
                    <a:pt x="47" y="105"/>
                  </a:cubicBezTo>
                  <a:cubicBezTo>
                    <a:pt x="46" y="105"/>
                    <a:pt x="45" y="107"/>
                    <a:pt x="45" y="108"/>
                  </a:cubicBezTo>
                  <a:cubicBezTo>
                    <a:pt x="45" y="108"/>
                    <a:pt x="46" y="108"/>
                    <a:pt x="46" y="107"/>
                  </a:cubicBezTo>
                  <a:close/>
                  <a:moveTo>
                    <a:pt x="41" y="118"/>
                  </a:moveTo>
                  <a:cubicBezTo>
                    <a:pt x="41" y="118"/>
                    <a:pt x="40" y="119"/>
                    <a:pt x="40" y="119"/>
                  </a:cubicBezTo>
                  <a:cubicBezTo>
                    <a:pt x="39" y="120"/>
                    <a:pt x="38" y="122"/>
                    <a:pt x="39" y="122"/>
                  </a:cubicBezTo>
                  <a:cubicBezTo>
                    <a:pt x="39" y="121"/>
                    <a:pt x="40" y="120"/>
                    <a:pt x="40" y="119"/>
                  </a:cubicBezTo>
                  <a:cubicBezTo>
                    <a:pt x="41" y="119"/>
                    <a:pt x="41" y="119"/>
                    <a:pt x="41" y="118"/>
                  </a:cubicBezTo>
                  <a:close/>
                  <a:moveTo>
                    <a:pt x="46" y="115"/>
                  </a:moveTo>
                  <a:cubicBezTo>
                    <a:pt x="47" y="115"/>
                    <a:pt x="48" y="114"/>
                    <a:pt x="48" y="112"/>
                  </a:cubicBezTo>
                  <a:cubicBezTo>
                    <a:pt x="49" y="111"/>
                    <a:pt x="47" y="112"/>
                    <a:pt x="47" y="113"/>
                  </a:cubicBezTo>
                  <a:cubicBezTo>
                    <a:pt x="47" y="114"/>
                    <a:pt x="46" y="114"/>
                    <a:pt x="46" y="115"/>
                  </a:cubicBezTo>
                  <a:close/>
                  <a:moveTo>
                    <a:pt x="33" y="73"/>
                  </a:moveTo>
                  <a:cubicBezTo>
                    <a:pt x="33" y="72"/>
                    <a:pt x="34" y="71"/>
                    <a:pt x="34" y="70"/>
                  </a:cubicBezTo>
                  <a:cubicBezTo>
                    <a:pt x="33" y="70"/>
                    <a:pt x="34" y="71"/>
                    <a:pt x="33" y="71"/>
                  </a:cubicBezTo>
                  <a:cubicBezTo>
                    <a:pt x="32" y="72"/>
                    <a:pt x="31" y="73"/>
                    <a:pt x="32" y="75"/>
                  </a:cubicBezTo>
                  <a:cubicBezTo>
                    <a:pt x="32" y="74"/>
                    <a:pt x="33" y="73"/>
                    <a:pt x="33" y="73"/>
                  </a:cubicBezTo>
                  <a:close/>
                  <a:moveTo>
                    <a:pt x="64" y="63"/>
                  </a:moveTo>
                  <a:cubicBezTo>
                    <a:pt x="65" y="62"/>
                    <a:pt x="67" y="61"/>
                    <a:pt x="67" y="59"/>
                  </a:cubicBezTo>
                  <a:cubicBezTo>
                    <a:pt x="66" y="60"/>
                    <a:pt x="66" y="60"/>
                    <a:pt x="65" y="61"/>
                  </a:cubicBezTo>
                  <a:cubicBezTo>
                    <a:pt x="65" y="62"/>
                    <a:pt x="64" y="62"/>
                    <a:pt x="64" y="63"/>
                  </a:cubicBezTo>
                  <a:close/>
                  <a:moveTo>
                    <a:pt x="54" y="198"/>
                  </a:moveTo>
                  <a:cubicBezTo>
                    <a:pt x="55" y="197"/>
                    <a:pt x="57" y="196"/>
                    <a:pt x="58" y="195"/>
                  </a:cubicBezTo>
                  <a:cubicBezTo>
                    <a:pt x="56" y="195"/>
                    <a:pt x="56" y="195"/>
                    <a:pt x="56" y="195"/>
                  </a:cubicBezTo>
                  <a:cubicBezTo>
                    <a:pt x="56" y="196"/>
                    <a:pt x="54" y="197"/>
                    <a:pt x="54" y="198"/>
                  </a:cubicBezTo>
                  <a:close/>
                  <a:moveTo>
                    <a:pt x="14" y="174"/>
                  </a:moveTo>
                  <a:cubicBezTo>
                    <a:pt x="18" y="170"/>
                    <a:pt x="18" y="170"/>
                    <a:pt x="18" y="170"/>
                  </a:cubicBezTo>
                  <a:cubicBezTo>
                    <a:pt x="16" y="170"/>
                    <a:pt x="15" y="172"/>
                    <a:pt x="14" y="174"/>
                  </a:cubicBezTo>
                  <a:close/>
                  <a:moveTo>
                    <a:pt x="60" y="66"/>
                  </a:moveTo>
                  <a:cubicBezTo>
                    <a:pt x="60" y="65"/>
                    <a:pt x="62" y="64"/>
                    <a:pt x="63" y="62"/>
                  </a:cubicBezTo>
                  <a:cubicBezTo>
                    <a:pt x="62" y="62"/>
                    <a:pt x="62" y="63"/>
                    <a:pt x="61" y="63"/>
                  </a:cubicBezTo>
                  <a:cubicBezTo>
                    <a:pt x="61" y="64"/>
                    <a:pt x="58" y="67"/>
                    <a:pt x="60" y="66"/>
                  </a:cubicBezTo>
                  <a:close/>
                  <a:moveTo>
                    <a:pt x="74" y="14"/>
                  </a:moveTo>
                  <a:cubicBezTo>
                    <a:pt x="74" y="13"/>
                    <a:pt x="76" y="12"/>
                    <a:pt x="76" y="11"/>
                  </a:cubicBezTo>
                  <a:cubicBezTo>
                    <a:pt x="76" y="11"/>
                    <a:pt x="75" y="11"/>
                    <a:pt x="75" y="11"/>
                  </a:cubicBezTo>
                  <a:cubicBezTo>
                    <a:pt x="74" y="13"/>
                    <a:pt x="73" y="14"/>
                    <a:pt x="73" y="15"/>
                  </a:cubicBezTo>
                  <a:cubicBezTo>
                    <a:pt x="73" y="15"/>
                    <a:pt x="74" y="15"/>
                    <a:pt x="74" y="14"/>
                  </a:cubicBezTo>
                  <a:close/>
                  <a:moveTo>
                    <a:pt x="69" y="126"/>
                  </a:move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1" y="123"/>
                    <a:pt x="71" y="123"/>
                  </a:cubicBezTo>
                  <a:cubicBezTo>
                    <a:pt x="70" y="124"/>
                    <a:pt x="69" y="125"/>
                    <a:pt x="69" y="126"/>
                  </a:cubicBezTo>
                  <a:close/>
                  <a:moveTo>
                    <a:pt x="25" y="191"/>
                  </a:moveTo>
                  <a:cubicBezTo>
                    <a:pt x="26" y="190"/>
                    <a:pt x="28" y="189"/>
                    <a:pt x="29" y="188"/>
                  </a:cubicBezTo>
                  <a:cubicBezTo>
                    <a:pt x="28" y="187"/>
                    <a:pt x="27" y="188"/>
                    <a:pt x="27" y="189"/>
                  </a:cubicBezTo>
                  <a:cubicBezTo>
                    <a:pt x="26" y="190"/>
                    <a:pt x="25" y="190"/>
                    <a:pt x="25" y="191"/>
                  </a:cubicBezTo>
                  <a:close/>
                  <a:moveTo>
                    <a:pt x="105" y="98"/>
                  </a:moveTo>
                  <a:cubicBezTo>
                    <a:pt x="107" y="97"/>
                    <a:pt x="107" y="95"/>
                    <a:pt x="108" y="94"/>
                  </a:cubicBezTo>
                  <a:cubicBezTo>
                    <a:pt x="107" y="95"/>
                    <a:pt x="105" y="96"/>
                    <a:pt x="104" y="98"/>
                  </a:cubicBezTo>
                  <a:cubicBezTo>
                    <a:pt x="104" y="98"/>
                    <a:pt x="105" y="98"/>
                    <a:pt x="105" y="98"/>
                  </a:cubicBezTo>
                  <a:close/>
                  <a:moveTo>
                    <a:pt x="129" y="164"/>
                  </a:moveTo>
                  <a:cubicBezTo>
                    <a:pt x="129" y="161"/>
                    <a:pt x="130" y="158"/>
                    <a:pt x="130" y="155"/>
                  </a:cubicBezTo>
                  <a:cubicBezTo>
                    <a:pt x="129" y="158"/>
                    <a:pt x="129" y="162"/>
                    <a:pt x="128" y="165"/>
                  </a:cubicBezTo>
                  <a:cubicBezTo>
                    <a:pt x="129" y="165"/>
                    <a:pt x="129" y="164"/>
                    <a:pt x="129" y="164"/>
                  </a:cubicBezTo>
                  <a:close/>
                  <a:moveTo>
                    <a:pt x="54" y="22"/>
                  </a:moveTo>
                  <a:cubicBezTo>
                    <a:pt x="55" y="20"/>
                    <a:pt x="57" y="18"/>
                    <a:pt x="58" y="16"/>
                  </a:cubicBezTo>
                  <a:cubicBezTo>
                    <a:pt x="57" y="17"/>
                    <a:pt x="56" y="17"/>
                    <a:pt x="56" y="17"/>
                  </a:cubicBezTo>
                  <a:cubicBezTo>
                    <a:pt x="55" y="19"/>
                    <a:pt x="54" y="21"/>
                    <a:pt x="54" y="22"/>
                  </a:cubicBezTo>
                  <a:close/>
                  <a:moveTo>
                    <a:pt x="43" y="200"/>
                  </a:moveTo>
                  <a:cubicBezTo>
                    <a:pt x="41" y="202"/>
                    <a:pt x="39" y="203"/>
                    <a:pt x="37" y="205"/>
                  </a:cubicBezTo>
                  <a:cubicBezTo>
                    <a:pt x="38" y="205"/>
                    <a:pt x="38" y="206"/>
                    <a:pt x="39" y="205"/>
                  </a:cubicBezTo>
                  <a:cubicBezTo>
                    <a:pt x="40" y="203"/>
                    <a:pt x="42" y="202"/>
                    <a:pt x="43" y="200"/>
                  </a:cubicBezTo>
                  <a:close/>
                  <a:moveTo>
                    <a:pt x="21" y="161"/>
                  </a:moveTo>
                  <a:cubicBezTo>
                    <a:pt x="20" y="161"/>
                    <a:pt x="20" y="161"/>
                    <a:pt x="20" y="161"/>
                  </a:cubicBezTo>
                  <a:cubicBezTo>
                    <a:pt x="19" y="162"/>
                    <a:pt x="19" y="162"/>
                    <a:pt x="19" y="163"/>
                  </a:cubicBezTo>
                  <a:cubicBezTo>
                    <a:pt x="18" y="163"/>
                    <a:pt x="18" y="163"/>
                    <a:pt x="18" y="163"/>
                  </a:cubicBezTo>
                  <a:cubicBezTo>
                    <a:pt x="17" y="164"/>
                    <a:pt x="16" y="165"/>
                    <a:pt x="15" y="167"/>
                  </a:cubicBezTo>
                  <a:cubicBezTo>
                    <a:pt x="15" y="167"/>
                    <a:pt x="15" y="167"/>
                    <a:pt x="15" y="168"/>
                  </a:cubicBezTo>
                  <a:cubicBezTo>
                    <a:pt x="14" y="168"/>
                    <a:pt x="14" y="168"/>
                    <a:pt x="13" y="169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70"/>
                    <a:pt x="12" y="170"/>
                    <a:pt x="12" y="171"/>
                  </a:cubicBezTo>
                  <a:cubicBezTo>
                    <a:pt x="13" y="171"/>
                    <a:pt x="13" y="170"/>
                    <a:pt x="13" y="170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4" y="169"/>
                    <a:pt x="14" y="168"/>
                    <a:pt x="15" y="168"/>
                  </a:cubicBezTo>
                  <a:cubicBezTo>
                    <a:pt x="16" y="166"/>
                    <a:pt x="18" y="165"/>
                    <a:pt x="18" y="163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20" y="163"/>
                    <a:pt x="20" y="162"/>
                    <a:pt x="20" y="161"/>
                  </a:cubicBezTo>
                  <a:lnTo>
                    <a:pt x="21" y="161"/>
                  </a:lnTo>
                  <a:close/>
                  <a:moveTo>
                    <a:pt x="29" y="62"/>
                  </a:moveTo>
                  <a:cubicBezTo>
                    <a:pt x="30" y="60"/>
                    <a:pt x="31" y="58"/>
                    <a:pt x="33" y="55"/>
                  </a:cubicBezTo>
                  <a:cubicBezTo>
                    <a:pt x="31" y="56"/>
                    <a:pt x="31" y="57"/>
                    <a:pt x="30" y="58"/>
                  </a:cubicBezTo>
                  <a:cubicBezTo>
                    <a:pt x="29" y="59"/>
                    <a:pt x="28" y="61"/>
                    <a:pt x="29" y="62"/>
                  </a:cubicBezTo>
                  <a:close/>
                  <a:moveTo>
                    <a:pt x="27" y="56"/>
                  </a:moveTo>
                  <a:cubicBezTo>
                    <a:pt x="29" y="54"/>
                    <a:pt x="30" y="51"/>
                    <a:pt x="32" y="48"/>
                  </a:cubicBezTo>
                  <a:cubicBezTo>
                    <a:pt x="30" y="51"/>
                    <a:pt x="28" y="53"/>
                    <a:pt x="26" y="56"/>
                  </a:cubicBezTo>
                  <a:cubicBezTo>
                    <a:pt x="26" y="56"/>
                    <a:pt x="26" y="57"/>
                    <a:pt x="27" y="56"/>
                  </a:cubicBezTo>
                  <a:close/>
                  <a:moveTo>
                    <a:pt x="116" y="112"/>
                  </a:moveTo>
                  <a:cubicBezTo>
                    <a:pt x="119" y="110"/>
                    <a:pt x="121" y="107"/>
                    <a:pt x="123" y="106"/>
                  </a:cubicBezTo>
                  <a:cubicBezTo>
                    <a:pt x="124" y="105"/>
                    <a:pt x="122" y="105"/>
                    <a:pt x="122" y="106"/>
                  </a:cubicBezTo>
                  <a:cubicBezTo>
                    <a:pt x="120" y="108"/>
                    <a:pt x="118" y="109"/>
                    <a:pt x="117" y="111"/>
                  </a:cubicBezTo>
                  <a:cubicBezTo>
                    <a:pt x="116" y="111"/>
                    <a:pt x="116" y="112"/>
                    <a:pt x="116" y="112"/>
                  </a:cubicBezTo>
                  <a:close/>
                  <a:moveTo>
                    <a:pt x="38" y="107"/>
                  </a:moveTo>
                  <a:cubicBezTo>
                    <a:pt x="41" y="104"/>
                    <a:pt x="44" y="100"/>
                    <a:pt x="46" y="96"/>
                  </a:cubicBezTo>
                  <a:cubicBezTo>
                    <a:pt x="44" y="100"/>
                    <a:pt x="41" y="103"/>
                    <a:pt x="38" y="107"/>
                  </a:cubicBezTo>
                  <a:close/>
                  <a:moveTo>
                    <a:pt x="24" y="4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8" y="40"/>
                    <a:pt x="29" y="39"/>
                    <a:pt x="29" y="38"/>
                  </a:cubicBezTo>
                  <a:cubicBezTo>
                    <a:pt x="27" y="40"/>
                    <a:pt x="24" y="43"/>
                    <a:pt x="23" y="46"/>
                  </a:cubicBezTo>
                  <a:cubicBezTo>
                    <a:pt x="24" y="47"/>
                    <a:pt x="24" y="46"/>
                    <a:pt x="24" y="45"/>
                  </a:cubicBezTo>
                  <a:close/>
                  <a:moveTo>
                    <a:pt x="33" y="204"/>
                  </a:moveTo>
                  <a:cubicBezTo>
                    <a:pt x="34" y="204"/>
                    <a:pt x="34" y="204"/>
                    <a:pt x="34" y="204"/>
                  </a:cubicBezTo>
                  <a:cubicBezTo>
                    <a:pt x="36" y="202"/>
                    <a:pt x="37" y="201"/>
                    <a:pt x="39" y="198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2"/>
                    <a:pt x="32" y="204"/>
                    <a:pt x="33" y="204"/>
                  </a:cubicBezTo>
                  <a:close/>
                  <a:moveTo>
                    <a:pt x="39" y="111"/>
                  </a:moveTo>
                  <a:cubicBezTo>
                    <a:pt x="42" y="107"/>
                    <a:pt x="44" y="104"/>
                    <a:pt x="47" y="100"/>
                  </a:cubicBezTo>
                  <a:cubicBezTo>
                    <a:pt x="44" y="103"/>
                    <a:pt x="42" y="106"/>
                    <a:pt x="40" y="109"/>
                  </a:cubicBezTo>
                  <a:cubicBezTo>
                    <a:pt x="39" y="109"/>
                    <a:pt x="39" y="110"/>
                    <a:pt x="39" y="111"/>
                  </a:cubicBezTo>
                  <a:close/>
                  <a:moveTo>
                    <a:pt x="80" y="58"/>
                  </a:moveTo>
                  <a:cubicBezTo>
                    <a:pt x="81" y="59"/>
                    <a:pt x="81" y="59"/>
                    <a:pt x="81" y="59"/>
                  </a:cubicBezTo>
                  <a:cubicBezTo>
                    <a:pt x="83" y="60"/>
                    <a:pt x="83" y="61"/>
                    <a:pt x="85" y="62"/>
                  </a:cubicBezTo>
                  <a:cubicBezTo>
                    <a:pt x="85" y="62"/>
                    <a:pt x="85" y="61"/>
                    <a:pt x="85" y="61"/>
                  </a:cubicBezTo>
                  <a:cubicBezTo>
                    <a:pt x="85" y="60"/>
                    <a:pt x="84" y="59"/>
                    <a:pt x="83" y="59"/>
                  </a:cubicBezTo>
                  <a:cubicBezTo>
                    <a:pt x="82" y="58"/>
                    <a:pt x="80" y="57"/>
                    <a:pt x="78" y="58"/>
                  </a:cubicBezTo>
                  <a:cubicBezTo>
                    <a:pt x="79" y="58"/>
                    <a:pt x="80" y="58"/>
                    <a:pt x="80" y="58"/>
                  </a:cubicBezTo>
                  <a:close/>
                  <a:moveTo>
                    <a:pt x="66" y="203"/>
                  </a:moveTo>
                  <a:cubicBezTo>
                    <a:pt x="74" y="194"/>
                    <a:pt x="74" y="194"/>
                    <a:pt x="74" y="194"/>
                  </a:cubicBezTo>
                  <a:cubicBezTo>
                    <a:pt x="74" y="194"/>
                    <a:pt x="73" y="194"/>
                    <a:pt x="73" y="195"/>
                  </a:cubicBezTo>
                  <a:lnTo>
                    <a:pt x="66" y="203"/>
                  </a:lnTo>
                  <a:close/>
                  <a:moveTo>
                    <a:pt x="57" y="201"/>
                  </a:moveTo>
                  <a:cubicBezTo>
                    <a:pt x="63" y="196"/>
                    <a:pt x="63" y="196"/>
                    <a:pt x="63" y="196"/>
                  </a:cubicBezTo>
                  <a:cubicBezTo>
                    <a:pt x="64" y="196"/>
                    <a:pt x="64" y="195"/>
                    <a:pt x="65" y="195"/>
                  </a:cubicBezTo>
                  <a:cubicBezTo>
                    <a:pt x="63" y="195"/>
                    <a:pt x="62" y="195"/>
                    <a:pt x="61" y="196"/>
                  </a:cubicBezTo>
                  <a:lnTo>
                    <a:pt x="57" y="201"/>
                  </a:lnTo>
                  <a:close/>
                  <a:moveTo>
                    <a:pt x="77" y="200"/>
                  </a:moveTo>
                  <a:cubicBezTo>
                    <a:pt x="80" y="197"/>
                    <a:pt x="82" y="195"/>
                    <a:pt x="85" y="192"/>
                  </a:cubicBezTo>
                  <a:cubicBezTo>
                    <a:pt x="84" y="192"/>
                    <a:pt x="83" y="193"/>
                    <a:pt x="82" y="193"/>
                  </a:cubicBezTo>
                  <a:cubicBezTo>
                    <a:pt x="81" y="195"/>
                    <a:pt x="79" y="197"/>
                    <a:pt x="77" y="199"/>
                  </a:cubicBezTo>
                  <a:cubicBezTo>
                    <a:pt x="78" y="199"/>
                    <a:pt x="77" y="200"/>
                    <a:pt x="77" y="200"/>
                  </a:cubicBezTo>
                  <a:close/>
                  <a:moveTo>
                    <a:pt x="69" y="68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70" y="66"/>
                    <a:pt x="71" y="64"/>
                    <a:pt x="73" y="61"/>
                  </a:cubicBezTo>
                  <a:cubicBezTo>
                    <a:pt x="70" y="63"/>
                    <a:pt x="69" y="65"/>
                    <a:pt x="67" y="67"/>
                  </a:cubicBezTo>
                  <a:cubicBezTo>
                    <a:pt x="67" y="68"/>
                    <a:pt x="68" y="68"/>
                    <a:pt x="69" y="68"/>
                  </a:cubicBezTo>
                  <a:close/>
                  <a:moveTo>
                    <a:pt x="65" y="127"/>
                  </a:moveTo>
                  <a:cubicBezTo>
                    <a:pt x="67" y="125"/>
                    <a:pt x="68" y="124"/>
                    <a:pt x="70" y="121"/>
                  </a:cubicBezTo>
                  <a:cubicBezTo>
                    <a:pt x="67" y="123"/>
                    <a:pt x="66" y="124"/>
                    <a:pt x="64" y="126"/>
                  </a:cubicBezTo>
                  <a:lnTo>
                    <a:pt x="65" y="127"/>
                  </a:lnTo>
                  <a:close/>
                  <a:moveTo>
                    <a:pt x="64" y="67"/>
                  </a:moveTo>
                  <a:cubicBezTo>
                    <a:pt x="66" y="65"/>
                    <a:pt x="67" y="62"/>
                    <a:pt x="69" y="60"/>
                  </a:cubicBezTo>
                  <a:cubicBezTo>
                    <a:pt x="67" y="62"/>
                    <a:pt x="65" y="64"/>
                    <a:pt x="63" y="67"/>
                  </a:cubicBezTo>
                  <a:cubicBezTo>
                    <a:pt x="63" y="67"/>
                    <a:pt x="64" y="67"/>
                    <a:pt x="64" y="67"/>
                  </a:cubicBezTo>
                  <a:close/>
                  <a:moveTo>
                    <a:pt x="101" y="23"/>
                  </a:moveTo>
                  <a:cubicBezTo>
                    <a:pt x="107" y="17"/>
                    <a:pt x="107" y="17"/>
                    <a:pt x="107" y="17"/>
                  </a:cubicBezTo>
                  <a:cubicBezTo>
                    <a:pt x="107" y="16"/>
                    <a:pt x="106" y="16"/>
                    <a:pt x="105" y="16"/>
                  </a:cubicBezTo>
                  <a:cubicBezTo>
                    <a:pt x="104" y="19"/>
                    <a:pt x="102" y="20"/>
                    <a:pt x="101" y="23"/>
                  </a:cubicBezTo>
                  <a:close/>
                  <a:moveTo>
                    <a:pt x="78" y="72"/>
                  </a:moveTo>
                  <a:cubicBezTo>
                    <a:pt x="79" y="71"/>
                    <a:pt x="81" y="70"/>
                    <a:pt x="82" y="69"/>
                  </a:cubicBezTo>
                  <a:cubicBezTo>
                    <a:pt x="82" y="68"/>
                    <a:pt x="83" y="66"/>
                    <a:pt x="83" y="65"/>
                  </a:cubicBezTo>
                  <a:cubicBezTo>
                    <a:pt x="83" y="64"/>
                    <a:pt x="83" y="63"/>
                    <a:pt x="82" y="63"/>
                  </a:cubicBezTo>
                  <a:cubicBezTo>
                    <a:pt x="82" y="64"/>
                    <a:pt x="83" y="64"/>
                    <a:pt x="83" y="65"/>
                  </a:cubicBezTo>
                  <a:cubicBezTo>
                    <a:pt x="81" y="68"/>
                    <a:pt x="80" y="70"/>
                    <a:pt x="78" y="72"/>
                  </a:cubicBezTo>
                  <a:close/>
                  <a:moveTo>
                    <a:pt x="38" y="117"/>
                  </a:moveTo>
                  <a:cubicBezTo>
                    <a:pt x="41" y="115"/>
                    <a:pt x="43" y="112"/>
                    <a:pt x="45" y="108"/>
                  </a:cubicBezTo>
                  <a:cubicBezTo>
                    <a:pt x="45" y="108"/>
                    <a:pt x="44" y="108"/>
                    <a:pt x="44" y="108"/>
                  </a:cubicBezTo>
                  <a:cubicBezTo>
                    <a:pt x="42" y="111"/>
                    <a:pt x="39" y="114"/>
                    <a:pt x="38" y="117"/>
                  </a:cubicBezTo>
                  <a:close/>
                  <a:moveTo>
                    <a:pt x="39" y="102"/>
                  </a:moveTo>
                  <a:cubicBezTo>
                    <a:pt x="39" y="102"/>
                    <a:pt x="40" y="102"/>
                    <a:pt x="40" y="102"/>
                  </a:cubicBezTo>
                  <a:cubicBezTo>
                    <a:pt x="42" y="99"/>
                    <a:pt x="44" y="96"/>
                    <a:pt x="46" y="93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9" y="101"/>
                    <a:pt x="38" y="102"/>
                    <a:pt x="38" y="104"/>
                  </a:cubicBezTo>
                  <a:cubicBezTo>
                    <a:pt x="39" y="104"/>
                    <a:pt x="39" y="103"/>
                    <a:pt x="39" y="102"/>
                  </a:cubicBezTo>
                  <a:close/>
                  <a:moveTo>
                    <a:pt x="111" y="111"/>
                  </a:moveTo>
                  <a:cubicBezTo>
                    <a:pt x="114" y="108"/>
                    <a:pt x="118" y="106"/>
                    <a:pt x="121" y="103"/>
                  </a:cubicBezTo>
                  <a:cubicBezTo>
                    <a:pt x="121" y="103"/>
                    <a:pt x="121" y="101"/>
                    <a:pt x="120" y="102"/>
                  </a:cubicBezTo>
                  <a:cubicBezTo>
                    <a:pt x="117" y="105"/>
                    <a:pt x="114" y="108"/>
                    <a:pt x="111" y="111"/>
                  </a:cubicBezTo>
                  <a:close/>
                  <a:moveTo>
                    <a:pt x="16" y="197"/>
                  </a:moveTo>
                  <a:cubicBezTo>
                    <a:pt x="26" y="188"/>
                    <a:pt x="26" y="188"/>
                    <a:pt x="26" y="188"/>
                  </a:cubicBezTo>
                  <a:cubicBezTo>
                    <a:pt x="27" y="187"/>
                    <a:pt x="26" y="187"/>
                    <a:pt x="25" y="187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15" y="196"/>
                    <a:pt x="16" y="198"/>
                    <a:pt x="16" y="197"/>
                  </a:cubicBezTo>
                  <a:close/>
                  <a:moveTo>
                    <a:pt x="49" y="207"/>
                  </a:moveTo>
                  <a:cubicBezTo>
                    <a:pt x="50" y="207"/>
                    <a:pt x="50" y="206"/>
                    <a:pt x="50" y="206"/>
                  </a:cubicBezTo>
                  <a:cubicBezTo>
                    <a:pt x="52" y="204"/>
                    <a:pt x="55" y="201"/>
                    <a:pt x="57" y="199"/>
                  </a:cubicBezTo>
                  <a:cubicBezTo>
                    <a:pt x="48" y="206"/>
                    <a:pt x="48" y="206"/>
                    <a:pt x="48" y="206"/>
                  </a:cubicBezTo>
                  <a:cubicBezTo>
                    <a:pt x="47" y="207"/>
                    <a:pt x="49" y="206"/>
                    <a:pt x="49" y="207"/>
                  </a:cubicBezTo>
                  <a:close/>
                  <a:moveTo>
                    <a:pt x="10" y="185"/>
                  </a:moveTo>
                  <a:cubicBezTo>
                    <a:pt x="13" y="181"/>
                    <a:pt x="16" y="177"/>
                    <a:pt x="19" y="174"/>
                  </a:cubicBezTo>
                  <a:cubicBezTo>
                    <a:pt x="16" y="177"/>
                    <a:pt x="12" y="181"/>
                    <a:pt x="9" y="186"/>
                  </a:cubicBezTo>
                  <a:cubicBezTo>
                    <a:pt x="10" y="186"/>
                    <a:pt x="10" y="185"/>
                    <a:pt x="10" y="185"/>
                  </a:cubicBezTo>
                  <a:close/>
                  <a:moveTo>
                    <a:pt x="61" y="125"/>
                  </a:moveTo>
                  <a:cubicBezTo>
                    <a:pt x="61" y="125"/>
                    <a:pt x="61" y="124"/>
                    <a:pt x="61" y="124"/>
                  </a:cubicBezTo>
                  <a:cubicBezTo>
                    <a:pt x="63" y="123"/>
                    <a:pt x="64" y="121"/>
                    <a:pt x="65" y="119"/>
                  </a:cubicBezTo>
                  <a:cubicBezTo>
                    <a:pt x="63" y="120"/>
                    <a:pt x="61" y="122"/>
                    <a:pt x="59" y="125"/>
                  </a:cubicBezTo>
                  <a:lnTo>
                    <a:pt x="61" y="125"/>
                  </a:lnTo>
                  <a:close/>
                  <a:moveTo>
                    <a:pt x="36" y="198"/>
                  </a:moveTo>
                  <a:cubicBezTo>
                    <a:pt x="39" y="196"/>
                    <a:pt x="42" y="194"/>
                    <a:pt x="44" y="193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40" y="194"/>
                    <a:pt x="38" y="196"/>
                    <a:pt x="36" y="198"/>
                  </a:cubicBezTo>
                  <a:close/>
                  <a:moveTo>
                    <a:pt x="110" y="106"/>
                  </a:moveTo>
                  <a:cubicBezTo>
                    <a:pt x="113" y="104"/>
                    <a:pt x="115" y="102"/>
                    <a:pt x="117" y="100"/>
                  </a:cubicBezTo>
                  <a:cubicBezTo>
                    <a:pt x="119" y="99"/>
                    <a:pt x="118" y="98"/>
                    <a:pt x="117" y="98"/>
                  </a:cubicBezTo>
                  <a:cubicBezTo>
                    <a:pt x="115" y="100"/>
                    <a:pt x="111" y="104"/>
                    <a:pt x="110" y="106"/>
                  </a:cubicBezTo>
                  <a:close/>
                  <a:moveTo>
                    <a:pt x="64" y="22"/>
                  </a:moveTo>
                  <a:cubicBezTo>
                    <a:pt x="66" y="19"/>
                    <a:pt x="69" y="15"/>
                    <a:pt x="72" y="12"/>
                  </a:cubicBezTo>
                  <a:cubicBezTo>
                    <a:pt x="70" y="12"/>
                    <a:pt x="69" y="12"/>
                    <a:pt x="68" y="14"/>
                  </a:cubicBezTo>
                  <a:cubicBezTo>
                    <a:pt x="67" y="16"/>
                    <a:pt x="66" y="19"/>
                    <a:pt x="64" y="21"/>
                  </a:cubicBezTo>
                  <a:cubicBezTo>
                    <a:pt x="64" y="21"/>
                    <a:pt x="64" y="22"/>
                    <a:pt x="64" y="22"/>
                  </a:cubicBezTo>
                  <a:close/>
                  <a:moveTo>
                    <a:pt x="114" y="40"/>
                  </a:moveTo>
                  <a:cubicBezTo>
                    <a:pt x="114" y="39"/>
                    <a:pt x="116" y="38"/>
                    <a:pt x="117" y="38"/>
                  </a:cubicBezTo>
                  <a:cubicBezTo>
                    <a:pt x="118" y="37"/>
                    <a:pt x="117" y="35"/>
                    <a:pt x="117" y="34"/>
                  </a:cubicBezTo>
                  <a:cubicBezTo>
                    <a:pt x="115" y="36"/>
                    <a:pt x="114" y="38"/>
                    <a:pt x="113" y="40"/>
                  </a:cubicBezTo>
                  <a:cubicBezTo>
                    <a:pt x="113" y="41"/>
                    <a:pt x="113" y="41"/>
                    <a:pt x="114" y="40"/>
                  </a:cubicBezTo>
                  <a:close/>
                  <a:moveTo>
                    <a:pt x="45" y="124"/>
                  </a:moveTo>
                  <a:cubicBezTo>
                    <a:pt x="48" y="122"/>
                    <a:pt x="50" y="119"/>
                    <a:pt x="53" y="116"/>
                  </a:cubicBezTo>
                  <a:cubicBezTo>
                    <a:pt x="52" y="116"/>
                    <a:pt x="51" y="116"/>
                    <a:pt x="51" y="117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4"/>
                    <a:pt x="44" y="124"/>
                    <a:pt x="45" y="124"/>
                  </a:cubicBezTo>
                  <a:close/>
                  <a:moveTo>
                    <a:pt x="12" y="187"/>
                  </a:moveTo>
                  <a:cubicBezTo>
                    <a:pt x="19" y="182"/>
                    <a:pt x="19" y="182"/>
                    <a:pt x="19" y="182"/>
                  </a:cubicBezTo>
                  <a:cubicBezTo>
                    <a:pt x="20" y="182"/>
                    <a:pt x="18" y="180"/>
                    <a:pt x="19" y="179"/>
                  </a:cubicBezTo>
                  <a:cubicBezTo>
                    <a:pt x="16" y="182"/>
                    <a:pt x="14" y="184"/>
                    <a:pt x="12" y="187"/>
                  </a:cubicBezTo>
                  <a:close/>
                  <a:moveTo>
                    <a:pt x="49" y="197"/>
                  </a:moveTo>
                  <a:cubicBezTo>
                    <a:pt x="53" y="194"/>
                    <a:pt x="53" y="194"/>
                    <a:pt x="53" y="194"/>
                  </a:cubicBezTo>
                  <a:cubicBezTo>
                    <a:pt x="50" y="194"/>
                    <a:pt x="48" y="194"/>
                    <a:pt x="45" y="193"/>
                  </a:cubicBezTo>
                  <a:cubicBezTo>
                    <a:pt x="46" y="193"/>
                    <a:pt x="46" y="194"/>
                    <a:pt x="45" y="195"/>
                  </a:cubicBezTo>
                  <a:cubicBezTo>
                    <a:pt x="44" y="196"/>
                    <a:pt x="43" y="197"/>
                    <a:pt x="42" y="198"/>
                  </a:cubicBezTo>
                  <a:cubicBezTo>
                    <a:pt x="44" y="197"/>
                    <a:pt x="46" y="195"/>
                    <a:pt x="48" y="194"/>
                  </a:cubicBezTo>
                  <a:cubicBezTo>
                    <a:pt x="49" y="194"/>
                    <a:pt x="50" y="195"/>
                    <a:pt x="49" y="196"/>
                  </a:cubicBezTo>
                  <a:cubicBezTo>
                    <a:pt x="49" y="196"/>
                    <a:pt x="49" y="197"/>
                    <a:pt x="49" y="197"/>
                  </a:cubicBezTo>
                  <a:close/>
                  <a:moveTo>
                    <a:pt x="58" y="23"/>
                  </a:moveTo>
                  <a:cubicBezTo>
                    <a:pt x="61" y="19"/>
                    <a:pt x="63" y="16"/>
                    <a:pt x="66" y="13"/>
                  </a:cubicBezTo>
                  <a:cubicBezTo>
                    <a:pt x="64" y="14"/>
                    <a:pt x="62" y="14"/>
                    <a:pt x="61" y="15"/>
                  </a:cubicBezTo>
                  <a:cubicBezTo>
                    <a:pt x="60" y="18"/>
                    <a:pt x="59" y="20"/>
                    <a:pt x="58" y="23"/>
                  </a:cubicBezTo>
                  <a:close/>
                  <a:moveTo>
                    <a:pt x="79" y="15"/>
                  </a:moveTo>
                  <a:cubicBezTo>
                    <a:pt x="80" y="14"/>
                    <a:pt x="82" y="13"/>
                    <a:pt x="83" y="12"/>
                  </a:cubicBezTo>
                  <a:cubicBezTo>
                    <a:pt x="84" y="12"/>
                    <a:pt x="84" y="13"/>
                    <a:pt x="84" y="13"/>
                  </a:cubicBezTo>
                  <a:cubicBezTo>
                    <a:pt x="84" y="12"/>
                    <a:pt x="87" y="12"/>
                    <a:pt x="87" y="10"/>
                  </a:cubicBezTo>
                  <a:cubicBezTo>
                    <a:pt x="85" y="10"/>
                    <a:pt x="83" y="10"/>
                    <a:pt x="82" y="10"/>
                  </a:cubicBezTo>
                  <a:cubicBezTo>
                    <a:pt x="81" y="11"/>
                    <a:pt x="80" y="13"/>
                    <a:pt x="79" y="15"/>
                  </a:cubicBezTo>
                  <a:close/>
                  <a:moveTo>
                    <a:pt x="27" y="199"/>
                  </a:moveTo>
                  <a:cubicBezTo>
                    <a:pt x="30" y="195"/>
                    <a:pt x="34" y="192"/>
                    <a:pt x="38" y="191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2" y="192"/>
                    <a:pt x="30" y="195"/>
                    <a:pt x="27" y="198"/>
                  </a:cubicBezTo>
                  <a:cubicBezTo>
                    <a:pt x="27" y="198"/>
                    <a:pt x="27" y="198"/>
                    <a:pt x="27" y="199"/>
                  </a:cubicBezTo>
                  <a:close/>
                  <a:moveTo>
                    <a:pt x="31" y="66"/>
                  </a:moveTo>
                  <a:cubicBezTo>
                    <a:pt x="31" y="66"/>
                    <a:pt x="32" y="65"/>
                    <a:pt x="32" y="65"/>
                  </a:cubicBezTo>
                  <a:cubicBezTo>
                    <a:pt x="34" y="63"/>
                    <a:pt x="35" y="60"/>
                    <a:pt x="36" y="58"/>
                  </a:cubicBezTo>
                  <a:cubicBezTo>
                    <a:pt x="34" y="60"/>
                    <a:pt x="32" y="62"/>
                    <a:pt x="30" y="65"/>
                  </a:cubicBezTo>
                  <a:cubicBezTo>
                    <a:pt x="29" y="66"/>
                    <a:pt x="30" y="68"/>
                    <a:pt x="31" y="68"/>
                  </a:cubicBezTo>
                  <a:cubicBezTo>
                    <a:pt x="31" y="68"/>
                    <a:pt x="31" y="67"/>
                    <a:pt x="31" y="66"/>
                  </a:cubicBezTo>
                  <a:close/>
                  <a:moveTo>
                    <a:pt x="70" y="69"/>
                  </a:moveTo>
                  <a:cubicBezTo>
                    <a:pt x="73" y="68"/>
                    <a:pt x="75" y="66"/>
                    <a:pt x="76" y="64"/>
                  </a:cubicBezTo>
                  <a:cubicBezTo>
                    <a:pt x="76" y="63"/>
                    <a:pt x="75" y="62"/>
                    <a:pt x="74" y="6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68"/>
                    <a:pt x="70" y="70"/>
                    <a:pt x="70" y="69"/>
                  </a:cubicBezTo>
                  <a:close/>
                  <a:moveTo>
                    <a:pt x="26" y="54"/>
                  </a:moveTo>
                  <a:cubicBezTo>
                    <a:pt x="26" y="53"/>
                    <a:pt x="26" y="53"/>
                    <a:pt x="27" y="52"/>
                  </a:cubicBezTo>
                  <a:cubicBezTo>
                    <a:pt x="28" y="50"/>
                    <a:pt x="30" y="48"/>
                    <a:pt x="32" y="45"/>
                  </a:cubicBezTo>
                  <a:cubicBezTo>
                    <a:pt x="32" y="45"/>
                    <a:pt x="32" y="43"/>
                    <a:pt x="31" y="44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2"/>
                    <a:pt x="25" y="53"/>
                    <a:pt x="26" y="54"/>
                  </a:cubicBezTo>
                  <a:close/>
                  <a:moveTo>
                    <a:pt x="84" y="201"/>
                  </a:moveTo>
                  <a:cubicBezTo>
                    <a:pt x="89" y="196"/>
                    <a:pt x="94" y="191"/>
                    <a:pt x="97" y="186"/>
                  </a:cubicBezTo>
                  <a:cubicBezTo>
                    <a:pt x="93" y="190"/>
                    <a:pt x="89" y="195"/>
                    <a:pt x="84" y="201"/>
                  </a:cubicBezTo>
                  <a:cubicBezTo>
                    <a:pt x="85" y="201"/>
                    <a:pt x="84" y="202"/>
                    <a:pt x="84" y="201"/>
                  </a:cubicBezTo>
                  <a:close/>
                  <a:moveTo>
                    <a:pt x="43" y="206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3" y="197"/>
                    <a:pt x="53" y="197"/>
                    <a:pt x="52" y="197"/>
                  </a:cubicBezTo>
                  <a:cubicBezTo>
                    <a:pt x="49" y="200"/>
                    <a:pt x="45" y="202"/>
                    <a:pt x="42" y="206"/>
                  </a:cubicBezTo>
                  <a:cubicBezTo>
                    <a:pt x="42" y="206"/>
                    <a:pt x="43" y="206"/>
                    <a:pt x="43" y="206"/>
                  </a:cubicBezTo>
                  <a:close/>
                  <a:moveTo>
                    <a:pt x="72" y="134"/>
                  </a:moveTo>
                  <a:cubicBezTo>
                    <a:pt x="74" y="134"/>
                    <a:pt x="74" y="132"/>
                    <a:pt x="74" y="131"/>
                  </a:cubicBezTo>
                  <a:cubicBezTo>
                    <a:pt x="74" y="131"/>
                    <a:pt x="72" y="130"/>
                    <a:pt x="72" y="130"/>
                  </a:cubicBezTo>
                  <a:cubicBezTo>
                    <a:pt x="71" y="129"/>
                    <a:pt x="72" y="127"/>
                    <a:pt x="72" y="126"/>
                  </a:cubicBezTo>
                  <a:cubicBezTo>
                    <a:pt x="71" y="127"/>
                    <a:pt x="69" y="128"/>
                    <a:pt x="68" y="129"/>
                  </a:cubicBezTo>
                  <a:cubicBezTo>
                    <a:pt x="68" y="129"/>
                    <a:pt x="69" y="130"/>
                    <a:pt x="70" y="130"/>
                  </a:cubicBezTo>
                  <a:cubicBezTo>
                    <a:pt x="71" y="131"/>
                    <a:pt x="72" y="133"/>
                    <a:pt x="72" y="134"/>
                  </a:cubicBezTo>
                  <a:close/>
                  <a:moveTo>
                    <a:pt x="100" y="31"/>
                  </a:moveTo>
                  <a:cubicBezTo>
                    <a:pt x="103" y="28"/>
                    <a:pt x="106" y="24"/>
                    <a:pt x="110" y="21"/>
                  </a:cubicBezTo>
                  <a:cubicBezTo>
                    <a:pt x="111" y="20"/>
                    <a:pt x="109" y="19"/>
                    <a:pt x="108" y="18"/>
                  </a:cubicBezTo>
                  <a:cubicBezTo>
                    <a:pt x="106" y="23"/>
                    <a:pt x="102" y="28"/>
                    <a:pt x="100" y="31"/>
                  </a:cubicBezTo>
                  <a:close/>
                  <a:moveTo>
                    <a:pt x="103" y="34"/>
                  </a:moveTo>
                  <a:cubicBezTo>
                    <a:pt x="106" y="32"/>
                    <a:pt x="109" y="28"/>
                    <a:pt x="113" y="25"/>
                  </a:cubicBezTo>
                  <a:cubicBezTo>
                    <a:pt x="113" y="25"/>
                    <a:pt x="112" y="24"/>
                    <a:pt x="112" y="22"/>
                  </a:cubicBezTo>
                  <a:cubicBezTo>
                    <a:pt x="109" y="27"/>
                    <a:pt x="105" y="30"/>
                    <a:pt x="103" y="34"/>
                  </a:cubicBezTo>
                  <a:close/>
                  <a:moveTo>
                    <a:pt x="13" y="196"/>
                  </a:moveTo>
                  <a:cubicBezTo>
                    <a:pt x="17" y="193"/>
                    <a:pt x="20" y="189"/>
                    <a:pt x="24" y="186"/>
                  </a:cubicBezTo>
                  <a:cubicBezTo>
                    <a:pt x="24" y="186"/>
                    <a:pt x="23" y="185"/>
                    <a:pt x="23" y="186"/>
                  </a:cubicBezTo>
                  <a:cubicBezTo>
                    <a:pt x="19" y="188"/>
                    <a:pt x="15" y="192"/>
                    <a:pt x="11" y="195"/>
                  </a:cubicBezTo>
                  <a:lnTo>
                    <a:pt x="13" y="196"/>
                  </a:lnTo>
                  <a:close/>
                  <a:moveTo>
                    <a:pt x="44" y="71"/>
                  </a:moveTo>
                  <a:cubicBezTo>
                    <a:pt x="45" y="70"/>
                    <a:pt x="47" y="69"/>
                    <a:pt x="49" y="69"/>
                  </a:cubicBezTo>
                  <a:cubicBezTo>
                    <a:pt x="50" y="69"/>
                    <a:pt x="51" y="67"/>
                    <a:pt x="52" y="65"/>
                  </a:cubicBezTo>
                  <a:cubicBezTo>
                    <a:pt x="53" y="65"/>
                    <a:pt x="55" y="63"/>
                    <a:pt x="54" y="63"/>
                  </a:cubicBezTo>
                  <a:cubicBezTo>
                    <a:pt x="53" y="64"/>
                    <a:pt x="50" y="64"/>
                    <a:pt x="49" y="64"/>
                  </a:cubicBezTo>
                  <a:cubicBezTo>
                    <a:pt x="47" y="65"/>
                    <a:pt x="45" y="68"/>
                    <a:pt x="44" y="70"/>
                  </a:cubicBezTo>
                  <a:cubicBezTo>
                    <a:pt x="43" y="71"/>
                    <a:pt x="43" y="72"/>
                    <a:pt x="44" y="71"/>
                  </a:cubicBezTo>
                  <a:close/>
                  <a:moveTo>
                    <a:pt x="28" y="203"/>
                  </a:moveTo>
                  <a:cubicBezTo>
                    <a:pt x="32" y="200"/>
                    <a:pt x="36" y="196"/>
                    <a:pt x="39" y="192"/>
                  </a:cubicBezTo>
                  <a:cubicBezTo>
                    <a:pt x="34" y="194"/>
                    <a:pt x="30" y="198"/>
                    <a:pt x="26" y="202"/>
                  </a:cubicBezTo>
                  <a:cubicBezTo>
                    <a:pt x="27" y="202"/>
                    <a:pt x="28" y="202"/>
                    <a:pt x="28" y="203"/>
                  </a:cubicBezTo>
                  <a:close/>
                  <a:moveTo>
                    <a:pt x="106" y="39"/>
                  </a:moveTo>
                  <a:cubicBezTo>
                    <a:pt x="110" y="37"/>
                    <a:pt x="113" y="35"/>
                    <a:pt x="116" y="32"/>
                  </a:cubicBezTo>
                  <a:cubicBezTo>
                    <a:pt x="116" y="31"/>
                    <a:pt x="115" y="29"/>
                    <a:pt x="114" y="2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7" y="39"/>
                    <a:pt x="105" y="40"/>
                    <a:pt x="106" y="39"/>
                  </a:cubicBezTo>
                  <a:close/>
                  <a:moveTo>
                    <a:pt x="76" y="204"/>
                  </a:moveTo>
                  <a:cubicBezTo>
                    <a:pt x="77" y="203"/>
                    <a:pt x="80" y="203"/>
                    <a:pt x="81" y="203"/>
                  </a:cubicBezTo>
                  <a:cubicBezTo>
                    <a:pt x="84" y="198"/>
                    <a:pt x="88" y="194"/>
                    <a:pt x="92" y="190"/>
                  </a:cubicBezTo>
                  <a:cubicBezTo>
                    <a:pt x="90" y="189"/>
                    <a:pt x="89" y="190"/>
                    <a:pt x="89" y="190"/>
                  </a:cubicBezTo>
                  <a:lnTo>
                    <a:pt x="76" y="204"/>
                  </a:lnTo>
                  <a:close/>
                  <a:moveTo>
                    <a:pt x="22" y="200"/>
                  </a:moveTo>
                  <a:cubicBezTo>
                    <a:pt x="22" y="200"/>
                    <a:pt x="23" y="200"/>
                    <a:pt x="23" y="200"/>
                  </a:cubicBezTo>
                  <a:cubicBezTo>
                    <a:pt x="26" y="196"/>
                    <a:pt x="29" y="193"/>
                    <a:pt x="32" y="189"/>
                  </a:cubicBezTo>
                  <a:cubicBezTo>
                    <a:pt x="32" y="189"/>
                    <a:pt x="31" y="189"/>
                    <a:pt x="31" y="189"/>
                  </a:cubicBezTo>
                  <a:cubicBezTo>
                    <a:pt x="27" y="192"/>
                    <a:pt x="23" y="195"/>
                    <a:pt x="19" y="199"/>
                  </a:cubicBezTo>
                  <a:cubicBezTo>
                    <a:pt x="20" y="199"/>
                    <a:pt x="21" y="199"/>
                    <a:pt x="22" y="200"/>
                  </a:cubicBezTo>
                  <a:close/>
                  <a:moveTo>
                    <a:pt x="66" y="205"/>
                  </a:moveTo>
                  <a:cubicBezTo>
                    <a:pt x="67" y="205"/>
                    <a:pt x="70" y="205"/>
                    <a:pt x="71" y="204"/>
                  </a:cubicBezTo>
                  <a:cubicBezTo>
                    <a:pt x="74" y="201"/>
                    <a:pt x="77" y="197"/>
                    <a:pt x="80" y="193"/>
                  </a:cubicBezTo>
                  <a:cubicBezTo>
                    <a:pt x="79" y="194"/>
                    <a:pt x="77" y="193"/>
                    <a:pt x="77" y="194"/>
                  </a:cubicBezTo>
                  <a:cubicBezTo>
                    <a:pt x="73" y="198"/>
                    <a:pt x="70" y="201"/>
                    <a:pt x="66" y="205"/>
                  </a:cubicBezTo>
                  <a:cubicBezTo>
                    <a:pt x="66" y="205"/>
                    <a:pt x="65" y="206"/>
                    <a:pt x="66" y="205"/>
                  </a:cubicBezTo>
                  <a:close/>
                  <a:moveTo>
                    <a:pt x="55" y="207"/>
                  </a:moveTo>
                  <a:cubicBezTo>
                    <a:pt x="57" y="206"/>
                    <a:pt x="59" y="206"/>
                    <a:pt x="60" y="206"/>
                  </a:cubicBezTo>
                  <a:cubicBezTo>
                    <a:pt x="70" y="195"/>
                    <a:pt x="70" y="195"/>
                    <a:pt x="70" y="195"/>
                  </a:cubicBezTo>
                  <a:cubicBezTo>
                    <a:pt x="69" y="195"/>
                    <a:pt x="68" y="194"/>
                    <a:pt x="67" y="195"/>
                  </a:cubicBezTo>
                  <a:cubicBezTo>
                    <a:pt x="55" y="205"/>
                    <a:pt x="55" y="205"/>
                    <a:pt x="55" y="205"/>
                  </a:cubicBezTo>
                  <a:cubicBezTo>
                    <a:pt x="55" y="205"/>
                    <a:pt x="54" y="207"/>
                    <a:pt x="55" y="207"/>
                  </a:cubicBezTo>
                  <a:close/>
                  <a:moveTo>
                    <a:pt x="32" y="70"/>
                  </a:moveTo>
                  <a:cubicBezTo>
                    <a:pt x="32" y="70"/>
                    <a:pt x="33" y="69"/>
                    <a:pt x="33" y="69"/>
                  </a:cubicBezTo>
                  <a:cubicBezTo>
                    <a:pt x="34" y="67"/>
                    <a:pt x="35" y="65"/>
                    <a:pt x="36" y="64"/>
                  </a:cubicBezTo>
                  <a:cubicBezTo>
                    <a:pt x="37" y="63"/>
                    <a:pt x="38" y="61"/>
                    <a:pt x="40" y="61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0" y="54"/>
                    <a:pt x="38" y="50"/>
                    <a:pt x="34" y="47"/>
                  </a:cubicBezTo>
                  <a:cubicBezTo>
                    <a:pt x="33" y="51"/>
                    <a:pt x="30" y="55"/>
                    <a:pt x="27" y="59"/>
                  </a:cubicBezTo>
                  <a:cubicBezTo>
                    <a:pt x="30" y="56"/>
                    <a:pt x="32" y="53"/>
                    <a:pt x="34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35" y="54"/>
                    <a:pt x="34" y="56"/>
                    <a:pt x="33" y="59"/>
                  </a:cubicBezTo>
                  <a:cubicBezTo>
                    <a:pt x="34" y="58"/>
                    <a:pt x="35" y="57"/>
                    <a:pt x="36" y="56"/>
                  </a:cubicBezTo>
                  <a:cubicBezTo>
                    <a:pt x="36" y="55"/>
                    <a:pt x="38" y="55"/>
                    <a:pt x="38" y="56"/>
                  </a:cubicBezTo>
                  <a:cubicBezTo>
                    <a:pt x="39" y="57"/>
                    <a:pt x="38" y="59"/>
                    <a:pt x="37" y="60"/>
                  </a:cubicBezTo>
                  <a:cubicBezTo>
                    <a:pt x="35" y="64"/>
                    <a:pt x="33" y="67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lose/>
                  <a:moveTo>
                    <a:pt x="89" y="200"/>
                  </a:moveTo>
                  <a:cubicBezTo>
                    <a:pt x="99" y="194"/>
                    <a:pt x="108" y="185"/>
                    <a:pt x="114" y="171"/>
                  </a:cubicBezTo>
                  <a:cubicBezTo>
                    <a:pt x="105" y="179"/>
                    <a:pt x="97" y="190"/>
                    <a:pt x="89" y="200"/>
                  </a:cubicBezTo>
                  <a:close/>
                  <a:moveTo>
                    <a:pt x="124" y="113"/>
                  </a:moveTo>
                  <a:cubicBezTo>
                    <a:pt x="124" y="113"/>
                    <a:pt x="123" y="113"/>
                    <a:pt x="123" y="113"/>
                  </a:cubicBezTo>
                  <a:cubicBezTo>
                    <a:pt x="119" y="116"/>
                    <a:pt x="115" y="119"/>
                    <a:pt x="111" y="123"/>
                  </a:cubicBezTo>
                  <a:cubicBezTo>
                    <a:pt x="111" y="123"/>
                    <a:pt x="109" y="123"/>
                    <a:pt x="109" y="122"/>
                  </a:cubicBezTo>
                  <a:cubicBezTo>
                    <a:pt x="109" y="122"/>
                    <a:pt x="110" y="121"/>
                    <a:pt x="110" y="121"/>
                  </a:cubicBezTo>
                  <a:cubicBezTo>
                    <a:pt x="114" y="117"/>
                    <a:pt x="118" y="114"/>
                    <a:pt x="122" y="109"/>
                  </a:cubicBezTo>
                  <a:cubicBezTo>
                    <a:pt x="117" y="113"/>
                    <a:pt x="114" y="116"/>
                    <a:pt x="110" y="119"/>
                  </a:cubicBezTo>
                  <a:cubicBezTo>
                    <a:pt x="109" y="119"/>
                    <a:pt x="108" y="118"/>
                    <a:pt x="109" y="117"/>
                  </a:cubicBezTo>
                  <a:cubicBezTo>
                    <a:pt x="112" y="114"/>
                    <a:pt x="115" y="111"/>
                    <a:pt x="118" y="107"/>
                  </a:cubicBezTo>
                  <a:cubicBezTo>
                    <a:pt x="119" y="107"/>
                    <a:pt x="119" y="107"/>
                    <a:pt x="119" y="106"/>
                  </a:cubicBezTo>
                  <a:cubicBezTo>
                    <a:pt x="118" y="106"/>
                    <a:pt x="118" y="107"/>
                    <a:pt x="118" y="107"/>
                  </a:cubicBezTo>
                  <a:cubicBezTo>
                    <a:pt x="118" y="107"/>
                    <a:pt x="118" y="107"/>
                    <a:pt x="118" y="107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11" y="113"/>
                    <a:pt x="109" y="114"/>
                    <a:pt x="108" y="115"/>
                  </a:cubicBezTo>
                  <a:cubicBezTo>
                    <a:pt x="107" y="115"/>
                    <a:pt x="106" y="114"/>
                    <a:pt x="107" y="113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19" y="101"/>
                    <a:pt x="120" y="100"/>
                    <a:pt x="119" y="101"/>
                  </a:cubicBezTo>
                  <a:cubicBezTo>
                    <a:pt x="115" y="104"/>
                    <a:pt x="112" y="106"/>
                    <a:pt x="109" y="108"/>
                  </a:cubicBezTo>
                  <a:cubicBezTo>
                    <a:pt x="108" y="109"/>
                    <a:pt x="106" y="108"/>
                    <a:pt x="107" y="107"/>
                  </a:cubicBezTo>
                  <a:cubicBezTo>
                    <a:pt x="109" y="104"/>
                    <a:pt x="112" y="101"/>
                    <a:pt x="115" y="98"/>
                  </a:cubicBezTo>
                  <a:cubicBezTo>
                    <a:pt x="112" y="100"/>
                    <a:pt x="110" y="102"/>
                    <a:pt x="107" y="103"/>
                  </a:cubicBezTo>
                  <a:cubicBezTo>
                    <a:pt x="106" y="104"/>
                    <a:pt x="106" y="103"/>
                    <a:pt x="106" y="102"/>
                  </a:cubicBezTo>
                  <a:cubicBezTo>
                    <a:pt x="108" y="100"/>
                    <a:pt x="111" y="98"/>
                    <a:pt x="114" y="94"/>
                  </a:cubicBezTo>
                  <a:cubicBezTo>
                    <a:pt x="110" y="96"/>
                    <a:pt x="108" y="98"/>
                    <a:pt x="105" y="100"/>
                  </a:cubicBezTo>
                  <a:cubicBezTo>
                    <a:pt x="104" y="100"/>
                    <a:pt x="102" y="98"/>
                    <a:pt x="103" y="97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5" y="92"/>
                    <a:pt x="102" y="92"/>
                    <a:pt x="100" y="91"/>
                  </a:cubicBezTo>
                  <a:cubicBezTo>
                    <a:pt x="94" y="90"/>
                    <a:pt x="89" y="92"/>
                    <a:pt x="86" y="94"/>
                  </a:cubicBezTo>
                  <a:cubicBezTo>
                    <a:pt x="85" y="94"/>
                    <a:pt x="84" y="92"/>
                    <a:pt x="85" y="92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6" y="86"/>
                    <a:pt x="96" y="84"/>
                    <a:pt x="97" y="83"/>
                  </a:cubicBezTo>
                  <a:cubicBezTo>
                    <a:pt x="100" y="79"/>
                    <a:pt x="103" y="75"/>
                    <a:pt x="106" y="72"/>
                  </a:cubicBezTo>
                  <a:cubicBezTo>
                    <a:pt x="110" y="67"/>
                    <a:pt x="112" y="62"/>
                    <a:pt x="115" y="57"/>
                  </a:cubicBezTo>
                  <a:cubicBezTo>
                    <a:pt x="118" y="51"/>
                    <a:pt x="119" y="43"/>
                    <a:pt x="118" y="38"/>
                  </a:cubicBezTo>
                  <a:cubicBezTo>
                    <a:pt x="116" y="39"/>
                    <a:pt x="114" y="42"/>
                    <a:pt x="112" y="42"/>
                  </a:cubicBezTo>
                  <a:cubicBezTo>
                    <a:pt x="112" y="41"/>
                    <a:pt x="112" y="40"/>
                    <a:pt x="112" y="40"/>
                  </a:cubicBezTo>
                  <a:cubicBezTo>
                    <a:pt x="112" y="38"/>
                    <a:pt x="113" y="36"/>
                    <a:pt x="114" y="35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2" y="37"/>
                    <a:pt x="109" y="39"/>
                    <a:pt x="106" y="41"/>
                  </a:cubicBezTo>
                  <a:cubicBezTo>
                    <a:pt x="106" y="41"/>
                    <a:pt x="104" y="41"/>
                    <a:pt x="105" y="40"/>
                  </a:cubicBezTo>
                  <a:cubicBezTo>
                    <a:pt x="107" y="36"/>
                    <a:pt x="110" y="32"/>
                    <a:pt x="113" y="28"/>
                  </a:cubicBezTo>
                  <a:cubicBezTo>
                    <a:pt x="113" y="28"/>
                    <a:pt x="115" y="27"/>
                    <a:pt x="113" y="25"/>
                  </a:cubicBezTo>
                  <a:cubicBezTo>
                    <a:pt x="110" y="30"/>
                    <a:pt x="106" y="34"/>
                    <a:pt x="102" y="37"/>
                  </a:cubicBezTo>
                  <a:cubicBezTo>
                    <a:pt x="101" y="36"/>
                    <a:pt x="100" y="36"/>
                    <a:pt x="101" y="35"/>
                  </a:cubicBezTo>
                  <a:cubicBezTo>
                    <a:pt x="102" y="33"/>
                    <a:pt x="103" y="32"/>
                    <a:pt x="104" y="30"/>
                  </a:cubicBezTo>
                  <a:cubicBezTo>
                    <a:pt x="106" y="27"/>
                    <a:pt x="109" y="26"/>
                    <a:pt x="111" y="22"/>
                  </a:cubicBezTo>
                  <a:cubicBezTo>
                    <a:pt x="106" y="26"/>
                    <a:pt x="101" y="31"/>
                    <a:pt x="97" y="36"/>
                  </a:cubicBezTo>
                  <a:cubicBezTo>
                    <a:pt x="96" y="37"/>
                    <a:pt x="95" y="34"/>
                    <a:pt x="96" y="34"/>
                  </a:cubicBezTo>
                  <a:cubicBezTo>
                    <a:pt x="99" y="29"/>
                    <a:pt x="103" y="24"/>
                    <a:pt x="106" y="19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3"/>
                    <a:pt x="93" y="33"/>
                    <a:pt x="93" y="32"/>
                  </a:cubicBezTo>
                  <a:cubicBezTo>
                    <a:pt x="92" y="30"/>
                    <a:pt x="94" y="29"/>
                    <a:pt x="95" y="28"/>
                  </a:cubicBezTo>
                  <a:cubicBezTo>
                    <a:pt x="95" y="27"/>
                    <a:pt x="96" y="27"/>
                    <a:pt x="96" y="26"/>
                  </a:cubicBezTo>
                  <a:cubicBezTo>
                    <a:pt x="98" y="25"/>
                    <a:pt x="99" y="23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20"/>
                    <a:pt x="102" y="19"/>
                    <a:pt x="102" y="18"/>
                  </a:cubicBezTo>
                  <a:cubicBezTo>
                    <a:pt x="102" y="18"/>
                    <a:pt x="101" y="19"/>
                    <a:pt x="101" y="20"/>
                  </a:cubicBezTo>
                  <a:cubicBezTo>
                    <a:pt x="99" y="21"/>
                    <a:pt x="98" y="23"/>
                    <a:pt x="96" y="25"/>
                  </a:cubicBezTo>
                  <a:cubicBezTo>
                    <a:pt x="96" y="25"/>
                    <a:pt x="96" y="26"/>
                    <a:pt x="96" y="26"/>
                  </a:cubicBezTo>
                  <a:cubicBezTo>
                    <a:pt x="95" y="26"/>
                    <a:pt x="95" y="27"/>
                    <a:pt x="95" y="28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3"/>
                    <a:pt x="90" y="32"/>
                    <a:pt x="89" y="32"/>
                  </a:cubicBezTo>
                  <a:cubicBezTo>
                    <a:pt x="89" y="32"/>
                    <a:pt x="89" y="31"/>
                    <a:pt x="89" y="30"/>
                  </a:cubicBezTo>
                  <a:cubicBezTo>
                    <a:pt x="93" y="25"/>
                    <a:pt x="98" y="20"/>
                    <a:pt x="101" y="15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6" y="31"/>
                    <a:pt x="86" y="30"/>
                  </a:cubicBezTo>
                  <a:cubicBezTo>
                    <a:pt x="85" y="29"/>
                    <a:pt x="86" y="29"/>
                    <a:pt x="87" y="28"/>
                  </a:cubicBezTo>
                  <a:cubicBezTo>
                    <a:pt x="91" y="23"/>
                    <a:pt x="95" y="18"/>
                    <a:pt x="99" y="11"/>
                  </a:cubicBezTo>
                  <a:cubicBezTo>
                    <a:pt x="98" y="12"/>
                    <a:pt x="98" y="12"/>
                    <a:pt x="97" y="13"/>
                  </a:cubicBezTo>
                  <a:cubicBezTo>
                    <a:pt x="92" y="18"/>
                    <a:pt x="87" y="24"/>
                    <a:pt x="82" y="30"/>
                  </a:cubicBezTo>
                  <a:cubicBezTo>
                    <a:pt x="81" y="30"/>
                    <a:pt x="81" y="29"/>
                    <a:pt x="80" y="29"/>
                  </a:cubicBezTo>
                  <a:cubicBezTo>
                    <a:pt x="85" y="23"/>
                    <a:pt x="90" y="17"/>
                    <a:pt x="94" y="11"/>
                  </a:cubicBezTo>
                  <a:cubicBezTo>
                    <a:pt x="95" y="10"/>
                    <a:pt x="93" y="11"/>
                    <a:pt x="93" y="11"/>
                  </a:cubicBezTo>
                  <a:cubicBezTo>
                    <a:pt x="87" y="16"/>
                    <a:pt x="83" y="23"/>
                    <a:pt x="78" y="28"/>
                  </a:cubicBezTo>
                  <a:cubicBezTo>
                    <a:pt x="77" y="29"/>
                    <a:pt x="76" y="28"/>
                    <a:pt x="76" y="27"/>
                  </a:cubicBezTo>
                  <a:cubicBezTo>
                    <a:pt x="80" y="22"/>
                    <a:pt x="84" y="17"/>
                    <a:pt x="88" y="12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7" y="12"/>
                    <a:pt x="87" y="12"/>
                  </a:cubicBezTo>
                  <a:cubicBezTo>
                    <a:pt x="82" y="17"/>
                    <a:pt x="77" y="24"/>
                    <a:pt x="73" y="29"/>
                  </a:cubicBezTo>
                  <a:cubicBezTo>
                    <a:pt x="72" y="30"/>
                    <a:pt x="71" y="30"/>
                    <a:pt x="70" y="30"/>
                  </a:cubicBezTo>
                  <a:cubicBezTo>
                    <a:pt x="71" y="29"/>
                    <a:pt x="71" y="28"/>
                    <a:pt x="72" y="27"/>
                  </a:cubicBezTo>
                  <a:cubicBezTo>
                    <a:pt x="75" y="24"/>
                    <a:pt x="78" y="20"/>
                    <a:pt x="81" y="16"/>
                  </a:cubicBezTo>
                  <a:cubicBezTo>
                    <a:pt x="79" y="17"/>
                    <a:pt x="75" y="23"/>
                    <a:pt x="72" y="26"/>
                  </a:cubicBezTo>
                  <a:cubicBezTo>
                    <a:pt x="72" y="26"/>
                    <a:pt x="72" y="27"/>
                    <a:pt x="72" y="27"/>
                  </a:cubicBezTo>
                  <a:cubicBezTo>
                    <a:pt x="70" y="28"/>
                    <a:pt x="70" y="29"/>
                    <a:pt x="69" y="30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9" y="23"/>
                    <a:pt x="66" y="26"/>
                    <a:pt x="64" y="29"/>
                  </a:cubicBezTo>
                  <a:cubicBezTo>
                    <a:pt x="63" y="29"/>
                    <a:pt x="64" y="28"/>
                    <a:pt x="64" y="27"/>
                  </a:cubicBezTo>
                  <a:cubicBezTo>
                    <a:pt x="66" y="23"/>
                    <a:pt x="69" y="19"/>
                    <a:pt x="71" y="15"/>
                  </a:cubicBezTo>
                  <a:cubicBezTo>
                    <a:pt x="66" y="20"/>
                    <a:pt x="62" y="27"/>
                    <a:pt x="58" y="33"/>
                  </a:cubicBezTo>
                  <a:cubicBezTo>
                    <a:pt x="58" y="34"/>
                    <a:pt x="57" y="33"/>
                    <a:pt x="57" y="32"/>
                  </a:cubicBezTo>
                  <a:cubicBezTo>
                    <a:pt x="57" y="32"/>
                    <a:pt x="57" y="31"/>
                    <a:pt x="57" y="31"/>
                  </a:cubicBezTo>
                  <a:cubicBezTo>
                    <a:pt x="60" y="25"/>
                    <a:pt x="63" y="20"/>
                    <a:pt x="66" y="15"/>
                  </a:cubicBezTo>
                  <a:cubicBezTo>
                    <a:pt x="62" y="19"/>
                    <a:pt x="59" y="24"/>
                    <a:pt x="56" y="29"/>
                  </a:cubicBezTo>
                  <a:cubicBezTo>
                    <a:pt x="56" y="30"/>
                    <a:pt x="54" y="30"/>
                    <a:pt x="54" y="29"/>
                  </a:cubicBezTo>
                  <a:cubicBezTo>
                    <a:pt x="56" y="25"/>
                    <a:pt x="57" y="21"/>
                    <a:pt x="59" y="18"/>
                  </a:cubicBezTo>
                  <a:cubicBezTo>
                    <a:pt x="56" y="21"/>
                    <a:pt x="53" y="26"/>
                    <a:pt x="51" y="31"/>
                  </a:cubicBezTo>
                  <a:cubicBezTo>
                    <a:pt x="51" y="32"/>
                    <a:pt x="50" y="32"/>
                    <a:pt x="49" y="31"/>
                  </a:cubicBezTo>
                  <a:cubicBezTo>
                    <a:pt x="49" y="29"/>
                    <a:pt x="50" y="27"/>
                    <a:pt x="51" y="26"/>
                  </a:cubicBezTo>
                  <a:cubicBezTo>
                    <a:pt x="49" y="28"/>
                    <a:pt x="49" y="30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3"/>
                  </a:cubicBezTo>
                  <a:cubicBezTo>
                    <a:pt x="47" y="33"/>
                    <a:pt x="45" y="34"/>
                    <a:pt x="45" y="33"/>
                  </a:cubicBezTo>
                  <a:cubicBezTo>
                    <a:pt x="46" y="31"/>
                    <a:pt x="47" y="27"/>
                    <a:pt x="48" y="25"/>
                  </a:cubicBezTo>
                  <a:cubicBezTo>
                    <a:pt x="48" y="24"/>
                    <a:pt x="50" y="22"/>
                    <a:pt x="50" y="21"/>
                  </a:cubicBezTo>
                  <a:cubicBezTo>
                    <a:pt x="48" y="24"/>
                    <a:pt x="46" y="27"/>
                    <a:pt x="45" y="30"/>
                  </a:cubicBezTo>
                  <a:cubicBezTo>
                    <a:pt x="45" y="31"/>
                    <a:pt x="44" y="32"/>
                    <a:pt x="44" y="31"/>
                  </a:cubicBezTo>
                  <a:cubicBezTo>
                    <a:pt x="43" y="30"/>
                    <a:pt x="43" y="28"/>
                    <a:pt x="43" y="28"/>
                  </a:cubicBezTo>
                  <a:cubicBezTo>
                    <a:pt x="43" y="27"/>
                    <a:pt x="42" y="28"/>
                    <a:pt x="42" y="28"/>
                  </a:cubicBezTo>
                  <a:cubicBezTo>
                    <a:pt x="40" y="30"/>
                    <a:pt x="38" y="33"/>
                    <a:pt x="38" y="36"/>
                  </a:cubicBezTo>
                  <a:cubicBezTo>
                    <a:pt x="42" y="43"/>
                    <a:pt x="46" y="49"/>
                    <a:pt x="48" y="57"/>
                  </a:cubicBezTo>
                  <a:cubicBezTo>
                    <a:pt x="51" y="57"/>
                    <a:pt x="53" y="55"/>
                    <a:pt x="56" y="55"/>
                  </a:cubicBezTo>
                  <a:cubicBezTo>
                    <a:pt x="64" y="53"/>
                    <a:pt x="74" y="51"/>
                    <a:pt x="83" y="56"/>
                  </a:cubicBezTo>
                  <a:cubicBezTo>
                    <a:pt x="85" y="57"/>
                    <a:pt x="87" y="58"/>
                    <a:pt x="88" y="59"/>
                  </a:cubicBezTo>
                  <a:cubicBezTo>
                    <a:pt x="87" y="63"/>
                    <a:pt x="86" y="67"/>
                    <a:pt x="85" y="69"/>
                  </a:cubicBezTo>
                  <a:cubicBezTo>
                    <a:pt x="85" y="69"/>
                    <a:pt x="85" y="69"/>
                    <a:pt x="85" y="68"/>
                  </a:cubicBezTo>
                  <a:cubicBezTo>
                    <a:pt x="81" y="76"/>
                    <a:pt x="76" y="80"/>
                    <a:pt x="70" y="83"/>
                  </a:cubicBezTo>
                  <a:cubicBezTo>
                    <a:pt x="66" y="85"/>
                    <a:pt x="61" y="86"/>
                    <a:pt x="56" y="88"/>
                  </a:cubicBezTo>
                  <a:cubicBezTo>
                    <a:pt x="55" y="88"/>
                    <a:pt x="53" y="89"/>
                    <a:pt x="53" y="90"/>
                  </a:cubicBezTo>
                  <a:cubicBezTo>
                    <a:pt x="54" y="96"/>
                    <a:pt x="55" y="102"/>
                    <a:pt x="56" y="109"/>
                  </a:cubicBezTo>
                  <a:cubicBezTo>
                    <a:pt x="67" y="111"/>
                    <a:pt x="73" y="116"/>
                    <a:pt x="78" y="122"/>
                  </a:cubicBezTo>
                  <a:cubicBezTo>
                    <a:pt x="82" y="127"/>
                    <a:pt x="81" y="139"/>
                    <a:pt x="75" y="143"/>
                  </a:cubicBezTo>
                  <a:cubicBezTo>
                    <a:pt x="66" y="150"/>
                    <a:pt x="54" y="153"/>
                    <a:pt x="40" y="150"/>
                  </a:cubicBezTo>
                  <a:cubicBezTo>
                    <a:pt x="38" y="150"/>
                    <a:pt x="37" y="150"/>
                    <a:pt x="36" y="150"/>
                  </a:cubicBezTo>
                  <a:cubicBezTo>
                    <a:pt x="35" y="154"/>
                    <a:pt x="33" y="155"/>
                    <a:pt x="32" y="158"/>
                  </a:cubicBezTo>
                  <a:cubicBezTo>
                    <a:pt x="32" y="159"/>
                    <a:pt x="30" y="159"/>
                    <a:pt x="31" y="160"/>
                  </a:cubicBezTo>
                  <a:cubicBezTo>
                    <a:pt x="31" y="160"/>
                    <a:pt x="30" y="160"/>
                    <a:pt x="31" y="161"/>
                  </a:cubicBezTo>
                  <a:cubicBezTo>
                    <a:pt x="31" y="162"/>
                    <a:pt x="30" y="161"/>
                    <a:pt x="30" y="162"/>
                  </a:cubicBezTo>
                  <a:cubicBezTo>
                    <a:pt x="28" y="166"/>
                    <a:pt x="27" y="172"/>
                    <a:pt x="27" y="176"/>
                  </a:cubicBezTo>
                  <a:cubicBezTo>
                    <a:pt x="28" y="176"/>
                    <a:pt x="29" y="174"/>
                    <a:pt x="30" y="174"/>
                  </a:cubicBezTo>
                  <a:cubicBezTo>
                    <a:pt x="31" y="174"/>
                    <a:pt x="32" y="175"/>
                    <a:pt x="31" y="175"/>
                  </a:cubicBezTo>
                  <a:cubicBezTo>
                    <a:pt x="30" y="177"/>
                    <a:pt x="28" y="178"/>
                    <a:pt x="27" y="180"/>
                  </a:cubicBezTo>
                  <a:cubicBezTo>
                    <a:pt x="36" y="183"/>
                    <a:pt x="48" y="187"/>
                    <a:pt x="57" y="187"/>
                  </a:cubicBezTo>
                  <a:cubicBezTo>
                    <a:pt x="74" y="188"/>
                    <a:pt x="88" y="185"/>
                    <a:pt x="99" y="176"/>
                  </a:cubicBezTo>
                  <a:cubicBezTo>
                    <a:pt x="112" y="165"/>
                    <a:pt x="123" y="143"/>
                    <a:pt x="126" y="119"/>
                  </a:cubicBezTo>
                  <a:cubicBezTo>
                    <a:pt x="126" y="117"/>
                    <a:pt x="126" y="115"/>
                    <a:pt x="125" y="113"/>
                  </a:cubicBezTo>
                  <a:cubicBezTo>
                    <a:pt x="123" y="115"/>
                    <a:pt x="121" y="117"/>
                    <a:pt x="120" y="119"/>
                  </a:cubicBezTo>
                  <a:cubicBezTo>
                    <a:pt x="119" y="119"/>
                    <a:pt x="118" y="119"/>
                    <a:pt x="118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119" y="120"/>
                    <a:pt x="120" y="120"/>
                    <a:pt x="120" y="119"/>
                  </a:cubicBezTo>
                  <a:cubicBezTo>
                    <a:pt x="121" y="118"/>
                    <a:pt x="123" y="116"/>
                    <a:pt x="126" y="115"/>
                  </a:cubicBezTo>
                  <a:cubicBezTo>
                    <a:pt x="124" y="120"/>
                    <a:pt x="120" y="123"/>
                    <a:pt x="117" y="126"/>
                  </a:cubicBezTo>
                  <a:cubicBezTo>
                    <a:pt x="117" y="126"/>
                    <a:pt x="117" y="126"/>
                    <a:pt x="117" y="127"/>
                  </a:cubicBezTo>
                  <a:cubicBezTo>
                    <a:pt x="117" y="127"/>
                    <a:pt x="117" y="126"/>
                    <a:pt x="117" y="126"/>
                  </a:cubicBezTo>
                  <a:cubicBezTo>
                    <a:pt x="119" y="125"/>
                    <a:pt x="120" y="124"/>
                    <a:pt x="121" y="124"/>
                  </a:cubicBezTo>
                  <a:cubicBezTo>
                    <a:pt x="123" y="124"/>
                    <a:pt x="122" y="125"/>
                    <a:pt x="122" y="125"/>
                  </a:cubicBezTo>
                  <a:cubicBezTo>
                    <a:pt x="119" y="130"/>
                    <a:pt x="115" y="134"/>
                    <a:pt x="111" y="138"/>
                  </a:cubicBezTo>
                  <a:cubicBezTo>
                    <a:pt x="113" y="137"/>
                    <a:pt x="115" y="135"/>
                    <a:pt x="117" y="135"/>
                  </a:cubicBezTo>
                  <a:cubicBezTo>
                    <a:pt x="117" y="134"/>
                    <a:pt x="118" y="135"/>
                    <a:pt x="118" y="136"/>
                  </a:cubicBezTo>
                  <a:cubicBezTo>
                    <a:pt x="116" y="138"/>
                    <a:pt x="114" y="141"/>
                    <a:pt x="111" y="144"/>
                  </a:cubicBezTo>
                  <a:cubicBezTo>
                    <a:pt x="113" y="144"/>
                    <a:pt x="113" y="143"/>
                    <a:pt x="114" y="143"/>
                  </a:cubicBezTo>
                  <a:cubicBezTo>
                    <a:pt x="115" y="143"/>
                    <a:pt x="116" y="144"/>
                    <a:pt x="115" y="145"/>
                  </a:cubicBezTo>
                  <a:cubicBezTo>
                    <a:pt x="113" y="147"/>
                    <a:pt x="111" y="150"/>
                    <a:pt x="109" y="153"/>
                  </a:cubicBezTo>
                  <a:cubicBezTo>
                    <a:pt x="108" y="153"/>
                    <a:pt x="109" y="155"/>
                    <a:pt x="108" y="154"/>
                  </a:cubicBezTo>
                  <a:cubicBezTo>
                    <a:pt x="108" y="153"/>
                    <a:pt x="107" y="152"/>
                    <a:pt x="108" y="151"/>
                  </a:cubicBezTo>
                  <a:cubicBezTo>
                    <a:pt x="110" y="149"/>
                    <a:pt x="112" y="147"/>
                    <a:pt x="113" y="144"/>
                  </a:cubicBezTo>
                  <a:cubicBezTo>
                    <a:pt x="112" y="145"/>
                    <a:pt x="111" y="146"/>
                    <a:pt x="111" y="146"/>
                  </a:cubicBezTo>
                  <a:cubicBezTo>
                    <a:pt x="109" y="145"/>
                    <a:pt x="110" y="144"/>
                    <a:pt x="111" y="143"/>
                  </a:cubicBezTo>
                  <a:cubicBezTo>
                    <a:pt x="112" y="141"/>
                    <a:pt x="114" y="140"/>
                    <a:pt x="115" y="137"/>
                  </a:cubicBezTo>
                  <a:cubicBezTo>
                    <a:pt x="113" y="139"/>
                    <a:pt x="111" y="140"/>
                    <a:pt x="109" y="141"/>
                  </a:cubicBezTo>
                  <a:cubicBezTo>
                    <a:pt x="108" y="141"/>
                    <a:pt x="108" y="139"/>
                    <a:pt x="108" y="139"/>
                  </a:cubicBezTo>
                  <a:cubicBezTo>
                    <a:pt x="112" y="134"/>
                    <a:pt x="116" y="130"/>
                    <a:pt x="119" y="126"/>
                  </a:cubicBezTo>
                  <a:cubicBezTo>
                    <a:pt x="117" y="129"/>
                    <a:pt x="114" y="131"/>
                    <a:pt x="111" y="133"/>
                  </a:cubicBezTo>
                  <a:cubicBezTo>
                    <a:pt x="110" y="133"/>
                    <a:pt x="110" y="134"/>
                    <a:pt x="109" y="133"/>
                  </a:cubicBezTo>
                  <a:cubicBezTo>
                    <a:pt x="109" y="133"/>
                    <a:pt x="109" y="132"/>
                    <a:pt x="109" y="131"/>
                  </a:cubicBezTo>
                  <a:cubicBezTo>
                    <a:pt x="112" y="128"/>
                    <a:pt x="116" y="125"/>
                    <a:pt x="119" y="121"/>
                  </a:cubicBezTo>
                  <a:cubicBezTo>
                    <a:pt x="120" y="121"/>
                    <a:pt x="121" y="121"/>
                    <a:pt x="120" y="120"/>
                  </a:cubicBezTo>
                  <a:cubicBezTo>
                    <a:pt x="120" y="120"/>
                    <a:pt x="120" y="121"/>
                    <a:pt x="119" y="121"/>
                  </a:cubicBezTo>
                  <a:cubicBezTo>
                    <a:pt x="116" y="124"/>
                    <a:pt x="112" y="128"/>
                    <a:pt x="108" y="130"/>
                  </a:cubicBezTo>
                  <a:cubicBezTo>
                    <a:pt x="107" y="129"/>
                    <a:pt x="108" y="128"/>
                    <a:pt x="109" y="127"/>
                  </a:cubicBezTo>
                  <a:cubicBezTo>
                    <a:pt x="114" y="122"/>
                    <a:pt x="119" y="117"/>
                    <a:pt x="124" y="113"/>
                  </a:cubicBezTo>
                  <a:close/>
                  <a:moveTo>
                    <a:pt x="19" y="54"/>
                  </a:moveTo>
                  <a:cubicBezTo>
                    <a:pt x="19" y="54"/>
                    <a:pt x="18" y="56"/>
                    <a:pt x="18" y="56"/>
                  </a:cubicBezTo>
                  <a:cubicBezTo>
                    <a:pt x="17" y="55"/>
                    <a:pt x="17" y="53"/>
                    <a:pt x="18" y="52"/>
                  </a:cubicBezTo>
                  <a:cubicBezTo>
                    <a:pt x="16" y="55"/>
                    <a:pt x="14" y="59"/>
                    <a:pt x="14" y="62"/>
                  </a:cubicBezTo>
                  <a:cubicBezTo>
                    <a:pt x="13" y="63"/>
                    <a:pt x="11" y="63"/>
                    <a:pt x="10" y="61"/>
                  </a:cubicBezTo>
                  <a:cubicBezTo>
                    <a:pt x="10" y="60"/>
                    <a:pt x="10" y="59"/>
                    <a:pt x="10" y="58"/>
                  </a:cubicBezTo>
                  <a:cubicBezTo>
                    <a:pt x="12" y="57"/>
                    <a:pt x="11" y="56"/>
                    <a:pt x="12" y="55"/>
                  </a:cubicBezTo>
                  <a:cubicBezTo>
                    <a:pt x="18" y="41"/>
                    <a:pt x="26" y="30"/>
                    <a:pt x="34" y="17"/>
                  </a:cubicBezTo>
                  <a:cubicBezTo>
                    <a:pt x="34" y="15"/>
                    <a:pt x="36" y="15"/>
                    <a:pt x="37" y="13"/>
                  </a:cubicBezTo>
                  <a:cubicBezTo>
                    <a:pt x="38" y="12"/>
                    <a:pt x="38" y="10"/>
                    <a:pt x="39" y="10"/>
                  </a:cubicBezTo>
                  <a:cubicBezTo>
                    <a:pt x="40" y="10"/>
                    <a:pt x="40" y="10"/>
                    <a:pt x="40" y="11"/>
                  </a:cubicBezTo>
                  <a:cubicBezTo>
                    <a:pt x="39" y="13"/>
                    <a:pt x="36" y="17"/>
                    <a:pt x="37" y="18"/>
                  </a:cubicBezTo>
                  <a:cubicBezTo>
                    <a:pt x="37" y="19"/>
                    <a:pt x="38" y="20"/>
                    <a:pt x="37" y="21"/>
                  </a:cubicBezTo>
                  <a:cubicBezTo>
                    <a:pt x="43" y="16"/>
                    <a:pt x="49" y="13"/>
                    <a:pt x="55" y="10"/>
                  </a:cubicBezTo>
                  <a:cubicBezTo>
                    <a:pt x="68" y="4"/>
                    <a:pt x="83" y="0"/>
                    <a:pt x="102" y="6"/>
                  </a:cubicBezTo>
                  <a:cubicBezTo>
                    <a:pt x="115" y="12"/>
                    <a:pt x="120" y="24"/>
                    <a:pt x="123" y="36"/>
                  </a:cubicBezTo>
                  <a:cubicBezTo>
                    <a:pt x="128" y="45"/>
                    <a:pt x="124" y="61"/>
                    <a:pt x="117" y="68"/>
                  </a:cubicBezTo>
                  <a:cubicBezTo>
                    <a:pt x="115" y="74"/>
                    <a:pt x="111" y="77"/>
                    <a:pt x="108" y="81"/>
                  </a:cubicBezTo>
                  <a:cubicBezTo>
                    <a:pt x="107" y="82"/>
                    <a:pt x="107" y="83"/>
                    <a:pt x="106" y="84"/>
                  </a:cubicBezTo>
                  <a:cubicBezTo>
                    <a:pt x="120" y="90"/>
                    <a:pt x="129" y="99"/>
                    <a:pt x="132" y="111"/>
                  </a:cubicBezTo>
                  <a:cubicBezTo>
                    <a:pt x="132" y="100"/>
                    <a:pt x="132" y="100"/>
                    <a:pt x="132" y="100"/>
                  </a:cubicBezTo>
                  <a:cubicBezTo>
                    <a:pt x="132" y="100"/>
                    <a:pt x="133" y="99"/>
                    <a:pt x="134" y="100"/>
                  </a:cubicBezTo>
                  <a:cubicBezTo>
                    <a:pt x="134" y="101"/>
                    <a:pt x="136" y="101"/>
                    <a:pt x="136" y="102"/>
                  </a:cubicBezTo>
                  <a:cubicBezTo>
                    <a:pt x="137" y="115"/>
                    <a:pt x="135" y="128"/>
                    <a:pt x="133" y="142"/>
                  </a:cubicBezTo>
                  <a:cubicBezTo>
                    <a:pt x="132" y="150"/>
                    <a:pt x="132" y="158"/>
                    <a:pt x="130" y="167"/>
                  </a:cubicBezTo>
                  <a:cubicBezTo>
                    <a:pt x="130" y="167"/>
                    <a:pt x="129" y="168"/>
                    <a:pt x="128" y="169"/>
                  </a:cubicBezTo>
                  <a:cubicBezTo>
                    <a:pt x="127" y="170"/>
                    <a:pt x="128" y="171"/>
                    <a:pt x="128" y="172"/>
                  </a:cubicBezTo>
                  <a:cubicBezTo>
                    <a:pt x="127" y="172"/>
                    <a:pt x="126" y="173"/>
                    <a:pt x="126" y="172"/>
                  </a:cubicBezTo>
                  <a:cubicBezTo>
                    <a:pt x="126" y="170"/>
                    <a:pt x="126" y="169"/>
                    <a:pt x="126" y="166"/>
                  </a:cubicBezTo>
                  <a:cubicBezTo>
                    <a:pt x="126" y="165"/>
                    <a:pt x="125" y="168"/>
                    <a:pt x="125" y="168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4" y="167"/>
                    <a:pt x="124" y="167"/>
                    <a:pt x="124" y="167"/>
                  </a:cubicBezTo>
                  <a:cubicBezTo>
                    <a:pt x="116" y="184"/>
                    <a:pt x="105" y="197"/>
                    <a:pt x="91" y="205"/>
                  </a:cubicBezTo>
                  <a:cubicBezTo>
                    <a:pt x="74" y="211"/>
                    <a:pt x="56" y="215"/>
                    <a:pt x="32" y="209"/>
                  </a:cubicBezTo>
                  <a:cubicBezTo>
                    <a:pt x="31" y="210"/>
                    <a:pt x="31" y="211"/>
                    <a:pt x="30" y="211"/>
                  </a:cubicBezTo>
                  <a:cubicBezTo>
                    <a:pt x="29" y="211"/>
                    <a:pt x="29" y="211"/>
                    <a:pt x="28" y="210"/>
                  </a:cubicBezTo>
                  <a:cubicBezTo>
                    <a:pt x="28" y="210"/>
                    <a:pt x="29" y="209"/>
                    <a:pt x="29" y="208"/>
                  </a:cubicBezTo>
                  <a:cubicBezTo>
                    <a:pt x="29" y="208"/>
                    <a:pt x="28" y="208"/>
                    <a:pt x="28" y="208"/>
                  </a:cubicBezTo>
                  <a:cubicBezTo>
                    <a:pt x="26" y="208"/>
                    <a:pt x="25" y="210"/>
                    <a:pt x="24" y="211"/>
                  </a:cubicBezTo>
                  <a:cubicBezTo>
                    <a:pt x="24" y="211"/>
                    <a:pt x="23" y="210"/>
                    <a:pt x="22" y="210"/>
                  </a:cubicBezTo>
                  <a:cubicBezTo>
                    <a:pt x="22" y="209"/>
                    <a:pt x="24" y="208"/>
                    <a:pt x="25" y="207"/>
                  </a:cubicBezTo>
                  <a:cubicBezTo>
                    <a:pt x="24" y="206"/>
                    <a:pt x="23" y="205"/>
                    <a:pt x="22" y="206"/>
                  </a:cubicBezTo>
                  <a:cubicBezTo>
                    <a:pt x="21" y="206"/>
                    <a:pt x="20" y="208"/>
                    <a:pt x="18" y="208"/>
                  </a:cubicBezTo>
                  <a:cubicBezTo>
                    <a:pt x="18" y="208"/>
                    <a:pt x="17" y="208"/>
                    <a:pt x="17" y="207"/>
                  </a:cubicBezTo>
                  <a:cubicBezTo>
                    <a:pt x="17" y="206"/>
                    <a:pt x="18" y="205"/>
                    <a:pt x="19" y="204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5" y="205"/>
                    <a:pt x="13" y="205"/>
                    <a:pt x="12" y="206"/>
                  </a:cubicBezTo>
                  <a:cubicBezTo>
                    <a:pt x="11" y="206"/>
                    <a:pt x="10" y="206"/>
                    <a:pt x="10" y="205"/>
                  </a:cubicBezTo>
                  <a:cubicBezTo>
                    <a:pt x="10" y="203"/>
                    <a:pt x="12" y="202"/>
                    <a:pt x="13" y="200"/>
                  </a:cubicBezTo>
                  <a:cubicBezTo>
                    <a:pt x="10" y="201"/>
                    <a:pt x="9" y="203"/>
                    <a:pt x="8" y="204"/>
                  </a:cubicBezTo>
                  <a:cubicBezTo>
                    <a:pt x="8" y="204"/>
                    <a:pt x="7" y="203"/>
                    <a:pt x="7" y="203"/>
                  </a:cubicBezTo>
                  <a:cubicBezTo>
                    <a:pt x="7" y="201"/>
                    <a:pt x="9" y="201"/>
                    <a:pt x="10" y="200"/>
                  </a:cubicBezTo>
                  <a:cubicBezTo>
                    <a:pt x="10" y="199"/>
                    <a:pt x="8" y="198"/>
                    <a:pt x="7" y="197"/>
                  </a:cubicBezTo>
                  <a:cubicBezTo>
                    <a:pt x="6" y="199"/>
                    <a:pt x="5" y="201"/>
                    <a:pt x="3" y="202"/>
                  </a:cubicBezTo>
                  <a:cubicBezTo>
                    <a:pt x="2" y="202"/>
                    <a:pt x="2" y="201"/>
                    <a:pt x="2" y="200"/>
                  </a:cubicBezTo>
                  <a:cubicBezTo>
                    <a:pt x="2" y="198"/>
                    <a:pt x="4" y="198"/>
                    <a:pt x="5" y="197"/>
                  </a:cubicBezTo>
                  <a:cubicBezTo>
                    <a:pt x="4" y="195"/>
                    <a:pt x="4" y="194"/>
                    <a:pt x="4" y="192"/>
                  </a:cubicBezTo>
                  <a:cubicBezTo>
                    <a:pt x="4" y="186"/>
                    <a:pt x="6" y="179"/>
                    <a:pt x="7" y="173"/>
                  </a:cubicBezTo>
                  <a:cubicBezTo>
                    <a:pt x="5" y="174"/>
                    <a:pt x="3" y="175"/>
                    <a:pt x="0" y="176"/>
                  </a:cubicBezTo>
                  <a:cubicBezTo>
                    <a:pt x="0" y="176"/>
                    <a:pt x="0" y="175"/>
                    <a:pt x="0" y="175"/>
                  </a:cubicBezTo>
                  <a:cubicBezTo>
                    <a:pt x="2" y="171"/>
                    <a:pt x="5" y="167"/>
                    <a:pt x="8" y="165"/>
                  </a:cubicBezTo>
                  <a:cubicBezTo>
                    <a:pt x="7" y="163"/>
                    <a:pt x="6" y="162"/>
                    <a:pt x="8" y="161"/>
                  </a:cubicBezTo>
                  <a:cubicBezTo>
                    <a:pt x="15" y="155"/>
                    <a:pt x="22" y="147"/>
                    <a:pt x="29" y="141"/>
                  </a:cubicBezTo>
                  <a:cubicBezTo>
                    <a:pt x="40" y="144"/>
                    <a:pt x="50" y="145"/>
                    <a:pt x="58" y="144"/>
                  </a:cubicBezTo>
                  <a:cubicBezTo>
                    <a:pt x="62" y="142"/>
                    <a:pt x="66" y="140"/>
                    <a:pt x="69" y="138"/>
                  </a:cubicBezTo>
                  <a:cubicBezTo>
                    <a:pt x="69" y="136"/>
                    <a:pt x="67" y="134"/>
                    <a:pt x="66" y="133"/>
                  </a:cubicBezTo>
                  <a:cubicBezTo>
                    <a:pt x="65" y="133"/>
                    <a:pt x="65" y="132"/>
                    <a:pt x="64" y="132"/>
                  </a:cubicBezTo>
                  <a:cubicBezTo>
                    <a:pt x="63" y="133"/>
                    <a:pt x="62" y="133"/>
                    <a:pt x="62" y="132"/>
                  </a:cubicBezTo>
                  <a:cubicBezTo>
                    <a:pt x="62" y="132"/>
                    <a:pt x="62" y="131"/>
                    <a:pt x="62" y="131"/>
                  </a:cubicBezTo>
                  <a:cubicBezTo>
                    <a:pt x="61" y="130"/>
                    <a:pt x="60" y="130"/>
                    <a:pt x="60" y="130"/>
                  </a:cubicBezTo>
                  <a:cubicBezTo>
                    <a:pt x="60" y="131"/>
                    <a:pt x="59" y="131"/>
                    <a:pt x="58" y="132"/>
                  </a:cubicBezTo>
                  <a:cubicBezTo>
                    <a:pt x="57" y="132"/>
                    <a:pt x="57" y="132"/>
                    <a:pt x="56" y="131"/>
                  </a:cubicBezTo>
                  <a:cubicBezTo>
                    <a:pt x="56" y="130"/>
                    <a:pt x="57" y="130"/>
                    <a:pt x="57" y="129"/>
                  </a:cubicBezTo>
                  <a:cubicBezTo>
                    <a:pt x="56" y="129"/>
                    <a:pt x="55" y="128"/>
                    <a:pt x="54" y="129"/>
                  </a:cubicBezTo>
                  <a:cubicBezTo>
                    <a:pt x="54" y="130"/>
                    <a:pt x="53" y="131"/>
                    <a:pt x="52" y="131"/>
                  </a:cubicBezTo>
                  <a:cubicBezTo>
                    <a:pt x="51" y="130"/>
                    <a:pt x="52" y="129"/>
                    <a:pt x="51" y="129"/>
                  </a:cubicBezTo>
                  <a:cubicBezTo>
                    <a:pt x="49" y="128"/>
                    <a:pt x="49" y="131"/>
                    <a:pt x="47" y="131"/>
                  </a:cubicBezTo>
                  <a:cubicBezTo>
                    <a:pt x="46" y="130"/>
                    <a:pt x="47" y="129"/>
                    <a:pt x="46" y="129"/>
                  </a:cubicBezTo>
                  <a:cubicBezTo>
                    <a:pt x="43" y="129"/>
                    <a:pt x="40" y="129"/>
                    <a:pt x="37" y="129"/>
                  </a:cubicBezTo>
                  <a:cubicBezTo>
                    <a:pt x="36" y="129"/>
                    <a:pt x="35" y="127"/>
                    <a:pt x="34" y="126"/>
                  </a:cubicBezTo>
                  <a:cubicBezTo>
                    <a:pt x="33" y="119"/>
                    <a:pt x="33" y="111"/>
                    <a:pt x="34" y="103"/>
                  </a:cubicBezTo>
                  <a:cubicBezTo>
                    <a:pt x="34" y="101"/>
                    <a:pt x="32" y="99"/>
                    <a:pt x="32" y="99"/>
                  </a:cubicBezTo>
                  <a:cubicBezTo>
                    <a:pt x="37" y="94"/>
                    <a:pt x="41" y="89"/>
                    <a:pt x="45" y="84"/>
                  </a:cubicBezTo>
                  <a:cubicBezTo>
                    <a:pt x="46" y="83"/>
                    <a:pt x="48" y="82"/>
                    <a:pt x="50" y="82"/>
                  </a:cubicBezTo>
                  <a:cubicBezTo>
                    <a:pt x="50" y="81"/>
                    <a:pt x="52" y="82"/>
                    <a:pt x="52" y="82"/>
                  </a:cubicBezTo>
                  <a:cubicBezTo>
                    <a:pt x="58" y="79"/>
                    <a:pt x="63" y="77"/>
                    <a:pt x="68" y="73"/>
                  </a:cubicBezTo>
                  <a:cubicBezTo>
                    <a:pt x="62" y="70"/>
                    <a:pt x="56" y="72"/>
                    <a:pt x="51" y="73"/>
                  </a:cubicBezTo>
                  <a:cubicBezTo>
                    <a:pt x="51" y="74"/>
                    <a:pt x="53" y="73"/>
                    <a:pt x="53" y="74"/>
                  </a:cubicBezTo>
                  <a:cubicBezTo>
                    <a:pt x="54" y="74"/>
                    <a:pt x="53" y="75"/>
                    <a:pt x="53" y="75"/>
                  </a:cubicBezTo>
                  <a:cubicBezTo>
                    <a:pt x="50" y="76"/>
                    <a:pt x="47" y="75"/>
                    <a:pt x="45" y="76"/>
                  </a:cubicBezTo>
                  <a:cubicBezTo>
                    <a:pt x="42" y="77"/>
                    <a:pt x="40" y="77"/>
                    <a:pt x="37" y="78"/>
                  </a:cubicBezTo>
                  <a:cubicBezTo>
                    <a:pt x="35" y="81"/>
                    <a:pt x="33" y="83"/>
                    <a:pt x="31" y="87"/>
                  </a:cubicBezTo>
                  <a:cubicBezTo>
                    <a:pt x="31" y="86"/>
                    <a:pt x="32" y="87"/>
                    <a:pt x="31" y="87"/>
                  </a:cubicBezTo>
                  <a:cubicBezTo>
                    <a:pt x="31" y="87"/>
                    <a:pt x="30" y="87"/>
                    <a:pt x="30" y="88"/>
                  </a:cubicBezTo>
                  <a:cubicBezTo>
                    <a:pt x="30" y="89"/>
                    <a:pt x="28" y="89"/>
                    <a:pt x="29" y="91"/>
                  </a:cubicBezTo>
                  <a:cubicBezTo>
                    <a:pt x="28" y="91"/>
                    <a:pt x="28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9" y="87"/>
                    <a:pt x="30" y="87"/>
                    <a:pt x="29" y="86"/>
                  </a:cubicBezTo>
                  <a:cubicBezTo>
                    <a:pt x="30" y="84"/>
                    <a:pt x="32" y="81"/>
                    <a:pt x="33" y="79"/>
                  </a:cubicBezTo>
                  <a:cubicBezTo>
                    <a:pt x="32" y="78"/>
                    <a:pt x="31" y="77"/>
                    <a:pt x="30" y="78"/>
                  </a:cubicBezTo>
                  <a:cubicBezTo>
                    <a:pt x="28" y="76"/>
                    <a:pt x="27" y="72"/>
                    <a:pt x="26" y="70"/>
                  </a:cubicBezTo>
                  <a:cubicBezTo>
                    <a:pt x="26" y="70"/>
                    <a:pt x="26" y="71"/>
                    <a:pt x="25" y="71"/>
                  </a:cubicBezTo>
                  <a:cubicBezTo>
                    <a:pt x="24" y="71"/>
                    <a:pt x="24" y="70"/>
                    <a:pt x="24" y="69"/>
                  </a:cubicBezTo>
                  <a:cubicBezTo>
                    <a:pt x="24" y="69"/>
                    <a:pt x="25" y="67"/>
                    <a:pt x="25" y="67"/>
                  </a:cubicBezTo>
                  <a:cubicBezTo>
                    <a:pt x="25" y="66"/>
                    <a:pt x="25" y="65"/>
                    <a:pt x="25" y="64"/>
                  </a:cubicBezTo>
                  <a:cubicBezTo>
                    <a:pt x="24" y="65"/>
                    <a:pt x="23" y="67"/>
                    <a:pt x="22" y="67"/>
                  </a:cubicBezTo>
                  <a:cubicBezTo>
                    <a:pt x="21" y="66"/>
                    <a:pt x="22" y="64"/>
                    <a:pt x="22" y="64"/>
                  </a:cubicBezTo>
                  <a:cubicBezTo>
                    <a:pt x="23" y="63"/>
                    <a:pt x="24" y="61"/>
                    <a:pt x="24" y="60"/>
                  </a:cubicBezTo>
                  <a:cubicBezTo>
                    <a:pt x="23" y="60"/>
                    <a:pt x="22" y="61"/>
                    <a:pt x="21" y="60"/>
                  </a:cubicBezTo>
                  <a:cubicBezTo>
                    <a:pt x="22" y="59"/>
                    <a:pt x="23" y="57"/>
                    <a:pt x="22" y="55"/>
                  </a:cubicBezTo>
                  <a:cubicBezTo>
                    <a:pt x="21" y="56"/>
                    <a:pt x="19" y="56"/>
                    <a:pt x="20" y="54"/>
                  </a:cubicBezTo>
                  <a:cubicBezTo>
                    <a:pt x="20" y="53"/>
                    <a:pt x="21" y="52"/>
                    <a:pt x="20" y="51"/>
                  </a:cubicBezTo>
                  <a:cubicBezTo>
                    <a:pt x="20" y="51"/>
                    <a:pt x="19" y="52"/>
                    <a:pt x="19" y="53"/>
                  </a:cubicBezTo>
                  <a:cubicBezTo>
                    <a:pt x="19" y="54"/>
                    <a:pt x="19" y="54"/>
                    <a:pt x="19" y="54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pPr algn="ctr"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9" name="MH_SubTitle_1">
              <a:extLst>
                <a:ext uri="{FF2B5EF4-FFF2-40B4-BE49-F238E27FC236}">
                  <a16:creationId xmlns:a16="http://schemas.microsoft.com/office/drawing/2014/main" id="{17467190-4A91-4CD0-9E58-61BC289B345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63552" y="5085184"/>
              <a:ext cx="8064896" cy="1440160"/>
            </a:xfrm>
            <a:prstGeom prst="rect">
              <a:avLst/>
            </a:prstGeom>
          </p:spPr>
          <p:txBody>
            <a:bodyPr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上课流程：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课前回顾课程内容，讲解作业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课程讲解当前课程知识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课后布置作业，作业发送到我的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QQ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邮箱：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1052949192@qq.com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C13842-53AC-41C3-8B58-F2E6F66ED816}"/>
              </a:ext>
            </a:extLst>
          </p:cNvPr>
          <p:cNvGrpSpPr/>
          <p:nvPr/>
        </p:nvGrpSpPr>
        <p:grpSpPr>
          <a:xfrm>
            <a:off x="1144687" y="3443971"/>
            <a:ext cx="8983761" cy="814387"/>
            <a:chOff x="1144687" y="3443971"/>
            <a:chExt cx="8983761" cy="814387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99F9A755-3593-4DC5-AEB8-ACC8A5EC45FA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44687" y="3443971"/>
              <a:ext cx="642937" cy="814387"/>
            </a:xfrm>
            <a:custGeom>
              <a:avLst/>
              <a:gdLst>
                <a:gd name="T0" fmla="*/ 2147483646 w 168"/>
                <a:gd name="T1" fmla="*/ 2147483646 h 213"/>
                <a:gd name="T2" fmla="*/ 2147483646 w 168"/>
                <a:gd name="T3" fmla="*/ 2147483646 h 213"/>
                <a:gd name="T4" fmla="*/ 2147483646 w 168"/>
                <a:gd name="T5" fmla="*/ 2147483646 h 213"/>
                <a:gd name="T6" fmla="*/ 2147483646 w 168"/>
                <a:gd name="T7" fmla="*/ 2147483646 h 213"/>
                <a:gd name="T8" fmla="*/ 2147483646 w 168"/>
                <a:gd name="T9" fmla="*/ 2147483646 h 213"/>
                <a:gd name="T10" fmla="*/ 2147483646 w 168"/>
                <a:gd name="T11" fmla="*/ 2147483646 h 213"/>
                <a:gd name="T12" fmla="*/ 2147483646 w 168"/>
                <a:gd name="T13" fmla="*/ 2147483646 h 213"/>
                <a:gd name="T14" fmla="*/ 2147483646 w 168"/>
                <a:gd name="T15" fmla="*/ 2147483646 h 213"/>
                <a:gd name="T16" fmla="*/ 2147483646 w 168"/>
                <a:gd name="T17" fmla="*/ 2147483646 h 213"/>
                <a:gd name="T18" fmla="*/ 2147483646 w 168"/>
                <a:gd name="T19" fmla="*/ 2147483646 h 213"/>
                <a:gd name="T20" fmla="*/ 2147483646 w 168"/>
                <a:gd name="T21" fmla="*/ 2147483646 h 213"/>
                <a:gd name="T22" fmla="*/ 2147483646 w 168"/>
                <a:gd name="T23" fmla="*/ 2147483646 h 213"/>
                <a:gd name="T24" fmla="*/ 2147483646 w 168"/>
                <a:gd name="T25" fmla="*/ 2147483646 h 213"/>
                <a:gd name="T26" fmla="*/ 2147483646 w 168"/>
                <a:gd name="T27" fmla="*/ 2147483646 h 213"/>
                <a:gd name="T28" fmla="*/ 2147483646 w 168"/>
                <a:gd name="T29" fmla="*/ 2147483646 h 213"/>
                <a:gd name="T30" fmla="*/ 2147483646 w 168"/>
                <a:gd name="T31" fmla="*/ 2147483646 h 213"/>
                <a:gd name="T32" fmla="*/ 2147483646 w 168"/>
                <a:gd name="T33" fmla="*/ 2147483646 h 213"/>
                <a:gd name="T34" fmla="*/ 2147483646 w 168"/>
                <a:gd name="T35" fmla="*/ 2147483646 h 213"/>
                <a:gd name="T36" fmla="*/ 2147483646 w 168"/>
                <a:gd name="T37" fmla="*/ 2147483646 h 213"/>
                <a:gd name="T38" fmla="*/ 2147483646 w 168"/>
                <a:gd name="T39" fmla="*/ 2147483646 h 213"/>
                <a:gd name="T40" fmla="*/ 2147483646 w 168"/>
                <a:gd name="T41" fmla="*/ 2147483646 h 213"/>
                <a:gd name="T42" fmla="*/ 2147483646 w 168"/>
                <a:gd name="T43" fmla="*/ 2147483646 h 213"/>
                <a:gd name="T44" fmla="*/ 2147483646 w 168"/>
                <a:gd name="T45" fmla="*/ 2147483646 h 213"/>
                <a:gd name="T46" fmla="*/ 2147483646 w 168"/>
                <a:gd name="T47" fmla="*/ 2147483646 h 213"/>
                <a:gd name="T48" fmla="*/ 2147483646 w 168"/>
                <a:gd name="T49" fmla="*/ 2147483646 h 213"/>
                <a:gd name="T50" fmla="*/ 2147483646 w 168"/>
                <a:gd name="T51" fmla="*/ 2147483646 h 213"/>
                <a:gd name="T52" fmla="*/ 2147483646 w 168"/>
                <a:gd name="T53" fmla="*/ 2147483646 h 213"/>
                <a:gd name="T54" fmla="*/ 2147483646 w 168"/>
                <a:gd name="T55" fmla="*/ 2147483646 h 213"/>
                <a:gd name="T56" fmla="*/ 2147483646 w 168"/>
                <a:gd name="T57" fmla="*/ 2147483646 h 213"/>
                <a:gd name="T58" fmla="*/ 2147483646 w 168"/>
                <a:gd name="T59" fmla="*/ 2147483646 h 213"/>
                <a:gd name="T60" fmla="*/ 2147483646 w 168"/>
                <a:gd name="T61" fmla="*/ 2147483646 h 213"/>
                <a:gd name="T62" fmla="*/ 2147483646 w 168"/>
                <a:gd name="T63" fmla="*/ 2147483646 h 213"/>
                <a:gd name="T64" fmla="*/ 2147483646 w 168"/>
                <a:gd name="T65" fmla="*/ 2147483646 h 213"/>
                <a:gd name="T66" fmla="*/ 2147483646 w 168"/>
                <a:gd name="T67" fmla="*/ 2147483646 h 213"/>
                <a:gd name="T68" fmla="*/ 2147483646 w 168"/>
                <a:gd name="T69" fmla="*/ 2147483646 h 213"/>
                <a:gd name="T70" fmla="*/ 2147483646 w 168"/>
                <a:gd name="T71" fmla="*/ 2147483646 h 213"/>
                <a:gd name="T72" fmla="*/ 2147483646 w 168"/>
                <a:gd name="T73" fmla="*/ 2147483646 h 213"/>
                <a:gd name="T74" fmla="*/ 2147483646 w 168"/>
                <a:gd name="T75" fmla="*/ 2147483646 h 213"/>
                <a:gd name="T76" fmla="*/ 2147483646 w 168"/>
                <a:gd name="T77" fmla="*/ 2147483646 h 213"/>
                <a:gd name="T78" fmla="*/ 2147483646 w 168"/>
                <a:gd name="T79" fmla="*/ 2147483646 h 213"/>
                <a:gd name="T80" fmla="*/ 2147483646 w 168"/>
                <a:gd name="T81" fmla="*/ 2147483646 h 213"/>
                <a:gd name="T82" fmla="*/ 2147483646 w 168"/>
                <a:gd name="T83" fmla="*/ 2147483646 h 213"/>
                <a:gd name="T84" fmla="*/ 2147483646 w 168"/>
                <a:gd name="T85" fmla="*/ 2147483646 h 213"/>
                <a:gd name="T86" fmla="*/ 2147483646 w 168"/>
                <a:gd name="T87" fmla="*/ 2147483646 h 213"/>
                <a:gd name="T88" fmla="*/ 2147483646 w 168"/>
                <a:gd name="T89" fmla="*/ 2147483646 h 213"/>
                <a:gd name="T90" fmla="*/ 2147483646 w 168"/>
                <a:gd name="T91" fmla="*/ 2147483646 h 213"/>
                <a:gd name="T92" fmla="*/ 2147483646 w 168"/>
                <a:gd name="T93" fmla="*/ 2147483646 h 213"/>
                <a:gd name="T94" fmla="*/ 2147483646 w 168"/>
                <a:gd name="T95" fmla="*/ 2147483646 h 213"/>
                <a:gd name="T96" fmla="*/ 2147483646 w 168"/>
                <a:gd name="T97" fmla="*/ 2147483646 h 213"/>
                <a:gd name="T98" fmla="*/ 2147483646 w 168"/>
                <a:gd name="T99" fmla="*/ 2147483646 h 213"/>
                <a:gd name="T100" fmla="*/ 2147483646 w 168"/>
                <a:gd name="T101" fmla="*/ 2147483646 h 213"/>
                <a:gd name="T102" fmla="*/ 2147483646 w 168"/>
                <a:gd name="T103" fmla="*/ 2147483646 h 213"/>
                <a:gd name="T104" fmla="*/ 2147483646 w 168"/>
                <a:gd name="T105" fmla="*/ 2147483646 h 213"/>
                <a:gd name="T106" fmla="*/ 2147483646 w 168"/>
                <a:gd name="T107" fmla="*/ 2147483646 h 213"/>
                <a:gd name="T108" fmla="*/ 2147483646 w 168"/>
                <a:gd name="T109" fmla="*/ 2147483646 h 213"/>
                <a:gd name="T110" fmla="*/ 2147483646 w 168"/>
                <a:gd name="T111" fmla="*/ 2147483646 h 213"/>
                <a:gd name="T112" fmla="*/ 2147483646 w 168"/>
                <a:gd name="T113" fmla="*/ 2147483646 h 213"/>
                <a:gd name="T114" fmla="*/ 2147483646 w 168"/>
                <a:gd name="T115" fmla="*/ 2147483646 h 213"/>
                <a:gd name="T116" fmla="*/ 2147483646 w 168"/>
                <a:gd name="T117" fmla="*/ 2147483646 h 213"/>
                <a:gd name="T118" fmla="*/ 2147483646 w 168"/>
                <a:gd name="T119" fmla="*/ 2147483646 h 213"/>
                <a:gd name="T120" fmla="*/ 2147483646 w 168"/>
                <a:gd name="T121" fmla="*/ 2147483646 h 213"/>
                <a:gd name="T122" fmla="*/ 2147483646 w 168"/>
                <a:gd name="T123" fmla="*/ 2147483646 h 2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6A42B598-3AB5-43BE-8FB7-C0C79053AF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3443971"/>
              <a:ext cx="8064896" cy="814387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课程内容：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详见大纲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83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考核制度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CF2B09-8B54-499D-AC03-219EF62AA149}"/>
              </a:ext>
            </a:extLst>
          </p:cNvPr>
          <p:cNvSpPr/>
          <p:nvPr/>
        </p:nvSpPr>
        <p:spPr>
          <a:xfrm>
            <a:off x="415925" y="1556792"/>
            <a:ext cx="9280475" cy="48965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9C570AA-1BA3-43A1-8D7D-0830591FD64D}"/>
              </a:ext>
            </a:extLst>
          </p:cNvPr>
          <p:cNvGrpSpPr/>
          <p:nvPr/>
        </p:nvGrpSpPr>
        <p:grpSpPr>
          <a:xfrm>
            <a:off x="1670059" y="1916832"/>
            <a:ext cx="1803876" cy="1760159"/>
            <a:chOff x="3405058" y="1851195"/>
            <a:chExt cx="1803876" cy="1760159"/>
          </a:xfrm>
        </p:grpSpPr>
        <p:sp>
          <p:nvSpPr>
            <p:cNvPr id="41" name="MH_Other_1">
              <a:extLst>
                <a:ext uri="{FF2B5EF4-FFF2-40B4-BE49-F238E27FC236}">
                  <a16:creationId xmlns:a16="http://schemas.microsoft.com/office/drawing/2014/main" id="{B598DEEE-B3E0-4402-A5F2-B355C123A7C3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405058" y="1851195"/>
              <a:ext cx="1803876" cy="1760159"/>
            </a:xfrm>
            <a:custGeom>
              <a:avLst/>
              <a:gdLst/>
              <a:ahLst/>
              <a:cxnLst>
                <a:cxn ang="0">
                  <a:pos x="1613" y="210"/>
                </a:cxn>
                <a:cxn ang="0">
                  <a:pos x="1360" y="674"/>
                </a:cxn>
                <a:cxn ang="0">
                  <a:pos x="732" y="749"/>
                </a:cxn>
                <a:cxn ang="0">
                  <a:pos x="468" y="1245"/>
                </a:cxn>
                <a:cxn ang="0">
                  <a:pos x="543" y="1681"/>
                </a:cxn>
                <a:cxn ang="0">
                  <a:pos x="50" y="2188"/>
                </a:cxn>
                <a:cxn ang="0">
                  <a:pos x="228" y="2752"/>
                </a:cxn>
                <a:cxn ang="0">
                  <a:pos x="343" y="3352"/>
                </a:cxn>
                <a:cxn ang="0">
                  <a:pos x="478" y="3841"/>
                </a:cxn>
                <a:cxn ang="0">
                  <a:pos x="1117" y="4048"/>
                </a:cxn>
                <a:cxn ang="0">
                  <a:pos x="1356" y="4540"/>
                </a:cxn>
                <a:cxn ang="0">
                  <a:pos x="1892" y="4755"/>
                </a:cxn>
                <a:cxn ang="0">
                  <a:pos x="2384" y="4530"/>
                </a:cxn>
                <a:cxn ang="0">
                  <a:pos x="2994" y="4837"/>
                </a:cxn>
                <a:cxn ang="0">
                  <a:pos x="3448" y="4573"/>
                </a:cxn>
                <a:cxn ang="0">
                  <a:pos x="3748" y="4208"/>
                </a:cxn>
                <a:cxn ang="0">
                  <a:pos x="4340" y="4066"/>
                </a:cxn>
                <a:cxn ang="0">
                  <a:pos x="4515" y="3494"/>
                </a:cxn>
                <a:cxn ang="0">
                  <a:pos x="4686" y="3041"/>
                </a:cxn>
                <a:cxn ang="0">
                  <a:pos x="4961" y="2570"/>
                </a:cxn>
                <a:cxn ang="0">
                  <a:pos x="4658" y="2013"/>
                </a:cxn>
                <a:cxn ang="0">
                  <a:pos x="4647" y="1517"/>
                </a:cxn>
                <a:cxn ang="0">
                  <a:pos x="4515" y="1031"/>
                </a:cxn>
                <a:cxn ang="0">
                  <a:pos x="3876" y="821"/>
                </a:cxn>
                <a:cxn ang="0">
                  <a:pos x="3637" y="328"/>
                </a:cxn>
                <a:cxn ang="0">
                  <a:pos x="3102" y="114"/>
                </a:cxn>
                <a:cxn ang="0">
                  <a:pos x="2609" y="342"/>
                </a:cxn>
                <a:cxn ang="0">
                  <a:pos x="1999" y="32"/>
                </a:cxn>
                <a:cxn ang="0">
                  <a:pos x="2520" y="217"/>
                </a:cxn>
                <a:cxn ang="0">
                  <a:pos x="3212" y="71"/>
                </a:cxn>
                <a:cxn ang="0">
                  <a:pos x="3633" y="274"/>
                </a:cxn>
                <a:cxn ang="0">
                  <a:pos x="3876" y="788"/>
                </a:cxn>
                <a:cxn ang="0">
                  <a:pos x="4483" y="956"/>
                </a:cxn>
                <a:cxn ang="0">
                  <a:pos x="4690" y="1403"/>
                </a:cxn>
                <a:cxn ang="0">
                  <a:pos x="4761" y="2070"/>
                </a:cxn>
                <a:cxn ang="0">
                  <a:pos x="4993" y="2584"/>
                </a:cxn>
                <a:cxn ang="0">
                  <a:pos x="4604" y="3137"/>
                </a:cxn>
                <a:cxn ang="0">
                  <a:pos x="4551" y="3737"/>
                </a:cxn>
                <a:cxn ang="0">
                  <a:pos x="4187" y="4191"/>
                </a:cxn>
                <a:cxn ang="0">
                  <a:pos x="3594" y="4365"/>
                </a:cxn>
                <a:cxn ang="0">
                  <a:pos x="3127" y="4855"/>
                </a:cxn>
                <a:cxn ang="0">
                  <a:pos x="2577" y="4730"/>
                </a:cxn>
                <a:cxn ang="0">
                  <a:pos x="1895" y="4787"/>
                </a:cxn>
                <a:cxn ang="0">
                  <a:pos x="1428" y="4665"/>
                </a:cxn>
                <a:cxn ang="0">
                  <a:pos x="1146" y="4080"/>
                </a:cxn>
                <a:cxn ang="0">
                  <a:pos x="589" y="3966"/>
                </a:cxn>
                <a:cxn ang="0">
                  <a:pos x="307" y="3552"/>
                </a:cxn>
                <a:cxn ang="0">
                  <a:pos x="325" y="2888"/>
                </a:cxn>
                <a:cxn ang="0">
                  <a:pos x="0" y="2316"/>
                </a:cxn>
                <a:cxn ang="0">
                  <a:pos x="282" y="1809"/>
                </a:cxn>
                <a:cxn ang="0">
                  <a:pos x="435" y="1245"/>
                </a:cxn>
                <a:cxn ang="0">
                  <a:pos x="632" y="778"/>
                </a:cxn>
                <a:cxn ang="0">
                  <a:pos x="1242" y="628"/>
                </a:cxn>
                <a:cxn ang="0">
                  <a:pos x="1624" y="153"/>
                </a:cxn>
              </a:cxnLst>
              <a:rect l="0" t="0" r="r" b="b"/>
              <a:pathLst>
                <a:path w="4993" h="4872">
                  <a:moveTo>
                    <a:pt x="1999" y="32"/>
                  </a:moveTo>
                  <a:lnTo>
                    <a:pt x="1934" y="35"/>
                  </a:lnTo>
                  <a:lnTo>
                    <a:pt x="1874" y="46"/>
                  </a:lnTo>
                  <a:lnTo>
                    <a:pt x="1781" y="82"/>
                  </a:lnTo>
                  <a:lnTo>
                    <a:pt x="1692" y="135"/>
                  </a:lnTo>
                  <a:lnTo>
                    <a:pt x="1613" y="210"/>
                  </a:lnTo>
                  <a:lnTo>
                    <a:pt x="1542" y="299"/>
                  </a:lnTo>
                  <a:lnTo>
                    <a:pt x="1481" y="407"/>
                  </a:lnTo>
                  <a:lnTo>
                    <a:pt x="1424" y="528"/>
                  </a:lnTo>
                  <a:lnTo>
                    <a:pt x="1378" y="664"/>
                  </a:lnTo>
                  <a:lnTo>
                    <a:pt x="1371" y="678"/>
                  </a:lnTo>
                  <a:lnTo>
                    <a:pt x="1360" y="674"/>
                  </a:lnTo>
                  <a:lnTo>
                    <a:pt x="1246" y="660"/>
                  </a:lnTo>
                  <a:lnTo>
                    <a:pt x="1142" y="656"/>
                  </a:lnTo>
                  <a:lnTo>
                    <a:pt x="1024" y="664"/>
                  </a:lnTo>
                  <a:lnTo>
                    <a:pt x="917" y="681"/>
                  </a:lnTo>
                  <a:lnTo>
                    <a:pt x="817" y="710"/>
                  </a:lnTo>
                  <a:lnTo>
                    <a:pt x="732" y="749"/>
                  </a:lnTo>
                  <a:lnTo>
                    <a:pt x="653" y="803"/>
                  </a:lnTo>
                  <a:lnTo>
                    <a:pt x="589" y="867"/>
                  </a:lnTo>
                  <a:lnTo>
                    <a:pt x="535" y="946"/>
                  </a:lnTo>
                  <a:lnTo>
                    <a:pt x="500" y="1038"/>
                  </a:lnTo>
                  <a:lnTo>
                    <a:pt x="475" y="1138"/>
                  </a:lnTo>
                  <a:lnTo>
                    <a:pt x="468" y="1245"/>
                  </a:lnTo>
                  <a:lnTo>
                    <a:pt x="471" y="1342"/>
                  </a:lnTo>
                  <a:lnTo>
                    <a:pt x="489" y="1442"/>
                  </a:lnTo>
                  <a:lnTo>
                    <a:pt x="514" y="1549"/>
                  </a:lnTo>
                  <a:lnTo>
                    <a:pt x="550" y="1660"/>
                  </a:lnTo>
                  <a:lnTo>
                    <a:pt x="553" y="1674"/>
                  </a:lnTo>
                  <a:lnTo>
                    <a:pt x="543" y="1681"/>
                  </a:lnTo>
                  <a:lnTo>
                    <a:pt x="418" y="1752"/>
                  </a:lnTo>
                  <a:lnTo>
                    <a:pt x="307" y="1831"/>
                  </a:lnTo>
                  <a:lnTo>
                    <a:pt x="214" y="1913"/>
                  </a:lnTo>
                  <a:lnTo>
                    <a:pt x="143" y="2002"/>
                  </a:lnTo>
                  <a:lnTo>
                    <a:pt x="86" y="2091"/>
                  </a:lnTo>
                  <a:lnTo>
                    <a:pt x="50" y="2188"/>
                  </a:lnTo>
                  <a:lnTo>
                    <a:pt x="32" y="2288"/>
                  </a:lnTo>
                  <a:lnTo>
                    <a:pt x="32" y="2316"/>
                  </a:lnTo>
                  <a:lnTo>
                    <a:pt x="46" y="2427"/>
                  </a:lnTo>
                  <a:lnTo>
                    <a:pt x="82" y="2538"/>
                  </a:lnTo>
                  <a:lnTo>
                    <a:pt x="146" y="2648"/>
                  </a:lnTo>
                  <a:lnTo>
                    <a:pt x="228" y="2752"/>
                  </a:lnTo>
                  <a:lnTo>
                    <a:pt x="335" y="2855"/>
                  </a:lnTo>
                  <a:lnTo>
                    <a:pt x="478" y="2963"/>
                  </a:lnTo>
                  <a:lnTo>
                    <a:pt x="471" y="2973"/>
                  </a:lnTo>
                  <a:lnTo>
                    <a:pt x="414" y="3105"/>
                  </a:lnTo>
                  <a:lnTo>
                    <a:pt x="371" y="3230"/>
                  </a:lnTo>
                  <a:lnTo>
                    <a:pt x="343" y="3352"/>
                  </a:lnTo>
                  <a:lnTo>
                    <a:pt x="335" y="3466"/>
                  </a:lnTo>
                  <a:lnTo>
                    <a:pt x="339" y="3548"/>
                  </a:lnTo>
                  <a:lnTo>
                    <a:pt x="357" y="3627"/>
                  </a:lnTo>
                  <a:lnTo>
                    <a:pt x="382" y="3698"/>
                  </a:lnTo>
                  <a:lnTo>
                    <a:pt x="418" y="3766"/>
                  </a:lnTo>
                  <a:lnTo>
                    <a:pt x="478" y="3841"/>
                  </a:lnTo>
                  <a:lnTo>
                    <a:pt x="553" y="3905"/>
                  </a:lnTo>
                  <a:lnTo>
                    <a:pt x="639" y="3955"/>
                  </a:lnTo>
                  <a:lnTo>
                    <a:pt x="742" y="3998"/>
                  </a:lnTo>
                  <a:lnTo>
                    <a:pt x="857" y="4026"/>
                  </a:lnTo>
                  <a:lnTo>
                    <a:pt x="982" y="4041"/>
                  </a:lnTo>
                  <a:lnTo>
                    <a:pt x="1117" y="4048"/>
                  </a:lnTo>
                  <a:lnTo>
                    <a:pt x="1171" y="4048"/>
                  </a:lnTo>
                  <a:lnTo>
                    <a:pt x="1174" y="4062"/>
                  </a:lnTo>
                  <a:lnTo>
                    <a:pt x="1206" y="4201"/>
                  </a:lnTo>
                  <a:lnTo>
                    <a:pt x="1246" y="4330"/>
                  </a:lnTo>
                  <a:lnTo>
                    <a:pt x="1296" y="4444"/>
                  </a:lnTo>
                  <a:lnTo>
                    <a:pt x="1356" y="4540"/>
                  </a:lnTo>
                  <a:lnTo>
                    <a:pt x="1428" y="4622"/>
                  </a:lnTo>
                  <a:lnTo>
                    <a:pt x="1506" y="4687"/>
                  </a:lnTo>
                  <a:lnTo>
                    <a:pt x="1595" y="4733"/>
                  </a:lnTo>
                  <a:lnTo>
                    <a:pt x="1688" y="4758"/>
                  </a:lnTo>
                  <a:lnTo>
                    <a:pt x="1781" y="4765"/>
                  </a:lnTo>
                  <a:lnTo>
                    <a:pt x="1892" y="4755"/>
                  </a:lnTo>
                  <a:lnTo>
                    <a:pt x="2006" y="4726"/>
                  </a:lnTo>
                  <a:lnTo>
                    <a:pt x="2120" y="4680"/>
                  </a:lnTo>
                  <a:lnTo>
                    <a:pt x="2241" y="4612"/>
                  </a:lnTo>
                  <a:lnTo>
                    <a:pt x="2363" y="4526"/>
                  </a:lnTo>
                  <a:lnTo>
                    <a:pt x="2373" y="4519"/>
                  </a:lnTo>
                  <a:lnTo>
                    <a:pt x="2384" y="4530"/>
                  </a:lnTo>
                  <a:lnTo>
                    <a:pt x="2488" y="4622"/>
                  </a:lnTo>
                  <a:lnTo>
                    <a:pt x="2588" y="4697"/>
                  </a:lnTo>
                  <a:lnTo>
                    <a:pt x="2691" y="4758"/>
                  </a:lnTo>
                  <a:lnTo>
                    <a:pt x="2795" y="4801"/>
                  </a:lnTo>
                  <a:lnTo>
                    <a:pt x="2895" y="4830"/>
                  </a:lnTo>
                  <a:lnTo>
                    <a:pt x="2994" y="4837"/>
                  </a:lnTo>
                  <a:lnTo>
                    <a:pt x="3055" y="4833"/>
                  </a:lnTo>
                  <a:lnTo>
                    <a:pt x="3119" y="4822"/>
                  </a:lnTo>
                  <a:lnTo>
                    <a:pt x="3212" y="4787"/>
                  </a:lnTo>
                  <a:lnTo>
                    <a:pt x="3298" y="4733"/>
                  </a:lnTo>
                  <a:lnTo>
                    <a:pt x="3376" y="4662"/>
                  </a:lnTo>
                  <a:lnTo>
                    <a:pt x="3448" y="4573"/>
                  </a:lnTo>
                  <a:lnTo>
                    <a:pt x="3512" y="4465"/>
                  </a:lnTo>
                  <a:lnTo>
                    <a:pt x="3569" y="4344"/>
                  </a:lnTo>
                  <a:lnTo>
                    <a:pt x="3615" y="4208"/>
                  </a:lnTo>
                  <a:lnTo>
                    <a:pt x="3619" y="4194"/>
                  </a:lnTo>
                  <a:lnTo>
                    <a:pt x="3633" y="4194"/>
                  </a:lnTo>
                  <a:lnTo>
                    <a:pt x="3748" y="4208"/>
                  </a:lnTo>
                  <a:lnTo>
                    <a:pt x="3851" y="4212"/>
                  </a:lnTo>
                  <a:lnTo>
                    <a:pt x="3969" y="4205"/>
                  </a:lnTo>
                  <a:lnTo>
                    <a:pt x="4076" y="4191"/>
                  </a:lnTo>
                  <a:lnTo>
                    <a:pt x="4176" y="4162"/>
                  </a:lnTo>
                  <a:lnTo>
                    <a:pt x="4261" y="4119"/>
                  </a:lnTo>
                  <a:lnTo>
                    <a:pt x="4340" y="4066"/>
                  </a:lnTo>
                  <a:lnTo>
                    <a:pt x="4404" y="4001"/>
                  </a:lnTo>
                  <a:lnTo>
                    <a:pt x="4454" y="3923"/>
                  </a:lnTo>
                  <a:lnTo>
                    <a:pt x="4493" y="3830"/>
                  </a:lnTo>
                  <a:lnTo>
                    <a:pt x="4515" y="3730"/>
                  </a:lnTo>
                  <a:lnTo>
                    <a:pt x="4522" y="3623"/>
                  </a:lnTo>
                  <a:lnTo>
                    <a:pt x="4515" y="3494"/>
                  </a:lnTo>
                  <a:lnTo>
                    <a:pt x="4486" y="3355"/>
                  </a:lnTo>
                  <a:lnTo>
                    <a:pt x="4444" y="3209"/>
                  </a:lnTo>
                  <a:lnTo>
                    <a:pt x="4440" y="3195"/>
                  </a:lnTo>
                  <a:lnTo>
                    <a:pt x="4451" y="3191"/>
                  </a:lnTo>
                  <a:lnTo>
                    <a:pt x="4576" y="3120"/>
                  </a:lnTo>
                  <a:lnTo>
                    <a:pt x="4686" y="3041"/>
                  </a:lnTo>
                  <a:lnTo>
                    <a:pt x="4775" y="2955"/>
                  </a:lnTo>
                  <a:lnTo>
                    <a:pt x="4850" y="2870"/>
                  </a:lnTo>
                  <a:lnTo>
                    <a:pt x="4908" y="2777"/>
                  </a:lnTo>
                  <a:lnTo>
                    <a:pt x="4943" y="2681"/>
                  </a:lnTo>
                  <a:lnTo>
                    <a:pt x="4957" y="2581"/>
                  </a:lnTo>
                  <a:lnTo>
                    <a:pt x="4961" y="2570"/>
                  </a:lnTo>
                  <a:lnTo>
                    <a:pt x="4961" y="2552"/>
                  </a:lnTo>
                  <a:lnTo>
                    <a:pt x="4947" y="2441"/>
                  </a:lnTo>
                  <a:lnTo>
                    <a:pt x="4911" y="2331"/>
                  </a:lnTo>
                  <a:lnTo>
                    <a:pt x="4847" y="2220"/>
                  </a:lnTo>
                  <a:lnTo>
                    <a:pt x="4765" y="2116"/>
                  </a:lnTo>
                  <a:lnTo>
                    <a:pt x="4658" y="2013"/>
                  </a:lnTo>
                  <a:lnTo>
                    <a:pt x="4529" y="1917"/>
                  </a:lnTo>
                  <a:lnTo>
                    <a:pt x="4515" y="1909"/>
                  </a:lnTo>
                  <a:lnTo>
                    <a:pt x="4522" y="1895"/>
                  </a:lnTo>
                  <a:lnTo>
                    <a:pt x="4579" y="1763"/>
                  </a:lnTo>
                  <a:lnTo>
                    <a:pt x="4622" y="1638"/>
                  </a:lnTo>
                  <a:lnTo>
                    <a:pt x="4647" y="1517"/>
                  </a:lnTo>
                  <a:lnTo>
                    <a:pt x="4654" y="1403"/>
                  </a:lnTo>
                  <a:lnTo>
                    <a:pt x="4651" y="1320"/>
                  </a:lnTo>
                  <a:lnTo>
                    <a:pt x="4636" y="1245"/>
                  </a:lnTo>
                  <a:lnTo>
                    <a:pt x="4611" y="1174"/>
                  </a:lnTo>
                  <a:lnTo>
                    <a:pt x="4576" y="1106"/>
                  </a:lnTo>
                  <a:lnTo>
                    <a:pt x="4515" y="1031"/>
                  </a:lnTo>
                  <a:lnTo>
                    <a:pt x="4440" y="967"/>
                  </a:lnTo>
                  <a:lnTo>
                    <a:pt x="4354" y="913"/>
                  </a:lnTo>
                  <a:lnTo>
                    <a:pt x="4251" y="871"/>
                  </a:lnTo>
                  <a:lnTo>
                    <a:pt x="4137" y="842"/>
                  </a:lnTo>
                  <a:lnTo>
                    <a:pt x="4012" y="828"/>
                  </a:lnTo>
                  <a:lnTo>
                    <a:pt x="3876" y="821"/>
                  </a:lnTo>
                  <a:lnTo>
                    <a:pt x="3822" y="821"/>
                  </a:lnTo>
                  <a:lnTo>
                    <a:pt x="3819" y="806"/>
                  </a:lnTo>
                  <a:lnTo>
                    <a:pt x="3787" y="667"/>
                  </a:lnTo>
                  <a:lnTo>
                    <a:pt x="3748" y="539"/>
                  </a:lnTo>
                  <a:lnTo>
                    <a:pt x="3698" y="428"/>
                  </a:lnTo>
                  <a:lnTo>
                    <a:pt x="3637" y="328"/>
                  </a:lnTo>
                  <a:lnTo>
                    <a:pt x="3566" y="249"/>
                  </a:lnTo>
                  <a:lnTo>
                    <a:pt x="3487" y="185"/>
                  </a:lnTo>
                  <a:lnTo>
                    <a:pt x="3398" y="139"/>
                  </a:lnTo>
                  <a:lnTo>
                    <a:pt x="3305" y="110"/>
                  </a:lnTo>
                  <a:lnTo>
                    <a:pt x="3212" y="103"/>
                  </a:lnTo>
                  <a:lnTo>
                    <a:pt x="3102" y="114"/>
                  </a:lnTo>
                  <a:lnTo>
                    <a:pt x="2987" y="142"/>
                  </a:lnTo>
                  <a:lnTo>
                    <a:pt x="2873" y="192"/>
                  </a:lnTo>
                  <a:lnTo>
                    <a:pt x="2752" y="260"/>
                  </a:lnTo>
                  <a:lnTo>
                    <a:pt x="2630" y="342"/>
                  </a:lnTo>
                  <a:lnTo>
                    <a:pt x="2620" y="349"/>
                  </a:lnTo>
                  <a:lnTo>
                    <a:pt x="2609" y="342"/>
                  </a:lnTo>
                  <a:lnTo>
                    <a:pt x="2506" y="249"/>
                  </a:lnTo>
                  <a:lnTo>
                    <a:pt x="2402" y="174"/>
                  </a:lnTo>
                  <a:lnTo>
                    <a:pt x="2298" y="110"/>
                  </a:lnTo>
                  <a:lnTo>
                    <a:pt x="2199" y="67"/>
                  </a:lnTo>
                  <a:lnTo>
                    <a:pt x="2095" y="42"/>
                  </a:lnTo>
                  <a:lnTo>
                    <a:pt x="1999" y="32"/>
                  </a:lnTo>
                  <a:close/>
                  <a:moveTo>
                    <a:pt x="1999" y="0"/>
                  </a:moveTo>
                  <a:lnTo>
                    <a:pt x="2102" y="10"/>
                  </a:lnTo>
                  <a:lnTo>
                    <a:pt x="2206" y="35"/>
                  </a:lnTo>
                  <a:lnTo>
                    <a:pt x="2309" y="78"/>
                  </a:lnTo>
                  <a:lnTo>
                    <a:pt x="2416" y="139"/>
                  </a:lnTo>
                  <a:lnTo>
                    <a:pt x="2520" y="217"/>
                  </a:lnTo>
                  <a:lnTo>
                    <a:pt x="2623" y="307"/>
                  </a:lnTo>
                  <a:lnTo>
                    <a:pt x="2745" y="224"/>
                  </a:lnTo>
                  <a:lnTo>
                    <a:pt x="2866" y="160"/>
                  </a:lnTo>
                  <a:lnTo>
                    <a:pt x="2984" y="110"/>
                  </a:lnTo>
                  <a:lnTo>
                    <a:pt x="3098" y="82"/>
                  </a:lnTo>
                  <a:lnTo>
                    <a:pt x="3212" y="71"/>
                  </a:lnTo>
                  <a:lnTo>
                    <a:pt x="3280" y="75"/>
                  </a:lnTo>
                  <a:lnTo>
                    <a:pt x="3344" y="85"/>
                  </a:lnTo>
                  <a:lnTo>
                    <a:pt x="3408" y="107"/>
                  </a:lnTo>
                  <a:lnTo>
                    <a:pt x="3491" y="150"/>
                  </a:lnTo>
                  <a:lnTo>
                    <a:pt x="3566" y="203"/>
                  </a:lnTo>
                  <a:lnTo>
                    <a:pt x="3633" y="274"/>
                  </a:lnTo>
                  <a:lnTo>
                    <a:pt x="3690" y="353"/>
                  </a:lnTo>
                  <a:lnTo>
                    <a:pt x="3744" y="446"/>
                  </a:lnTo>
                  <a:lnTo>
                    <a:pt x="3787" y="549"/>
                  </a:lnTo>
                  <a:lnTo>
                    <a:pt x="3819" y="664"/>
                  </a:lnTo>
                  <a:lnTo>
                    <a:pt x="3847" y="788"/>
                  </a:lnTo>
                  <a:lnTo>
                    <a:pt x="3876" y="788"/>
                  </a:lnTo>
                  <a:lnTo>
                    <a:pt x="3997" y="792"/>
                  </a:lnTo>
                  <a:lnTo>
                    <a:pt x="4112" y="806"/>
                  </a:lnTo>
                  <a:lnTo>
                    <a:pt x="4219" y="831"/>
                  </a:lnTo>
                  <a:lnTo>
                    <a:pt x="4315" y="863"/>
                  </a:lnTo>
                  <a:lnTo>
                    <a:pt x="4404" y="903"/>
                  </a:lnTo>
                  <a:lnTo>
                    <a:pt x="4483" y="956"/>
                  </a:lnTo>
                  <a:lnTo>
                    <a:pt x="4547" y="1017"/>
                  </a:lnTo>
                  <a:lnTo>
                    <a:pt x="4604" y="1088"/>
                  </a:lnTo>
                  <a:lnTo>
                    <a:pt x="4640" y="1160"/>
                  </a:lnTo>
                  <a:lnTo>
                    <a:pt x="4668" y="1235"/>
                  </a:lnTo>
                  <a:lnTo>
                    <a:pt x="4683" y="1317"/>
                  </a:lnTo>
                  <a:lnTo>
                    <a:pt x="4690" y="1403"/>
                  </a:lnTo>
                  <a:lnTo>
                    <a:pt x="4683" y="1517"/>
                  </a:lnTo>
                  <a:lnTo>
                    <a:pt x="4654" y="1638"/>
                  </a:lnTo>
                  <a:lnTo>
                    <a:pt x="4615" y="1767"/>
                  </a:lnTo>
                  <a:lnTo>
                    <a:pt x="4558" y="1899"/>
                  </a:lnTo>
                  <a:lnTo>
                    <a:pt x="4668" y="1981"/>
                  </a:lnTo>
                  <a:lnTo>
                    <a:pt x="4761" y="2070"/>
                  </a:lnTo>
                  <a:lnTo>
                    <a:pt x="4843" y="2159"/>
                  </a:lnTo>
                  <a:lnTo>
                    <a:pt x="4908" y="2256"/>
                  </a:lnTo>
                  <a:lnTo>
                    <a:pt x="4954" y="2352"/>
                  </a:lnTo>
                  <a:lnTo>
                    <a:pt x="4982" y="2452"/>
                  </a:lnTo>
                  <a:lnTo>
                    <a:pt x="4993" y="2552"/>
                  </a:lnTo>
                  <a:lnTo>
                    <a:pt x="4993" y="2584"/>
                  </a:lnTo>
                  <a:lnTo>
                    <a:pt x="4975" y="2688"/>
                  </a:lnTo>
                  <a:lnTo>
                    <a:pt x="4936" y="2788"/>
                  </a:lnTo>
                  <a:lnTo>
                    <a:pt x="4879" y="2884"/>
                  </a:lnTo>
                  <a:lnTo>
                    <a:pt x="4804" y="2973"/>
                  </a:lnTo>
                  <a:lnTo>
                    <a:pt x="4711" y="3059"/>
                  </a:lnTo>
                  <a:lnTo>
                    <a:pt x="4604" y="3137"/>
                  </a:lnTo>
                  <a:lnTo>
                    <a:pt x="4479" y="3212"/>
                  </a:lnTo>
                  <a:lnTo>
                    <a:pt x="4511" y="3319"/>
                  </a:lnTo>
                  <a:lnTo>
                    <a:pt x="4536" y="3427"/>
                  </a:lnTo>
                  <a:lnTo>
                    <a:pt x="4554" y="3527"/>
                  </a:lnTo>
                  <a:lnTo>
                    <a:pt x="4558" y="3623"/>
                  </a:lnTo>
                  <a:lnTo>
                    <a:pt x="4551" y="3737"/>
                  </a:lnTo>
                  <a:lnTo>
                    <a:pt x="4526" y="3841"/>
                  </a:lnTo>
                  <a:lnTo>
                    <a:pt x="4486" y="3937"/>
                  </a:lnTo>
                  <a:lnTo>
                    <a:pt x="4429" y="4023"/>
                  </a:lnTo>
                  <a:lnTo>
                    <a:pt x="4361" y="4091"/>
                  </a:lnTo>
                  <a:lnTo>
                    <a:pt x="4279" y="4148"/>
                  </a:lnTo>
                  <a:lnTo>
                    <a:pt x="4187" y="4191"/>
                  </a:lnTo>
                  <a:lnTo>
                    <a:pt x="4083" y="4219"/>
                  </a:lnTo>
                  <a:lnTo>
                    <a:pt x="3972" y="4237"/>
                  </a:lnTo>
                  <a:lnTo>
                    <a:pt x="3851" y="4244"/>
                  </a:lnTo>
                  <a:lnTo>
                    <a:pt x="3751" y="4241"/>
                  </a:lnTo>
                  <a:lnTo>
                    <a:pt x="3644" y="4230"/>
                  </a:lnTo>
                  <a:lnTo>
                    <a:pt x="3594" y="4365"/>
                  </a:lnTo>
                  <a:lnTo>
                    <a:pt x="3537" y="4487"/>
                  </a:lnTo>
                  <a:lnTo>
                    <a:pt x="3473" y="4594"/>
                  </a:lnTo>
                  <a:lnTo>
                    <a:pt x="3398" y="4687"/>
                  </a:lnTo>
                  <a:lnTo>
                    <a:pt x="3316" y="4762"/>
                  </a:lnTo>
                  <a:lnTo>
                    <a:pt x="3226" y="4819"/>
                  </a:lnTo>
                  <a:lnTo>
                    <a:pt x="3127" y="4855"/>
                  </a:lnTo>
                  <a:lnTo>
                    <a:pt x="3059" y="4869"/>
                  </a:lnTo>
                  <a:lnTo>
                    <a:pt x="2994" y="4872"/>
                  </a:lnTo>
                  <a:lnTo>
                    <a:pt x="2891" y="4862"/>
                  </a:lnTo>
                  <a:lnTo>
                    <a:pt x="2787" y="4837"/>
                  </a:lnTo>
                  <a:lnTo>
                    <a:pt x="2684" y="4790"/>
                  </a:lnTo>
                  <a:lnTo>
                    <a:pt x="2577" y="4730"/>
                  </a:lnTo>
                  <a:lnTo>
                    <a:pt x="2473" y="4655"/>
                  </a:lnTo>
                  <a:lnTo>
                    <a:pt x="2370" y="4562"/>
                  </a:lnTo>
                  <a:lnTo>
                    <a:pt x="2249" y="4644"/>
                  </a:lnTo>
                  <a:lnTo>
                    <a:pt x="2127" y="4708"/>
                  </a:lnTo>
                  <a:lnTo>
                    <a:pt x="2009" y="4758"/>
                  </a:lnTo>
                  <a:lnTo>
                    <a:pt x="1895" y="4787"/>
                  </a:lnTo>
                  <a:lnTo>
                    <a:pt x="1781" y="4797"/>
                  </a:lnTo>
                  <a:lnTo>
                    <a:pt x="1713" y="4794"/>
                  </a:lnTo>
                  <a:lnTo>
                    <a:pt x="1649" y="4783"/>
                  </a:lnTo>
                  <a:lnTo>
                    <a:pt x="1585" y="4762"/>
                  </a:lnTo>
                  <a:lnTo>
                    <a:pt x="1503" y="4722"/>
                  </a:lnTo>
                  <a:lnTo>
                    <a:pt x="1428" y="4665"/>
                  </a:lnTo>
                  <a:lnTo>
                    <a:pt x="1360" y="4597"/>
                  </a:lnTo>
                  <a:lnTo>
                    <a:pt x="1299" y="4515"/>
                  </a:lnTo>
                  <a:lnTo>
                    <a:pt x="1249" y="4423"/>
                  </a:lnTo>
                  <a:lnTo>
                    <a:pt x="1206" y="4319"/>
                  </a:lnTo>
                  <a:lnTo>
                    <a:pt x="1171" y="4205"/>
                  </a:lnTo>
                  <a:lnTo>
                    <a:pt x="1146" y="4080"/>
                  </a:lnTo>
                  <a:lnTo>
                    <a:pt x="1117" y="4080"/>
                  </a:lnTo>
                  <a:lnTo>
                    <a:pt x="996" y="4076"/>
                  </a:lnTo>
                  <a:lnTo>
                    <a:pt x="882" y="4062"/>
                  </a:lnTo>
                  <a:lnTo>
                    <a:pt x="774" y="4041"/>
                  </a:lnTo>
                  <a:lnTo>
                    <a:pt x="678" y="4008"/>
                  </a:lnTo>
                  <a:lnTo>
                    <a:pt x="589" y="3966"/>
                  </a:lnTo>
                  <a:lnTo>
                    <a:pt x="510" y="3916"/>
                  </a:lnTo>
                  <a:lnTo>
                    <a:pt x="446" y="3855"/>
                  </a:lnTo>
                  <a:lnTo>
                    <a:pt x="389" y="3784"/>
                  </a:lnTo>
                  <a:lnTo>
                    <a:pt x="350" y="3712"/>
                  </a:lnTo>
                  <a:lnTo>
                    <a:pt x="325" y="3634"/>
                  </a:lnTo>
                  <a:lnTo>
                    <a:pt x="307" y="3552"/>
                  </a:lnTo>
                  <a:lnTo>
                    <a:pt x="303" y="3466"/>
                  </a:lnTo>
                  <a:lnTo>
                    <a:pt x="311" y="3352"/>
                  </a:lnTo>
                  <a:lnTo>
                    <a:pt x="335" y="3230"/>
                  </a:lnTo>
                  <a:lnTo>
                    <a:pt x="378" y="3102"/>
                  </a:lnTo>
                  <a:lnTo>
                    <a:pt x="435" y="2973"/>
                  </a:lnTo>
                  <a:lnTo>
                    <a:pt x="325" y="2888"/>
                  </a:lnTo>
                  <a:lnTo>
                    <a:pt x="232" y="2802"/>
                  </a:lnTo>
                  <a:lnTo>
                    <a:pt x="150" y="2709"/>
                  </a:lnTo>
                  <a:lnTo>
                    <a:pt x="86" y="2616"/>
                  </a:lnTo>
                  <a:lnTo>
                    <a:pt x="39" y="2516"/>
                  </a:lnTo>
                  <a:lnTo>
                    <a:pt x="11" y="2416"/>
                  </a:lnTo>
                  <a:lnTo>
                    <a:pt x="0" y="2316"/>
                  </a:lnTo>
                  <a:lnTo>
                    <a:pt x="0" y="2288"/>
                  </a:lnTo>
                  <a:lnTo>
                    <a:pt x="18" y="2184"/>
                  </a:lnTo>
                  <a:lnTo>
                    <a:pt x="54" y="2084"/>
                  </a:lnTo>
                  <a:lnTo>
                    <a:pt x="111" y="1988"/>
                  </a:lnTo>
                  <a:lnTo>
                    <a:pt x="186" y="1895"/>
                  </a:lnTo>
                  <a:lnTo>
                    <a:pt x="282" y="1809"/>
                  </a:lnTo>
                  <a:lnTo>
                    <a:pt x="389" y="1731"/>
                  </a:lnTo>
                  <a:lnTo>
                    <a:pt x="514" y="1656"/>
                  </a:lnTo>
                  <a:lnTo>
                    <a:pt x="482" y="1549"/>
                  </a:lnTo>
                  <a:lnTo>
                    <a:pt x="457" y="1442"/>
                  </a:lnTo>
                  <a:lnTo>
                    <a:pt x="439" y="1342"/>
                  </a:lnTo>
                  <a:lnTo>
                    <a:pt x="435" y="1245"/>
                  </a:lnTo>
                  <a:lnTo>
                    <a:pt x="439" y="1156"/>
                  </a:lnTo>
                  <a:lnTo>
                    <a:pt x="457" y="1071"/>
                  </a:lnTo>
                  <a:lnTo>
                    <a:pt x="482" y="988"/>
                  </a:lnTo>
                  <a:lnTo>
                    <a:pt x="518" y="917"/>
                  </a:lnTo>
                  <a:lnTo>
                    <a:pt x="564" y="849"/>
                  </a:lnTo>
                  <a:lnTo>
                    <a:pt x="632" y="778"/>
                  </a:lnTo>
                  <a:lnTo>
                    <a:pt x="714" y="724"/>
                  </a:lnTo>
                  <a:lnTo>
                    <a:pt x="807" y="678"/>
                  </a:lnTo>
                  <a:lnTo>
                    <a:pt x="910" y="649"/>
                  </a:lnTo>
                  <a:lnTo>
                    <a:pt x="1021" y="631"/>
                  </a:lnTo>
                  <a:lnTo>
                    <a:pt x="1142" y="624"/>
                  </a:lnTo>
                  <a:lnTo>
                    <a:pt x="1242" y="628"/>
                  </a:lnTo>
                  <a:lnTo>
                    <a:pt x="1349" y="639"/>
                  </a:lnTo>
                  <a:lnTo>
                    <a:pt x="1392" y="521"/>
                  </a:lnTo>
                  <a:lnTo>
                    <a:pt x="1438" y="410"/>
                  </a:lnTo>
                  <a:lnTo>
                    <a:pt x="1495" y="314"/>
                  </a:lnTo>
                  <a:lnTo>
                    <a:pt x="1556" y="224"/>
                  </a:lnTo>
                  <a:lnTo>
                    <a:pt x="1624" y="153"/>
                  </a:lnTo>
                  <a:lnTo>
                    <a:pt x="1699" y="92"/>
                  </a:lnTo>
                  <a:lnTo>
                    <a:pt x="1777" y="46"/>
                  </a:lnTo>
                  <a:lnTo>
                    <a:pt x="1867" y="14"/>
                  </a:lnTo>
                  <a:lnTo>
                    <a:pt x="1931" y="3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F6D2D4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42" name="MH_SubTitle_1">
              <a:extLst>
                <a:ext uri="{FF2B5EF4-FFF2-40B4-BE49-F238E27FC236}">
                  <a16:creationId xmlns:a16="http://schemas.microsoft.com/office/drawing/2014/main" id="{E66428BF-F8F9-4038-BBD5-24B1DD43D48C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505494" y="1949102"/>
              <a:ext cx="1603004" cy="1564346"/>
            </a:xfrm>
            <a:custGeom>
              <a:avLst/>
              <a:gdLst/>
              <a:ahLst/>
              <a:cxnLst>
                <a:cxn ang="0">
                  <a:pos x="1942" y="25"/>
                </a:cxn>
                <a:cxn ang="0">
                  <a:pos x="2235" y="193"/>
                </a:cxn>
                <a:cxn ang="0">
                  <a:pos x="2542" y="146"/>
                </a:cxn>
                <a:cxn ang="0">
                  <a:pos x="2845" y="61"/>
                </a:cxn>
                <a:cxn ang="0">
                  <a:pos x="3113" y="136"/>
                </a:cxn>
                <a:cxn ang="0">
                  <a:pos x="3305" y="360"/>
                </a:cxn>
                <a:cxn ang="0">
                  <a:pos x="3416" y="707"/>
                </a:cxn>
                <a:cxn ang="0">
                  <a:pos x="3776" y="750"/>
                </a:cxn>
                <a:cxn ang="0">
                  <a:pos x="4033" y="892"/>
                </a:cxn>
                <a:cxn ang="0">
                  <a:pos x="4158" y="1142"/>
                </a:cxn>
                <a:cxn ang="0">
                  <a:pos x="4133" y="1453"/>
                </a:cxn>
                <a:cxn ang="0">
                  <a:pos x="4166" y="1781"/>
                </a:cxn>
                <a:cxn ang="0">
                  <a:pos x="4398" y="2081"/>
                </a:cxn>
                <a:cxn ang="0">
                  <a:pos x="4422" y="2388"/>
                </a:cxn>
                <a:cxn ang="0">
                  <a:pos x="4269" y="2642"/>
                </a:cxn>
                <a:cxn ang="0">
                  <a:pos x="3976" y="2852"/>
                </a:cxn>
                <a:cxn ang="0">
                  <a:pos x="4048" y="3209"/>
                </a:cxn>
                <a:cxn ang="0">
                  <a:pos x="3987" y="3495"/>
                </a:cxn>
                <a:cxn ang="0">
                  <a:pos x="3791" y="3691"/>
                </a:cxn>
                <a:cxn ang="0">
                  <a:pos x="3487" y="3770"/>
                </a:cxn>
                <a:cxn ang="0">
                  <a:pos x="3191" y="3877"/>
                </a:cxn>
                <a:cxn ang="0">
                  <a:pos x="3020" y="4166"/>
                </a:cxn>
                <a:cxn ang="0">
                  <a:pos x="2777" y="4316"/>
                </a:cxn>
                <a:cxn ang="0">
                  <a:pos x="2495" y="4302"/>
                </a:cxn>
                <a:cxn ang="0">
                  <a:pos x="2203" y="4134"/>
                </a:cxn>
                <a:cxn ang="0">
                  <a:pos x="1896" y="4180"/>
                </a:cxn>
                <a:cxn ang="0">
                  <a:pos x="1592" y="4266"/>
                </a:cxn>
                <a:cxn ang="0">
                  <a:pos x="1325" y="4191"/>
                </a:cxn>
                <a:cxn ang="0">
                  <a:pos x="1132" y="3970"/>
                </a:cxn>
                <a:cxn ang="0">
                  <a:pos x="1021" y="3623"/>
                </a:cxn>
                <a:cxn ang="0">
                  <a:pos x="661" y="3580"/>
                </a:cxn>
                <a:cxn ang="0">
                  <a:pos x="404" y="3434"/>
                </a:cxn>
                <a:cxn ang="0">
                  <a:pos x="279" y="3188"/>
                </a:cxn>
                <a:cxn ang="0">
                  <a:pos x="304" y="2874"/>
                </a:cxn>
                <a:cxn ang="0">
                  <a:pos x="272" y="2545"/>
                </a:cxn>
                <a:cxn ang="0">
                  <a:pos x="40" y="2245"/>
                </a:cxn>
                <a:cxn ang="0">
                  <a:pos x="15" y="1938"/>
                </a:cxn>
                <a:cxn ang="0">
                  <a:pos x="168" y="1685"/>
                </a:cxn>
                <a:cxn ang="0">
                  <a:pos x="461" y="1474"/>
                </a:cxn>
                <a:cxn ang="0">
                  <a:pos x="389" y="1117"/>
                </a:cxn>
                <a:cxn ang="0">
                  <a:pos x="450" y="832"/>
                </a:cxn>
                <a:cxn ang="0">
                  <a:pos x="646" y="635"/>
                </a:cxn>
                <a:cxn ang="0">
                  <a:pos x="950" y="560"/>
                </a:cxn>
                <a:cxn ang="0">
                  <a:pos x="1246" y="450"/>
                </a:cxn>
                <a:cxn ang="0">
                  <a:pos x="1417" y="161"/>
                </a:cxn>
                <a:cxn ang="0">
                  <a:pos x="1656" y="14"/>
                </a:cxn>
              </a:cxnLst>
              <a:rect l="0" t="0" r="r" b="b"/>
              <a:pathLst>
                <a:path w="4437" h="4330">
                  <a:moveTo>
                    <a:pt x="1749" y="0"/>
                  </a:moveTo>
                  <a:lnTo>
                    <a:pt x="1846" y="3"/>
                  </a:lnTo>
                  <a:lnTo>
                    <a:pt x="1942" y="25"/>
                  </a:lnTo>
                  <a:lnTo>
                    <a:pt x="2038" y="64"/>
                  </a:lnTo>
                  <a:lnTo>
                    <a:pt x="2135" y="121"/>
                  </a:lnTo>
                  <a:lnTo>
                    <a:pt x="2235" y="193"/>
                  </a:lnTo>
                  <a:lnTo>
                    <a:pt x="2331" y="278"/>
                  </a:lnTo>
                  <a:lnTo>
                    <a:pt x="2438" y="203"/>
                  </a:lnTo>
                  <a:lnTo>
                    <a:pt x="2542" y="146"/>
                  </a:lnTo>
                  <a:lnTo>
                    <a:pt x="2649" y="100"/>
                  </a:lnTo>
                  <a:lnTo>
                    <a:pt x="2749" y="75"/>
                  </a:lnTo>
                  <a:lnTo>
                    <a:pt x="2845" y="61"/>
                  </a:lnTo>
                  <a:lnTo>
                    <a:pt x="2941" y="68"/>
                  </a:lnTo>
                  <a:lnTo>
                    <a:pt x="3031" y="93"/>
                  </a:lnTo>
                  <a:lnTo>
                    <a:pt x="3113" y="136"/>
                  </a:lnTo>
                  <a:lnTo>
                    <a:pt x="3188" y="196"/>
                  </a:lnTo>
                  <a:lnTo>
                    <a:pt x="3252" y="271"/>
                  </a:lnTo>
                  <a:lnTo>
                    <a:pt x="3305" y="360"/>
                  </a:lnTo>
                  <a:lnTo>
                    <a:pt x="3352" y="464"/>
                  </a:lnTo>
                  <a:lnTo>
                    <a:pt x="3387" y="578"/>
                  </a:lnTo>
                  <a:lnTo>
                    <a:pt x="3416" y="707"/>
                  </a:lnTo>
                  <a:lnTo>
                    <a:pt x="3544" y="710"/>
                  </a:lnTo>
                  <a:lnTo>
                    <a:pt x="3666" y="725"/>
                  </a:lnTo>
                  <a:lnTo>
                    <a:pt x="3776" y="750"/>
                  </a:lnTo>
                  <a:lnTo>
                    <a:pt x="3873" y="785"/>
                  </a:lnTo>
                  <a:lnTo>
                    <a:pt x="3959" y="832"/>
                  </a:lnTo>
                  <a:lnTo>
                    <a:pt x="4033" y="892"/>
                  </a:lnTo>
                  <a:lnTo>
                    <a:pt x="4091" y="967"/>
                  </a:lnTo>
                  <a:lnTo>
                    <a:pt x="4133" y="1049"/>
                  </a:lnTo>
                  <a:lnTo>
                    <a:pt x="4158" y="1142"/>
                  </a:lnTo>
                  <a:lnTo>
                    <a:pt x="4166" y="1239"/>
                  </a:lnTo>
                  <a:lnTo>
                    <a:pt x="4158" y="1342"/>
                  </a:lnTo>
                  <a:lnTo>
                    <a:pt x="4133" y="1453"/>
                  </a:lnTo>
                  <a:lnTo>
                    <a:pt x="4098" y="1571"/>
                  </a:lnTo>
                  <a:lnTo>
                    <a:pt x="4044" y="1688"/>
                  </a:lnTo>
                  <a:lnTo>
                    <a:pt x="4166" y="1781"/>
                  </a:lnTo>
                  <a:lnTo>
                    <a:pt x="4265" y="1878"/>
                  </a:lnTo>
                  <a:lnTo>
                    <a:pt x="4344" y="1978"/>
                  </a:lnTo>
                  <a:lnTo>
                    <a:pt x="4398" y="2081"/>
                  </a:lnTo>
                  <a:lnTo>
                    <a:pt x="4430" y="2188"/>
                  </a:lnTo>
                  <a:lnTo>
                    <a:pt x="4437" y="2295"/>
                  </a:lnTo>
                  <a:lnTo>
                    <a:pt x="4422" y="2388"/>
                  </a:lnTo>
                  <a:lnTo>
                    <a:pt x="4387" y="2474"/>
                  </a:lnTo>
                  <a:lnTo>
                    <a:pt x="4337" y="2559"/>
                  </a:lnTo>
                  <a:lnTo>
                    <a:pt x="4269" y="2642"/>
                  </a:lnTo>
                  <a:lnTo>
                    <a:pt x="4187" y="2717"/>
                  </a:lnTo>
                  <a:lnTo>
                    <a:pt x="4087" y="2788"/>
                  </a:lnTo>
                  <a:lnTo>
                    <a:pt x="3976" y="2852"/>
                  </a:lnTo>
                  <a:lnTo>
                    <a:pt x="4016" y="2977"/>
                  </a:lnTo>
                  <a:lnTo>
                    <a:pt x="4037" y="3095"/>
                  </a:lnTo>
                  <a:lnTo>
                    <a:pt x="4048" y="3209"/>
                  </a:lnTo>
                  <a:lnTo>
                    <a:pt x="4041" y="3313"/>
                  </a:lnTo>
                  <a:lnTo>
                    <a:pt x="4023" y="3409"/>
                  </a:lnTo>
                  <a:lnTo>
                    <a:pt x="3987" y="3495"/>
                  </a:lnTo>
                  <a:lnTo>
                    <a:pt x="3937" y="3573"/>
                  </a:lnTo>
                  <a:lnTo>
                    <a:pt x="3869" y="3641"/>
                  </a:lnTo>
                  <a:lnTo>
                    <a:pt x="3791" y="3691"/>
                  </a:lnTo>
                  <a:lnTo>
                    <a:pt x="3702" y="3730"/>
                  </a:lnTo>
                  <a:lnTo>
                    <a:pt x="3598" y="3755"/>
                  </a:lnTo>
                  <a:lnTo>
                    <a:pt x="3487" y="3770"/>
                  </a:lnTo>
                  <a:lnTo>
                    <a:pt x="3366" y="3766"/>
                  </a:lnTo>
                  <a:lnTo>
                    <a:pt x="3234" y="3755"/>
                  </a:lnTo>
                  <a:lnTo>
                    <a:pt x="3191" y="3877"/>
                  </a:lnTo>
                  <a:lnTo>
                    <a:pt x="3141" y="3987"/>
                  </a:lnTo>
                  <a:lnTo>
                    <a:pt x="3084" y="4084"/>
                  </a:lnTo>
                  <a:lnTo>
                    <a:pt x="3020" y="4166"/>
                  </a:lnTo>
                  <a:lnTo>
                    <a:pt x="2945" y="4234"/>
                  </a:lnTo>
                  <a:lnTo>
                    <a:pt x="2866" y="4284"/>
                  </a:lnTo>
                  <a:lnTo>
                    <a:pt x="2777" y="4316"/>
                  </a:lnTo>
                  <a:lnTo>
                    <a:pt x="2684" y="4330"/>
                  </a:lnTo>
                  <a:lnTo>
                    <a:pt x="2592" y="4323"/>
                  </a:lnTo>
                  <a:lnTo>
                    <a:pt x="2495" y="4302"/>
                  </a:lnTo>
                  <a:lnTo>
                    <a:pt x="2399" y="4262"/>
                  </a:lnTo>
                  <a:lnTo>
                    <a:pt x="2302" y="4205"/>
                  </a:lnTo>
                  <a:lnTo>
                    <a:pt x="2203" y="4134"/>
                  </a:lnTo>
                  <a:lnTo>
                    <a:pt x="2106" y="4048"/>
                  </a:lnTo>
                  <a:lnTo>
                    <a:pt x="1999" y="4123"/>
                  </a:lnTo>
                  <a:lnTo>
                    <a:pt x="1896" y="4180"/>
                  </a:lnTo>
                  <a:lnTo>
                    <a:pt x="1789" y="4227"/>
                  </a:lnTo>
                  <a:lnTo>
                    <a:pt x="1689" y="4252"/>
                  </a:lnTo>
                  <a:lnTo>
                    <a:pt x="1592" y="4266"/>
                  </a:lnTo>
                  <a:lnTo>
                    <a:pt x="1496" y="4259"/>
                  </a:lnTo>
                  <a:lnTo>
                    <a:pt x="1407" y="4234"/>
                  </a:lnTo>
                  <a:lnTo>
                    <a:pt x="1325" y="4191"/>
                  </a:lnTo>
                  <a:lnTo>
                    <a:pt x="1250" y="4134"/>
                  </a:lnTo>
                  <a:lnTo>
                    <a:pt x="1185" y="4059"/>
                  </a:lnTo>
                  <a:lnTo>
                    <a:pt x="1132" y="3970"/>
                  </a:lnTo>
                  <a:lnTo>
                    <a:pt x="1085" y="3866"/>
                  </a:lnTo>
                  <a:lnTo>
                    <a:pt x="1050" y="3752"/>
                  </a:lnTo>
                  <a:lnTo>
                    <a:pt x="1021" y="3623"/>
                  </a:lnTo>
                  <a:lnTo>
                    <a:pt x="893" y="3620"/>
                  </a:lnTo>
                  <a:lnTo>
                    <a:pt x="771" y="3605"/>
                  </a:lnTo>
                  <a:lnTo>
                    <a:pt x="661" y="3580"/>
                  </a:lnTo>
                  <a:lnTo>
                    <a:pt x="564" y="3545"/>
                  </a:lnTo>
                  <a:lnTo>
                    <a:pt x="479" y="3495"/>
                  </a:lnTo>
                  <a:lnTo>
                    <a:pt x="404" y="3434"/>
                  </a:lnTo>
                  <a:lnTo>
                    <a:pt x="347" y="3363"/>
                  </a:lnTo>
                  <a:lnTo>
                    <a:pt x="304" y="3281"/>
                  </a:lnTo>
                  <a:lnTo>
                    <a:pt x="279" y="3188"/>
                  </a:lnTo>
                  <a:lnTo>
                    <a:pt x="272" y="3088"/>
                  </a:lnTo>
                  <a:lnTo>
                    <a:pt x="279" y="2984"/>
                  </a:lnTo>
                  <a:lnTo>
                    <a:pt x="304" y="2874"/>
                  </a:lnTo>
                  <a:lnTo>
                    <a:pt x="339" y="2759"/>
                  </a:lnTo>
                  <a:lnTo>
                    <a:pt x="393" y="2638"/>
                  </a:lnTo>
                  <a:lnTo>
                    <a:pt x="272" y="2545"/>
                  </a:lnTo>
                  <a:lnTo>
                    <a:pt x="172" y="2449"/>
                  </a:lnTo>
                  <a:lnTo>
                    <a:pt x="93" y="2349"/>
                  </a:lnTo>
                  <a:lnTo>
                    <a:pt x="40" y="2245"/>
                  </a:lnTo>
                  <a:lnTo>
                    <a:pt x="8" y="2138"/>
                  </a:lnTo>
                  <a:lnTo>
                    <a:pt x="0" y="2031"/>
                  </a:lnTo>
                  <a:lnTo>
                    <a:pt x="15" y="1938"/>
                  </a:lnTo>
                  <a:lnTo>
                    <a:pt x="50" y="1853"/>
                  </a:lnTo>
                  <a:lnTo>
                    <a:pt x="100" y="1767"/>
                  </a:lnTo>
                  <a:lnTo>
                    <a:pt x="168" y="1685"/>
                  </a:lnTo>
                  <a:lnTo>
                    <a:pt x="250" y="1610"/>
                  </a:lnTo>
                  <a:lnTo>
                    <a:pt x="350" y="1538"/>
                  </a:lnTo>
                  <a:lnTo>
                    <a:pt x="461" y="1474"/>
                  </a:lnTo>
                  <a:lnTo>
                    <a:pt x="422" y="1349"/>
                  </a:lnTo>
                  <a:lnTo>
                    <a:pt x="400" y="1231"/>
                  </a:lnTo>
                  <a:lnTo>
                    <a:pt x="389" y="1117"/>
                  </a:lnTo>
                  <a:lnTo>
                    <a:pt x="397" y="1014"/>
                  </a:lnTo>
                  <a:lnTo>
                    <a:pt x="414" y="917"/>
                  </a:lnTo>
                  <a:lnTo>
                    <a:pt x="450" y="832"/>
                  </a:lnTo>
                  <a:lnTo>
                    <a:pt x="500" y="753"/>
                  </a:lnTo>
                  <a:lnTo>
                    <a:pt x="568" y="689"/>
                  </a:lnTo>
                  <a:lnTo>
                    <a:pt x="646" y="635"/>
                  </a:lnTo>
                  <a:lnTo>
                    <a:pt x="736" y="596"/>
                  </a:lnTo>
                  <a:lnTo>
                    <a:pt x="839" y="571"/>
                  </a:lnTo>
                  <a:lnTo>
                    <a:pt x="950" y="560"/>
                  </a:lnTo>
                  <a:lnTo>
                    <a:pt x="1071" y="560"/>
                  </a:lnTo>
                  <a:lnTo>
                    <a:pt x="1203" y="575"/>
                  </a:lnTo>
                  <a:lnTo>
                    <a:pt x="1246" y="450"/>
                  </a:lnTo>
                  <a:lnTo>
                    <a:pt x="1296" y="339"/>
                  </a:lnTo>
                  <a:lnTo>
                    <a:pt x="1353" y="243"/>
                  </a:lnTo>
                  <a:lnTo>
                    <a:pt x="1417" y="161"/>
                  </a:lnTo>
                  <a:lnTo>
                    <a:pt x="1489" y="96"/>
                  </a:lnTo>
                  <a:lnTo>
                    <a:pt x="1571" y="46"/>
                  </a:lnTo>
                  <a:lnTo>
                    <a:pt x="1656" y="14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1D5055"/>
            </a:solidFill>
            <a:ln w="9525" cap="flat" cmpd="sng" algn="ctr">
              <a:noFill/>
              <a:prstDash val="solid"/>
              <a:headEnd/>
              <a:tailEnd/>
            </a:ln>
            <a:effectLst>
              <a:outerShdw blurRad="266700" dist="342900" dir="81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Bernard MT Condensed" panose="02050806060905020404" pitchFamily="18" charset="0"/>
                </a:rPr>
                <a:t>到课率</a:t>
              </a:r>
              <a:endParaRPr lang="en-US" sz="2800" kern="0" dirty="0">
                <a:solidFill>
                  <a:srgbClr val="FFFFFF"/>
                </a:solidFill>
                <a:latin typeface="Bernard MT Condensed" panose="020508060609050204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0DDCC37-3A95-49A9-BDC1-C92939583A13}"/>
              </a:ext>
            </a:extLst>
          </p:cNvPr>
          <p:cNvGrpSpPr/>
          <p:nvPr/>
        </p:nvGrpSpPr>
        <p:grpSpPr>
          <a:xfrm>
            <a:off x="2827564" y="3477081"/>
            <a:ext cx="1533878" cy="1496705"/>
            <a:chOff x="4562563" y="3411444"/>
            <a:chExt cx="1533878" cy="1496705"/>
          </a:xfrm>
        </p:grpSpPr>
        <p:sp>
          <p:nvSpPr>
            <p:cNvPr id="44" name="MH_Other_2">
              <a:extLst>
                <a:ext uri="{FF2B5EF4-FFF2-40B4-BE49-F238E27FC236}">
                  <a16:creationId xmlns:a16="http://schemas.microsoft.com/office/drawing/2014/main" id="{1C2147F8-1A2E-41EF-802E-02F7A41424A2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562563" y="3411444"/>
              <a:ext cx="1533878" cy="1496705"/>
            </a:xfrm>
            <a:custGeom>
              <a:avLst/>
              <a:gdLst/>
              <a:ahLst/>
              <a:cxnLst>
                <a:cxn ang="0">
                  <a:pos x="1613" y="210"/>
                </a:cxn>
                <a:cxn ang="0">
                  <a:pos x="1360" y="674"/>
                </a:cxn>
                <a:cxn ang="0">
                  <a:pos x="732" y="749"/>
                </a:cxn>
                <a:cxn ang="0">
                  <a:pos x="468" y="1245"/>
                </a:cxn>
                <a:cxn ang="0">
                  <a:pos x="543" y="1681"/>
                </a:cxn>
                <a:cxn ang="0">
                  <a:pos x="50" y="2188"/>
                </a:cxn>
                <a:cxn ang="0">
                  <a:pos x="228" y="2752"/>
                </a:cxn>
                <a:cxn ang="0">
                  <a:pos x="343" y="3352"/>
                </a:cxn>
                <a:cxn ang="0">
                  <a:pos x="478" y="3841"/>
                </a:cxn>
                <a:cxn ang="0">
                  <a:pos x="1117" y="4048"/>
                </a:cxn>
                <a:cxn ang="0">
                  <a:pos x="1356" y="4540"/>
                </a:cxn>
                <a:cxn ang="0">
                  <a:pos x="1892" y="4755"/>
                </a:cxn>
                <a:cxn ang="0">
                  <a:pos x="2384" y="4530"/>
                </a:cxn>
                <a:cxn ang="0">
                  <a:pos x="2994" y="4837"/>
                </a:cxn>
                <a:cxn ang="0">
                  <a:pos x="3448" y="4573"/>
                </a:cxn>
                <a:cxn ang="0">
                  <a:pos x="3748" y="4208"/>
                </a:cxn>
                <a:cxn ang="0">
                  <a:pos x="4340" y="4066"/>
                </a:cxn>
                <a:cxn ang="0">
                  <a:pos x="4515" y="3494"/>
                </a:cxn>
                <a:cxn ang="0">
                  <a:pos x="4686" y="3041"/>
                </a:cxn>
                <a:cxn ang="0">
                  <a:pos x="4961" y="2570"/>
                </a:cxn>
                <a:cxn ang="0">
                  <a:pos x="4658" y="2013"/>
                </a:cxn>
                <a:cxn ang="0">
                  <a:pos x="4647" y="1517"/>
                </a:cxn>
                <a:cxn ang="0">
                  <a:pos x="4515" y="1031"/>
                </a:cxn>
                <a:cxn ang="0">
                  <a:pos x="3876" y="821"/>
                </a:cxn>
                <a:cxn ang="0">
                  <a:pos x="3637" y="328"/>
                </a:cxn>
                <a:cxn ang="0">
                  <a:pos x="3102" y="114"/>
                </a:cxn>
                <a:cxn ang="0">
                  <a:pos x="2609" y="342"/>
                </a:cxn>
                <a:cxn ang="0">
                  <a:pos x="1999" y="32"/>
                </a:cxn>
                <a:cxn ang="0">
                  <a:pos x="2520" y="217"/>
                </a:cxn>
                <a:cxn ang="0">
                  <a:pos x="3212" y="71"/>
                </a:cxn>
                <a:cxn ang="0">
                  <a:pos x="3633" y="274"/>
                </a:cxn>
                <a:cxn ang="0">
                  <a:pos x="3876" y="788"/>
                </a:cxn>
                <a:cxn ang="0">
                  <a:pos x="4483" y="956"/>
                </a:cxn>
                <a:cxn ang="0">
                  <a:pos x="4690" y="1403"/>
                </a:cxn>
                <a:cxn ang="0">
                  <a:pos x="4761" y="2070"/>
                </a:cxn>
                <a:cxn ang="0">
                  <a:pos x="4993" y="2584"/>
                </a:cxn>
                <a:cxn ang="0">
                  <a:pos x="4604" y="3137"/>
                </a:cxn>
                <a:cxn ang="0">
                  <a:pos x="4551" y="3737"/>
                </a:cxn>
                <a:cxn ang="0">
                  <a:pos x="4187" y="4191"/>
                </a:cxn>
                <a:cxn ang="0">
                  <a:pos x="3594" y="4365"/>
                </a:cxn>
                <a:cxn ang="0">
                  <a:pos x="3127" y="4855"/>
                </a:cxn>
                <a:cxn ang="0">
                  <a:pos x="2577" y="4730"/>
                </a:cxn>
                <a:cxn ang="0">
                  <a:pos x="1895" y="4787"/>
                </a:cxn>
                <a:cxn ang="0">
                  <a:pos x="1428" y="4665"/>
                </a:cxn>
                <a:cxn ang="0">
                  <a:pos x="1146" y="4080"/>
                </a:cxn>
                <a:cxn ang="0">
                  <a:pos x="589" y="3966"/>
                </a:cxn>
                <a:cxn ang="0">
                  <a:pos x="307" y="3552"/>
                </a:cxn>
                <a:cxn ang="0">
                  <a:pos x="325" y="2888"/>
                </a:cxn>
                <a:cxn ang="0">
                  <a:pos x="0" y="2316"/>
                </a:cxn>
                <a:cxn ang="0">
                  <a:pos x="282" y="1809"/>
                </a:cxn>
                <a:cxn ang="0">
                  <a:pos x="435" y="1245"/>
                </a:cxn>
                <a:cxn ang="0">
                  <a:pos x="632" y="778"/>
                </a:cxn>
                <a:cxn ang="0">
                  <a:pos x="1242" y="628"/>
                </a:cxn>
                <a:cxn ang="0">
                  <a:pos x="1624" y="153"/>
                </a:cxn>
              </a:cxnLst>
              <a:rect l="0" t="0" r="r" b="b"/>
              <a:pathLst>
                <a:path w="4993" h="4872">
                  <a:moveTo>
                    <a:pt x="1999" y="32"/>
                  </a:moveTo>
                  <a:lnTo>
                    <a:pt x="1934" y="35"/>
                  </a:lnTo>
                  <a:lnTo>
                    <a:pt x="1874" y="46"/>
                  </a:lnTo>
                  <a:lnTo>
                    <a:pt x="1781" y="82"/>
                  </a:lnTo>
                  <a:lnTo>
                    <a:pt x="1692" y="135"/>
                  </a:lnTo>
                  <a:lnTo>
                    <a:pt x="1613" y="210"/>
                  </a:lnTo>
                  <a:lnTo>
                    <a:pt x="1542" y="299"/>
                  </a:lnTo>
                  <a:lnTo>
                    <a:pt x="1481" y="407"/>
                  </a:lnTo>
                  <a:lnTo>
                    <a:pt x="1424" y="528"/>
                  </a:lnTo>
                  <a:lnTo>
                    <a:pt x="1378" y="664"/>
                  </a:lnTo>
                  <a:lnTo>
                    <a:pt x="1371" y="678"/>
                  </a:lnTo>
                  <a:lnTo>
                    <a:pt x="1360" y="674"/>
                  </a:lnTo>
                  <a:lnTo>
                    <a:pt x="1246" y="660"/>
                  </a:lnTo>
                  <a:lnTo>
                    <a:pt x="1142" y="656"/>
                  </a:lnTo>
                  <a:lnTo>
                    <a:pt x="1024" y="664"/>
                  </a:lnTo>
                  <a:lnTo>
                    <a:pt x="917" y="681"/>
                  </a:lnTo>
                  <a:lnTo>
                    <a:pt x="817" y="710"/>
                  </a:lnTo>
                  <a:lnTo>
                    <a:pt x="732" y="749"/>
                  </a:lnTo>
                  <a:lnTo>
                    <a:pt x="653" y="803"/>
                  </a:lnTo>
                  <a:lnTo>
                    <a:pt x="589" y="867"/>
                  </a:lnTo>
                  <a:lnTo>
                    <a:pt x="535" y="946"/>
                  </a:lnTo>
                  <a:lnTo>
                    <a:pt x="500" y="1038"/>
                  </a:lnTo>
                  <a:lnTo>
                    <a:pt x="475" y="1138"/>
                  </a:lnTo>
                  <a:lnTo>
                    <a:pt x="468" y="1245"/>
                  </a:lnTo>
                  <a:lnTo>
                    <a:pt x="471" y="1342"/>
                  </a:lnTo>
                  <a:lnTo>
                    <a:pt x="489" y="1442"/>
                  </a:lnTo>
                  <a:lnTo>
                    <a:pt x="514" y="1549"/>
                  </a:lnTo>
                  <a:lnTo>
                    <a:pt x="550" y="1660"/>
                  </a:lnTo>
                  <a:lnTo>
                    <a:pt x="553" y="1674"/>
                  </a:lnTo>
                  <a:lnTo>
                    <a:pt x="543" y="1681"/>
                  </a:lnTo>
                  <a:lnTo>
                    <a:pt x="418" y="1752"/>
                  </a:lnTo>
                  <a:lnTo>
                    <a:pt x="307" y="1831"/>
                  </a:lnTo>
                  <a:lnTo>
                    <a:pt x="214" y="1913"/>
                  </a:lnTo>
                  <a:lnTo>
                    <a:pt x="143" y="2002"/>
                  </a:lnTo>
                  <a:lnTo>
                    <a:pt x="86" y="2091"/>
                  </a:lnTo>
                  <a:lnTo>
                    <a:pt x="50" y="2188"/>
                  </a:lnTo>
                  <a:lnTo>
                    <a:pt x="32" y="2288"/>
                  </a:lnTo>
                  <a:lnTo>
                    <a:pt x="32" y="2316"/>
                  </a:lnTo>
                  <a:lnTo>
                    <a:pt x="46" y="2427"/>
                  </a:lnTo>
                  <a:lnTo>
                    <a:pt x="82" y="2538"/>
                  </a:lnTo>
                  <a:lnTo>
                    <a:pt x="146" y="2648"/>
                  </a:lnTo>
                  <a:lnTo>
                    <a:pt x="228" y="2752"/>
                  </a:lnTo>
                  <a:lnTo>
                    <a:pt x="335" y="2855"/>
                  </a:lnTo>
                  <a:lnTo>
                    <a:pt x="478" y="2963"/>
                  </a:lnTo>
                  <a:lnTo>
                    <a:pt x="471" y="2973"/>
                  </a:lnTo>
                  <a:lnTo>
                    <a:pt x="414" y="3105"/>
                  </a:lnTo>
                  <a:lnTo>
                    <a:pt x="371" y="3230"/>
                  </a:lnTo>
                  <a:lnTo>
                    <a:pt x="343" y="3352"/>
                  </a:lnTo>
                  <a:lnTo>
                    <a:pt x="335" y="3466"/>
                  </a:lnTo>
                  <a:lnTo>
                    <a:pt x="339" y="3548"/>
                  </a:lnTo>
                  <a:lnTo>
                    <a:pt x="357" y="3627"/>
                  </a:lnTo>
                  <a:lnTo>
                    <a:pt x="382" y="3698"/>
                  </a:lnTo>
                  <a:lnTo>
                    <a:pt x="418" y="3766"/>
                  </a:lnTo>
                  <a:lnTo>
                    <a:pt x="478" y="3841"/>
                  </a:lnTo>
                  <a:lnTo>
                    <a:pt x="553" y="3905"/>
                  </a:lnTo>
                  <a:lnTo>
                    <a:pt x="639" y="3955"/>
                  </a:lnTo>
                  <a:lnTo>
                    <a:pt x="742" y="3998"/>
                  </a:lnTo>
                  <a:lnTo>
                    <a:pt x="857" y="4026"/>
                  </a:lnTo>
                  <a:lnTo>
                    <a:pt x="982" y="4041"/>
                  </a:lnTo>
                  <a:lnTo>
                    <a:pt x="1117" y="4048"/>
                  </a:lnTo>
                  <a:lnTo>
                    <a:pt x="1171" y="4048"/>
                  </a:lnTo>
                  <a:lnTo>
                    <a:pt x="1174" y="4062"/>
                  </a:lnTo>
                  <a:lnTo>
                    <a:pt x="1206" y="4201"/>
                  </a:lnTo>
                  <a:lnTo>
                    <a:pt x="1246" y="4330"/>
                  </a:lnTo>
                  <a:lnTo>
                    <a:pt x="1296" y="4444"/>
                  </a:lnTo>
                  <a:lnTo>
                    <a:pt x="1356" y="4540"/>
                  </a:lnTo>
                  <a:lnTo>
                    <a:pt x="1428" y="4622"/>
                  </a:lnTo>
                  <a:lnTo>
                    <a:pt x="1506" y="4687"/>
                  </a:lnTo>
                  <a:lnTo>
                    <a:pt x="1595" y="4733"/>
                  </a:lnTo>
                  <a:lnTo>
                    <a:pt x="1688" y="4758"/>
                  </a:lnTo>
                  <a:lnTo>
                    <a:pt x="1781" y="4765"/>
                  </a:lnTo>
                  <a:lnTo>
                    <a:pt x="1892" y="4755"/>
                  </a:lnTo>
                  <a:lnTo>
                    <a:pt x="2006" y="4726"/>
                  </a:lnTo>
                  <a:lnTo>
                    <a:pt x="2120" y="4680"/>
                  </a:lnTo>
                  <a:lnTo>
                    <a:pt x="2241" y="4612"/>
                  </a:lnTo>
                  <a:lnTo>
                    <a:pt x="2363" y="4526"/>
                  </a:lnTo>
                  <a:lnTo>
                    <a:pt x="2373" y="4519"/>
                  </a:lnTo>
                  <a:lnTo>
                    <a:pt x="2384" y="4530"/>
                  </a:lnTo>
                  <a:lnTo>
                    <a:pt x="2488" y="4622"/>
                  </a:lnTo>
                  <a:lnTo>
                    <a:pt x="2588" y="4697"/>
                  </a:lnTo>
                  <a:lnTo>
                    <a:pt x="2691" y="4758"/>
                  </a:lnTo>
                  <a:lnTo>
                    <a:pt x="2795" y="4801"/>
                  </a:lnTo>
                  <a:lnTo>
                    <a:pt x="2895" y="4830"/>
                  </a:lnTo>
                  <a:lnTo>
                    <a:pt x="2994" y="4837"/>
                  </a:lnTo>
                  <a:lnTo>
                    <a:pt x="3055" y="4833"/>
                  </a:lnTo>
                  <a:lnTo>
                    <a:pt x="3119" y="4822"/>
                  </a:lnTo>
                  <a:lnTo>
                    <a:pt x="3212" y="4787"/>
                  </a:lnTo>
                  <a:lnTo>
                    <a:pt x="3298" y="4733"/>
                  </a:lnTo>
                  <a:lnTo>
                    <a:pt x="3376" y="4662"/>
                  </a:lnTo>
                  <a:lnTo>
                    <a:pt x="3448" y="4573"/>
                  </a:lnTo>
                  <a:lnTo>
                    <a:pt x="3512" y="4465"/>
                  </a:lnTo>
                  <a:lnTo>
                    <a:pt x="3569" y="4344"/>
                  </a:lnTo>
                  <a:lnTo>
                    <a:pt x="3615" y="4208"/>
                  </a:lnTo>
                  <a:lnTo>
                    <a:pt x="3619" y="4194"/>
                  </a:lnTo>
                  <a:lnTo>
                    <a:pt x="3633" y="4194"/>
                  </a:lnTo>
                  <a:lnTo>
                    <a:pt x="3748" y="4208"/>
                  </a:lnTo>
                  <a:lnTo>
                    <a:pt x="3851" y="4212"/>
                  </a:lnTo>
                  <a:lnTo>
                    <a:pt x="3969" y="4205"/>
                  </a:lnTo>
                  <a:lnTo>
                    <a:pt x="4076" y="4191"/>
                  </a:lnTo>
                  <a:lnTo>
                    <a:pt x="4176" y="4162"/>
                  </a:lnTo>
                  <a:lnTo>
                    <a:pt x="4261" y="4119"/>
                  </a:lnTo>
                  <a:lnTo>
                    <a:pt x="4340" y="4066"/>
                  </a:lnTo>
                  <a:lnTo>
                    <a:pt x="4404" y="4001"/>
                  </a:lnTo>
                  <a:lnTo>
                    <a:pt x="4454" y="3923"/>
                  </a:lnTo>
                  <a:lnTo>
                    <a:pt x="4493" y="3830"/>
                  </a:lnTo>
                  <a:lnTo>
                    <a:pt x="4515" y="3730"/>
                  </a:lnTo>
                  <a:lnTo>
                    <a:pt x="4522" y="3623"/>
                  </a:lnTo>
                  <a:lnTo>
                    <a:pt x="4515" y="3494"/>
                  </a:lnTo>
                  <a:lnTo>
                    <a:pt x="4486" y="3355"/>
                  </a:lnTo>
                  <a:lnTo>
                    <a:pt x="4444" y="3209"/>
                  </a:lnTo>
                  <a:lnTo>
                    <a:pt x="4440" y="3195"/>
                  </a:lnTo>
                  <a:lnTo>
                    <a:pt x="4451" y="3191"/>
                  </a:lnTo>
                  <a:lnTo>
                    <a:pt x="4576" y="3120"/>
                  </a:lnTo>
                  <a:lnTo>
                    <a:pt x="4686" y="3041"/>
                  </a:lnTo>
                  <a:lnTo>
                    <a:pt x="4775" y="2955"/>
                  </a:lnTo>
                  <a:lnTo>
                    <a:pt x="4850" y="2870"/>
                  </a:lnTo>
                  <a:lnTo>
                    <a:pt x="4908" y="2777"/>
                  </a:lnTo>
                  <a:lnTo>
                    <a:pt x="4943" y="2681"/>
                  </a:lnTo>
                  <a:lnTo>
                    <a:pt x="4957" y="2581"/>
                  </a:lnTo>
                  <a:lnTo>
                    <a:pt x="4961" y="2570"/>
                  </a:lnTo>
                  <a:lnTo>
                    <a:pt x="4961" y="2552"/>
                  </a:lnTo>
                  <a:lnTo>
                    <a:pt x="4947" y="2441"/>
                  </a:lnTo>
                  <a:lnTo>
                    <a:pt x="4911" y="2331"/>
                  </a:lnTo>
                  <a:lnTo>
                    <a:pt x="4847" y="2220"/>
                  </a:lnTo>
                  <a:lnTo>
                    <a:pt x="4765" y="2116"/>
                  </a:lnTo>
                  <a:lnTo>
                    <a:pt x="4658" y="2013"/>
                  </a:lnTo>
                  <a:lnTo>
                    <a:pt x="4529" y="1917"/>
                  </a:lnTo>
                  <a:lnTo>
                    <a:pt x="4515" y="1909"/>
                  </a:lnTo>
                  <a:lnTo>
                    <a:pt x="4522" y="1895"/>
                  </a:lnTo>
                  <a:lnTo>
                    <a:pt x="4579" y="1763"/>
                  </a:lnTo>
                  <a:lnTo>
                    <a:pt x="4622" y="1638"/>
                  </a:lnTo>
                  <a:lnTo>
                    <a:pt x="4647" y="1517"/>
                  </a:lnTo>
                  <a:lnTo>
                    <a:pt x="4654" y="1403"/>
                  </a:lnTo>
                  <a:lnTo>
                    <a:pt x="4651" y="1320"/>
                  </a:lnTo>
                  <a:lnTo>
                    <a:pt x="4636" y="1245"/>
                  </a:lnTo>
                  <a:lnTo>
                    <a:pt x="4611" y="1174"/>
                  </a:lnTo>
                  <a:lnTo>
                    <a:pt x="4576" y="1106"/>
                  </a:lnTo>
                  <a:lnTo>
                    <a:pt x="4515" y="1031"/>
                  </a:lnTo>
                  <a:lnTo>
                    <a:pt x="4440" y="967"/>
                  </a:lnTo>
                  <a:lnTo>
                    <a:pt x="4354" y="913"/>
                  </a:lnTo>
                  <a:lnTo>
                    <a:pt x="4251" y="871"/>
                  </a:lnTo>
                  <a:lnTo>
                    <a:pt x="4137" y="842"/>
                  </a:lnTo>
                  <a:lnTo>
                    <a:pt x="4012" y="828"/>
                  </a:lnTo>
                  <a:lnTo>
                    <a:pt x="3876" y="821"/>
                  </a:lnTo>
                  <a:lnTo>
                    <a:pt x="3822" y="821"/>
                  </a:lnTo>
                  <a:lnTo>
                    <a:pt x="3819" y="806"/>
                  </a:lnTo>
                  <a:lnTo>
                    <a:pt x="3787" y="667"/>
                  </a:lnTo>
                  <a:lnTo>
                    <a:pt x="3748" y="539"/>
                  </a:lnTo>
                  <a:lnTo>
                    <a:pt x="3698" y="428"/>
                  </a:lnTo>
                  <a:lnTo>
                    <a:pt x="3637" y="328"/>
                  </a:lnTo>
                  <a:lnTo>
                    <a:pt x="3566" y="249"/>
                  </a:lnTo>
                  <a:lnTo>
                    <a:pt x="3487" y="185"/>
                  </a:lnTo>
                  <a:lnTo>
                    <a:pt x="3398" y="139"/>
                  </a:lnTo>
                  <a:lnTo>
                    <a:pt x="3305" y="110"/>
                  </a:lnTo>
                  <a:lnTo>
                    <a:pt x="3212" y="103"/>
                  </a:lnTo>
                  <a:lnTo>
                    <a:pt x="3102" y="114"/>
                  </a:lnTo>
                  <a:lnTo>
                    <a:pt x="2987" y="142"/>
                  </a:lnTo>
                  <a:lnTo>
                    <a:pt x="2873" y="192"/>
                  </a:lnTo>
                  <a:lnTo>
                    <a:pt x="2752" y="260"/>
                  </a:lnTo>
                  <a:lnTo>
                    <a:pt x="2630" y="342"/>
                  </a:lnTo>
                  <a:lnTo>
                    <a:pt x="2620" y="349"/>
                  </a:lnTo>
                  <a:lnTo>
                    <a:pt x="2609" y="342"/>
                  </a:lnTo>
                  <a:lnTo>
                    <a:pt x="2506" y="249"/>
                  </a:lnTo>
                  <a:lnTo>
                    <a:pt x="2402" y="174"/>
                  </a:lnTo>
                  <a:lnTo>
                    <a:pt x="2298" y="110"/>
                  </a:lnTo>
                  <a:lnTo>
                    <a:pt x="2199" y="67"/>
                  </a:lnTo>
                  <a:lnTo>
                    <a:pt x="2095" y="42"/>
                  </a:lnTo>
                  <a:lnTo>
                    <a:pt x="1999" y="32"/>
                  </a:lnTo>
                  <a:close/>
                  <a:moveTo>
                    <a:pt x="1999" y="0"/>
                  </a:moveTo>
                  <a:lnTo>
                    <a:pt x="2102" y="10"/>
                  </a:lnTo>
                  <a:lnTo>
                    <a:pt x="2206" y="35"/>
                  </a:lnTo>
                  <a:lnTo>
                    <a:pt x="2309" y="78"/>
                  </a:lnTo>
                  <a:lnTo>
                    <a:pt x="2416" y="139"/>
                  </a:lnTo>
                  <a:lnTo>
                    <a:pt x="2520" y="217"/>
                  </a:lnTo>
                  <a:lnTo>
                    <a:pt x="2623" y="307"/>
                  </a:lnTo>
                  <a:lnTo>
                    <a:pt x="2745" y="224"/>
                  </a:lnTo>
                  <a:lnTo>
                    <a:pt x="2866" y="160"/>
                  </a:lnTo>
                  <a:lnTo>
                    <a:pt x="2984" y="110"/>
                  </a:lnTo>
                  <a:lnTo>
                    <a:pt x="3098" y="82"/>
                  </a:lnTo>
                  <a:lnTo>
                    <a:pt x="3212" y="71"/>
                  </a:lnTo>
                  <a:lnTo>
                    <a:pt x="3280" y="75"/>
                  </a:lnTo>
                  <a:lnTo>
                    <a:pt x="3344" y="85"/>
                  </a:lnTo>
                  <a:lnTo>
                    <a:pt x="3408" y="107"/>
                  </a:lnTo>
                  <a:lnTo>
                    <a:pt x="3491" y="150"/>
                  </a:lnTo>
                  <a:lnTo>
                    <a:pt x="3566" y="203"/>
                  </a:lnTo>
                  <a:lnTo>
                    <a:pt x="3633" y="274"/>
                  </a:lnTo>
                  <a:lnTo>
                    <a:pt x="3690" y="353"/>
                  </a:lnTo>
                  <a:lnTo>
                    <a:pt x="3744" y="446"/>
                  </a:lnTo>
                  <a:lnTo>
                    <a:pt x="3787" y="549"/>
                  </a:lnTo>
                  <a:lnTo>
                    <a:pt x="3819" y="664"/>
                  </a:lnTo>
                  <a:lnTo>
                    <a:pt x="3847" y="788"/>
                  </a:lnTo>
                  <a:lnTo>
                    <a:pt x="3876" y="788"/>
                  </a:lnTo>
                  <a:lnTo>
                    <a:pt x="3997" y="792"/>
                  </a:lnTo>
                  <a:lnTo>
                    <a:pt x="4112" y="806"/>
                  </a:lnTo>
                  <a:lnTo>
                    <a:pt x="4219" y="831"/>
                  </a:lnTo>
                  <a:lnTo>
                    <a:pt x="4315" y="863"/>
                  </a:lnTo>
                  <a:lnTo>
                    <a:pt x="4404" y="903"/>
                  </a:lnTo>
                  <a:lnTo>
                    <a:pt x="4483" y="956"/>
                  </a:lnTo>
                  <a:lnTo>
                    <a:pt x="4547" y="1017"/>
                  </a:lnTo>
                  <a:lnTo>
                    <a:pt x="4604" y="1088"/>
                  </a:lnTo>
                  <a:lnTo>
                    <a:pt x="4640" y="1160"/>
                  </a:lnTo>
                  <a:lnTo>
                    <a:pt x="4668" y="1235"/>
                  </a:lnTo>
                  <a:lnTo>
                    <a:pt x="4683" y="1317"/>
                  </a:lnTo>
                  <a:lnTo>
                    <a:pt x="4690" y="1403"/>
                  </a:lnTo>
                  <a:lnTo>
                    <a:pt x="4683" y="1517"/>
                  </a:lnTo>
                  <a:lnTo>
                    <a:pt x="4654" y="1638"/>
                  </a:lnTo>
                  <a:lnTo>
                    <a:pt x="4615" y="1767"/>
                  </a:lnTo>
                  <a:lnTo>
                    <a:pt x="4558" y="1899"/>
                  </a:lnTo>
                  <a:lnTo>
                    <a:pt x="4668" y="1981"/>
                  </a:lnTo>
                  <a:lnTo>
                    <a:pt x="4761" y="2070"/>
                  </a:lnTo>
                  <a:lnTo>
                    <a:pt x="4843" y="2159"/>
                  </a:lnTo>
                  <a:lnTo>
                    <a:pt x="4908" y="2256"/>
                  </a:lnTo>
                  <a:lnTo>
                    <a:pt x="4954" y="2352"/>
                  </a:lnTo>
                  <a:lnTo>
                    <a:pt x="4982" y="2452"/>
                  </a:lnTo>
                  <a:lnTo>
                    <a:pt x="4993" y="2552"/>
                  </a:lnTo>
                  <a:lnTo>
                    <a:pt x="4993" y="2584"/>
                  </a:lnTo>
                  <a:lnTo>
                    <a:pt x="4975" y="2688"/>
                  </a:lnTo>
                  <a:lnTo>
                    <a:pt x="4936" y="2788"/>
                  </a:lnTo>
                  <a:lnTo>
                    <a:pt x="4879" y="2884"/>
                  </a:lnTo>
                  <a:lnTo>
                    <a:pt x="4804" y="2973"/>
                  </a:lnTo>
                  <a:lnTo>
                    <a:pt x="4711" y="3059"/>
                  </a:lnTo>
                  <a:lnTo>
                    <a:pt x="4604" y="3137"/>
                  </a:lnTo>
                  <a:lnTo>
                    <a:pt x="4479" y="3212"/>
                  </a:lnTo>
                  <a:lnTo>
                    <a:pt x="4511" y="3319"/>
                  </a:lnTo>
                  <a:lnTo>
                    <a:pt x="4536" y="3427"/>
                  </a:lnTo>
                  <a:lnTo>
                    <a:pt x="4554" y="3527"/>
                  </a:lnTo>
                  <a:lnTo>
                    <a:pt x="4558" y="3623"/>
                  </a:lnTo>
                  <a:lnTo>
                    <a:pt x="4551" y="3737"/>
                  </a:lnTo>
                  <a:lnTo>
                    <a:pt x="4526" y="3841"/>
                  </a:lnTo>
                  <a:lnTo>
                    <a:pt x="4486" y="3937"/>
                  </a:lnTo>
                  <a:lnTo>
                    <a:pt x="4429" y="4023"/>
                  </a:lnTo>
                  <a:lnTo>
                    <a:pt x="4361" y="4091"/>
                  </a:lnTo>
                  <a:lnTo>
                    <a:pt x="4279" y="4148"/>
                  </a:lnTo>
                  <a:lnTo>
                    <a:pt x="4187" y="4191"/>
                  </a:lnTo>
                  <a:lnTo>
                    <a:pt x="4083" y="4219"/>
                  </a:lnTo>
                  <a:lnTo>
                    <a:pt x="3972" y="4237"/>
                  </a:lnTo>
                  <a:lnTo>
                    <a:pt x="3851" y="4244"/>
                  </a:lnTo>
                  <a:lnTo>
                    <a:pt x="3751" y="4241"/>
                  </a:lnTo>
                  <a:lnTo>
                    <a:pt x="3644" y="4230"/>
                  </a:lnTo>
                  <a:lnTo>
                    <a:pt x="3594" y="4365"/>
                  </a:lnTo>
                  <a:lnTo>
                    <a:pt x="3537" y="4487"/>
                  </a:lnTo>
                  <a:lnTo>
                    <a:pt x="3473" y="4594"/>
                  </a:lnTo>
                  <a:lnTo>
                    <a:pt x="3398" y="4687"/>
                  </a:lnTo>
                  <a:lnTo>
                    <a:pt x="3316" y="4762"/>
                  </a:lnTo>
                  <a:lnTo>
                    <a:pt x="3226" y="4819"/>
                  </a:lnTo>
                  <a:lnTo>
                    <a:pt x="3127" y="4855"/>
                  </a:lnTo>
                  <a:lnTo>
                    <a:pt x="3059" y="4869"/>
                  </a:lnTo>
                  <a:lnTo>
                    <a:pt x="2994" y="4872"/>
                  </a:lnTo>
                  <a:lnTo>
                    <a:pt x="2891" y="4862"/>
                  </a:lnTo>
                  <a:lnTo>
                    <a:pt x="2787" y="4837"/>
                  </a:lnTo>
                  <a:lnTo>
                    <a:pt x="2684" y="4790"/>
                  </a:lnTo>
                  <a:lnTo>
                    <a:pt x="2577" y="4730"/>
                  </a:lnTo>
                  <a:lnTo>
                    <a:pt x="2473" y="4655"/>
                  </a:lnTo>
                  <a:lnTo>
                    <a:pt x="2370" y="4562"/>
                  </a:lnTo>
                  <a:lnTo>
                    <a:pt x="2249" y="4644"/>
                  </a:lnTo>
                  <a:lnTo>
                    <a:pt x="2127" y="4708"/>
                  </a:lnTo>
                  <a:lnTo>
                    <a:pt x="2009" y="4758"/>
                  </a:lnTo>
                  <a:lnTo>
                    <a:pt x="1895" y="4787"/>
                  </a:lnTo>
                  <a:lnTo>
                    <a:pt x="1781" y="4797"/>
                  </a:lnTo>
                  <a:lnTo>
                    <a:pt x="1713" y="4794"/>
                  </a:lnTo>
                  <a:lnTo>
                    <a:pt x="1649" y="4783"/>
                  </a:lnTo>
                  <a:lnTo>
                    <a:pt x="1585" y="4762"/>
                  </a:lnTo>
                  <a:lnTo>
                    <a:pt x="1503" y="4722"/>
                  </a:lnTo>
                  <a:lnTo>
                    <a:pt x="1428" y="4665"/>
                  </a:lnTo>
                  <a:lnTo>
                    <a:pt x="1360" y="4597"/>
                  </a:lnTo>
                  <a:lnTo>
                    <a:pt x="1299" y="4515"/>
                  </a:lnTo>
                  <a:lnTo>
                    <a:pt x="1249" y="4423"/>
                  </a:lnTo>
                  <a:lnTo>
                    <a:pt x="1206" y="4319"/>
                  </a:lnTo>
                  <a:lnTo>
                    <a:pt x="1171" y="4205"/>
                  </a:lnTo>
                  <a:lnTo>
                    <a:pt x="1146" y="4080"/>
                  </a:lnTo>
                  <a:lnTo>
                    <a:pt x="1117" y="4080"/>
                  </a:lnTo>
                  <a:lnTo>
                    <a:pt x="996" y="4076"/>
                  </a:lnTo>
                  <a:lnTo>
                    <a:pt x="882" y="4062"/>
                  </a:lnTo>
                  <a:lnTo>
                    <a:pt x="774" y="4041"/>
                  </a:lnTo>
                  <a:lnTo>
                    <a:pt x="678" y="4008"/>
                  </a:lnTo>
                  <a:lnTo>
                    <a:pt x="589" y="3966"/>
                  </a:lnTo>
                  <a:lnTo>
                    <a:pt x="510" y="3916"/>
                  </a:lnTo>
                  <a:lnTo>
                    <a:pt x="446" y="3855"/>
                  </a:lnTo>
                  <a:lnTo>
                    <a:pt x="389" y="3784"/>
                  </a:lnTo>
                  <a:lnTo>
                    <a:pt x="350" y="3712"/>
                  </a:lnTo>
                  <a:lnTo>
                    <a:pt x="325" y="3634"/>
                  </a:lnTo>
                  <a:lnTo>
                    <a:pt x="307" y="3552"/>
                  </a:lnTo>
                  <a:lnTo>
                    <a:pt x="303" y="3466"/>
                  </a:lnTo>
                  <a:lnTo>
                    <a:pt x="311" y="3352"/>
                  </a:lnTo>
                  <a:lnTo>
                    <a:pt x="335" y="3230"/>
                  </a:lnTo>
                  <a:lnTo>
                    <a:pt x="378" y="3102"/>
                  </a:lnTo>
                  <a:lnTo>
                    <a:pt x="435" y="2973"/>
                  </a:lnTo>
                  <a:lnTo>
                    <a:pt x="325" y="2888"/>
                  </a:lnTo>
                  <a:lnTo>
                    <a:pt x="232" y="2802"/>
                  </a:lnTo>
                  <a:lnTo>
                    <a:pt x="150" y="2709"/>
                  </a:lnTo>
                  <a:lnTo>
                    <a:pt x="86" y="2616"/>
                  </a:lnTo>
                  <a:lnTo>
                    <a:pt x="39" y="2516"/>
                  </a:lnTo>
                  <a:lnTo>
                    <a:pt x="11" y="2416"/>
                  </a:lnTo>
                  <a:lnTo>
                    <a:pt x="0" y="2316"/>
                  </a:lnTo>
                  <a:lnTo>
                    <a:pt x="0" y="2288"/>
                  </a:lnTo>
                  <a:lnTo>
                    <a:pt x="18" y="2184"/>
                  </a:lnTo>
                  <a:lnTo>
                    <a:pt x="54" y="2084"/>
                  </a:lnTo>
                  <a:lnTo>
                    <a:pt x="111" y="1988"/>
                  </a:lnTo>
                  <a:lnTo>
                    <a:pt x="186" y="1895"/>
                  </a:lnTo>
                  <a:lnTo>
                    <a:pt x="282" y="1809"/>
                  </a:lnTo>
                  <a:lnTo>
                    <a:pt x="389" y="1731"/>
                  </a:lnTo>
                  <a:lnTo>
                    <a:pt x="514" y="1656"/>
                  </a:lnTo>
                  <a:lnTo>
                    <a:pt x="482" y="1549"/>
                  </a:lnTo>
                  <a:lnTo>
                    <a:pt x="457" y="1442"/>
                  </a:lnTo>
                  <a:lnTo>
                    <a:pt x="439" y="1342"/>
                  </a:lnTo>
                  <a:lnTo>
                    <a:pt x="435" y="1245"/>
                  </a:lnTo>
                  <a:lnTo>
                    <a:pt x="439" y="1156"/>
                  </a:lnTo>
                  <a:lnTo>
                    <a:pt x="457" y="1071"/>
                  </a:lnTo>
                  <a:lnTo>
                    <a:pt x="482" y="988"/>
                  </a:lnTo>
                  <a:lnTo>
                    <a:pt x="518" y="917"/>
                  </a:lnTo>
                  <a:lnTo>
                    <a:pt x="564" y="849"/>
                  </a:lnTo>
                  <a:lnTo>
                    <a:pt x="632" y="778"/>
                  </a:lnTo>
                  <a:lnTo>
                    <a:pt x="714" y="724"/>
                  </a:lnTo>
                  <a:lnTo>
                    <a:pt x="807" y="678"/>
                  </a:lnTo>
                  <a:lnTo>
                    <a:pt x="910" y="649"/>
                  </a:lnTo>
                  <a:lnTo>
                    <a:pt x="1021" y="631"/>
                  </a:lnTo>
                  <a:lnTo>
                    <a:pt x="1142" y="624"/>
                  </a:lnTo>
                  <a:lnTo>
                    <a:pt x="1242" y="628"/>
                  </a:lnTo>
                  <a:lnTo>
                    <a:pt x="1349" y="639"/>
                  </a:lnTo>
                  <a:lnTo>
                    <a:pt x="1392" y="521"/>
                  </a:lnTo>
                  <a:lnTo>
                    <a:pt x="1438" y="410"/>
                  </a:lnTo>
                  <a:lnTo>
                    <a:pt x="1495" y="314"/>
                  </a:lnTo>
                  <a:lnTo>
                    <a:pt x="1556" y="224"/>
                  </a:lnTo>
                  <a:lnTo>
                    <a:pt x="1624" y="153"/>
                  </a:lnTo>
                  <a:lnTo>
                    <a:pt x="1699" y="92"/>
                  </a:lnTo>
                  <a:lnTo>
                    <a:pt x="1777" y="46"/>
                  </a:lnTo>
                  <a:lnTo>
                    <a:pt x="1867" y="14"/>
                  </a:lnTo>
                  <a:lnTo>
                    <a:pt x="1931" y="3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CBB99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45" name="MH_SubTitle_2">
              <a:extLst>
                <a:ext uri="{FF2B5EF4-FFF2-40B4-BE49-F238E27FC236}">
                  <a16:creationId xmlns:a16="http://schemas.microsoft.com/office/drawing/2014/main" id="{9C415A5E-C621-4015-9EE2-97AC6B55E087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4647967" y="3494696"/>
              <a:ext cx="1363071" cy="1330200"/>
            </a:xfrm>
            <a:custGeom>
              <a:avLst/>
              <a:gdLst/>
              <a:ahLst/>
              <a:cxnLst>
                <a:cxn ang="0">
                  <a:pos x="1942" y="25"/>
                </a:cxn>
                <a:cxn ang="0">
                  <a:pos x="2235" y="193"/>
                </a:cxn>
                <a:cxn ang="0">
                  <a:pos x="2542" y="146"/>
                </a:cxn>
                <a:cxn ang="0">
                  <a:pos x="2845" y="61"/>
                </a:cxn>
                <a:cxn ang="0">
                  <a:pos x="3113" y="136"/>
                </a:cxn>
                <a:cxn ang="0">
                  <a:pos x="3305" y="360"/>
                </a:cxn>
                <a:cxn ang="0">
                  <a:pos x="3416" y="707"/>
                </a:cxn>
                <a:cxn ang="0">
                  <a:pos x="3776" y="750"/>
                </a:cxn>
                <a:cxn ang="0">
                  <a:pos x="4033" y="892"/>
                </a:cxn>
                <a:cxn ang="0">
                  <a:pos x="4158" y="1142"/>
                </a:cxn>
                <a:cxn ang="0">
                  <a:pos x="4133" y="1453"/>
                </a:cxn>
                <a:cxn ang="0">
                  <a:pos x="4166" y="1781"/>
                </a:cxn>
                <a:cxn ang="0">
                  <a:pos x="4398" y="2081"/>
                </a:cxn>
                <a:cxn ang="0">
                  <a:pos x="4422" y="2388"/>
                </a:cxn>
                <a:cxn ang="0">
                  <a:pos x="4269" y="2642"/>
                </a:cxn>
                <a:cxn ang="0">
                  <a:pos x="3976" y="2852"/>
                </a:cxn>
                <a:cxn ang="0">
                  <a:pos x="4048" y="3209"/>
                </a:cxn>
                <a:cxn ang="0">
                  <a:pos x="3987" y="3495"/>
                </a:cxn>
                <a:cxn ang="0">
                  <a:pos x="3791" y="3691"/>
                </a:cxn>
                <a:cxn ang="0">
                  <a:pos x="3487" y="3770"/>
                </a:cxn>
                <a:cxn ang="0">
                  <a:pos x="3191" y="3877"/>
                </a:cxn>
                <a:cxn ang="0">
                  <a:pos x="3020" y="4166"/>
                </a:cxn>
                <a:cxn ang="0">
                  <a:pos x="2777" y="4316"/>
                </a:cxn>
                <a:cxn ang="0">
                  <a:pos x="2495" y="4302"/>
                </a:cxn>
                <a:cxn ang="0">
                  <a:pos x="2203" y="4134"/>
                </a:cxn>
                <a:cxn ang="0">
                  <a:pos x="1896" y="4180"/>
                </a:cxn>
                <a:cxn ang="0">
                  <a:pos x="1592" y="4266"/>
                </a:cxn>
                <a:cxn ang="0">
                  <a:pos x="1325" y="4191"/>
                </a:cxn>
                <a:cxn ang="0">
                  <a:pos x="1132" y="3970"/>
                </a:cxn>
                <a:cxn ang="0">
                  <a:pos x="1021" y="3623"/>
                </a:cxn>
                <a:cxn ang="0">
                  <a:pos x="661" y="3580"/>
                </a:cxn>
                <a:cxn ang="0">
                  <a:pos x="404" y="3434"/>
                </a:cxn>
                <a:cxn ang="0">
                  <a:pos x="279" y="3188"/>
                </a:cxn>
                <a:cxn ang="0">
                  <a:pos x="304" y="2874"/>
                </a:cxn>
                <a:cxn ang="0">
                  <a:pos x="272" y="2545"/>
                </a:cxn>
                <a:cxn ang="0">
                  <a:pos x="40" y="2245"/>
                </a:cxn>
                <a:cxn ang="0">
                  <a:pos x="15" y="1938"/>
                </a:cxn>
                <a:cxn ang="0">
                  <a:pos x="168" y="1685"/>
                </a:cxn>
                <a:cxn ang="0">
                  <a:pos x="461" y="1474"/>
                </a:cxn>
                <a:cxn ang="0">
                  <a:pos x="389" y="1117"/>
                </a:cxn>
                <a:cxn ang="0">
                  <a:pos x="450" y="832"/>
                </a:cxn>
                <a:cxn ang="0">
                  <a:pos x="646" y="635"/>
                </a:cxn>
                <a:cxn ang="0">
                  <a:pos x="950" y="560"/>
                </a:cxn>
                <a:cxn ang="0">
                  <a:pos x="1246" y="450"/>
                </a:cxn>
                <a:cxn ang="0">
                  <a:pos x="1417" y="161"/>
                </a:cxn>
                <a:cxn ang="0">
                  <a:pos x="1656" y="14"/>
                </a:cxn>
              </a:cxnLst>
              <a:rect l="0" t="0" r="r" b="b"/>
              <a:pathLst>
                <a:path w="4437" h="4330">
                  <a:moveTo>
                    <a:pt x="1749" y="0"/>
                  </a:moveTo>
                  <a:lnTo>
                    <a:pt x="1846" y="3"/>
                  </a:lnTo>
                  <a:lnTo>
                    <a:pt x="1942" y="25"/>
                  </a:lnTo>
                  <a:lnTo>
                    <a:pt x="2038" y="64"/>
                  </a:lnTo>
                  <a:lnTo>
                    <a:pt x="2135" y="121"/>
                  </a:lnTo>
                  <a:lnTo>
                    <a:pt x="2235" y="193"/>
                  </a:lnTo>
                  <a:lnTo>
                    <a:pt x="2331" y="278"/>
                  </a:lnTo>
                  <a:lnTo>
                    <a:pt x="2438" y="203"/>
                  </a:lnTo>
                  <a:lnTo>
                    <a:pt x="2542" y="146"/>
                  </a:lnTo>
                  <a:lnTo>
                    <a:pt x="2649" y="100"/>
                  </a:lnTo>
                  <a:lnTo>
                    <a:pt x="2749" y="75"/>
                  </a:lnTo>
                  <a:lnTo>
                    <a:pt x="2845" y="61"/>
                  </a:lnTo>
                  <a:lnTo>
                    <a:pt x="2941" y="68"/>
                  </a:lnTo>
                  <a:lnTo>
                    <a:pt x="3031" y="93"/>
                  </a:lnTo>
                  <a:lnTo>
                    <a:pt x="3113" y="136"/>
                  </a:lnTo>
                  <a:lnTo>
                    <a:pt x="3188" y="196"/>
                  </a:lnTo>
                  <a:lnTo>
                    <a:pt x="3252" y="271"/>
                  </a:lnTo>
                  <a:lnTo>
                    <a:pt x="3305" y="360"/>
                  </a:lnTo>
                  <a:lnTo>
                    <a:pt x="3352" y="464"/>
                  </a:lnTo>
                  <a:lnTo>
                    <a:pt x="3387" y="578"/>
                  </a:lnTo>
                  <a:lnTo>
                    <a:pt x="3416" y="707"/>
                  </a:lnTo>
                  <a:lnTo>
                    <a:pt x="3544" y="710"/>
                  </a:lnTo>
                  <a:lnTo>
                    <a:pt x="3666" y="725"/>
                  </a:lnTo>
                  <a:lnTo>
                    <a:pt x="3776" y="750"/>
                  </a:lnTo>
                  <a:lnTo>
                    <a:pt x="3873" y="785"/>
                  </a:lnTo>
                  <a:lnTo>
                    <a:pt x="3959" y="832"/>
                  </a:lnTo>
                  <a:lnTo>
                    <a:pt x="4033" y="892"/>
                  </a:lnTo>
                  <a:lnTo>
                    <a:pt x="4091" y="967"/>
                  </a:lnTo>
                  <a:lnTo>
                    <a:pt x="4133" y="1049"/>
                  </a:lnTo>
                  <a:lnTo>
                    <a:pt x="4158" y="1142"/>
                  </a:lnTo>
                  <a:lnTo>
                    <a:pt x="4166" y="1239"/>
                  </a:lnTo>
                  <a:lnTo>
                    <a:pt x="4158" y="1342"/>
                  </a:lnTo>
                  <a:lnTo>
                    <a:pt x="4133" y="1453"/>
                  </a:lnTo>
                  <a:lnTo>
                    <a:pt x="4098" y="1571"/>
                  </a:lnTo>
                  <a:lnTo>
                    <a:pt x="4044" y="1688"/>
                  </a:lnTo>
                  <a:lnTo>
                    <a:pt x="4166" y="1781"/>
                  </a:lnTo>
                  <a:lnTo>
                    <a:pt x="4265" y="1878"/>
                  </a:lnTo>
                  <a:lnTo>
                    <a:pt x="4344" y="1978"/>
                  </a:lnTo>
                  <a:lnTo>
                    <a:pt x="4398" y="2081"/>
                  </a:lnTo>
                  <a:lnTo>
                    <a:pt x="4430" y="2188"/>
                  </a:lnTo>
                  <a:lnTo>
                    <a:pt x="4437" y="2295"/>
                  </a:lnTo>
                  <a:lnTo>
                    <a:pt x="4422" y="2388"/>
                  </a:lnTo>
                  <a:lnTo>
                    <a:pt x="4387" y="2474"/>
                  </a:lnTo>
                  <a:lnTo>
                    <a:pt x="4337" y="2559"/>
                  </a:lnTo>
                  <a:lnTo>
                    <a:pt x="4269" y="2642"/>
                  </a:lnTo>
                  <a:lnTo>
                    <a:pt x="4187" y="2717"/>
                  </a:lnTo>
                  <a:lnTo>
                    <a:pt x="4087" y="2788"/>
                  </a:lnTo>
                  <a:lnTo>
                    <a:pt x="3976" y="2852"/>
                  </a:lnTo>
                  <a:lnTo>
                    <a:pt x="4016" y="2977"/>
                  </a:lnTo>
                  <a:lnTo>
                    <a:pt x="4037" y="3095"/>
                  </a:lnTo>
                  <a:lnTo>
                    <a:pt x="4048" y="3209"/>
                  </a:lnTo>
                  <a:lnTo>
                    <a:pt x="4041" y="3313"/>
                  </a:lnTo>
                  <a:lnTo>
                    <a:pt x="4023" y="3409"/>
                  </a:lnTo>
                  <a:lnTo>
                    <a:pt x="3987" y="3495"/>
                  </a:lnTo>
                  <a:lnTo>
                    <a:pt x="3937" y="3573"/>
                  </a:lnTo>
                  <a:lnTo>
                    <a:pt x="3869" y="3641"/>
                  </a:lnTo>
                  <a:lnTo>
                    <a:pt x="3791" y="3691"/>
                  </a:lnTo>
                  <a:lnTo>
                    <a:pt x="3702" y="3730"/>
                  </a:lnTo>
                  <a:lnTo>
                    <a:pt x="3598" y="3755"/>
                  </a:lnTo>
                  <a:lnTo>
                    <a:pt x="3487" y="3770"/>
                  </a:lnTo>
                  <a:lnTo>
                    <a:pt x="3366" y="3766"/>
                  </a:lnTo>
                  <a:lnTo>
                    <a:pt x="3234" y="3755"/>
                  </a:lnTo>
                  <a:lnTo>
                    <a:pt x="3191" y="3877"/>
                  </a:lnTo>
                  <a:lnTo>
                    <a:pt x="3141" y="3987"/>
                  </a:lnTo>
                  <a:lnTo>
                    <a:pt x="3084" y="4084"/>
                  </a:lnTo>
                  <a:lnTo>
                    <a:pt x="3020" y="4166"/>
                  </a:lnTo>
                  <a:lnTo>
                    <a:pt x="2945" y="4234"/>
                  </a:lnTo>
                  <a:lnTo>
                    <a:pt x="2866" y="4284"/>
                  </a:lnTo>
                  <a:lnTo>
                    <a:pt x="2777" y="4316"/>
                  </a:lnTo>
                  <a:lnTo>
                    <a:pt x="2684" y="4330"/>
                  </a:lnTo>
                  <a:lnTo>
                    <a:pt x="2592" y="4323"/>
                  </a:lnTo>
                  <a:lnTo>
                    <a:pt x="2495" y="4302"/>
                  </a:lnTo>
                  <a:lnTo>
                    <a:pt x="2399" y="4262"/>
                  </a:lnTo>
                  <a:lnTo>
                    <a:pt x="2302" y="4205"/>
                  </a:lnTo>
                  <a:lnTo>
                    <a:pt x="2203" y="4134"/>
                  </a:lnTo>
                  <a:lnTo>
                    <a:pt x="2106" y="4048"/>
                  </a:lnTo>
                  <a:lnTo>
                    <a:pt x="1999" y="4123"/>
                  </a:lnTo>
                  <a:lnTo>
                    <a:pt x="1896" y="4180"/>
                  </a:lnTo>
                  <a:lnTo>
                    <a:pt x="1789" y="4227"/>
                  </a:lnTo>
                  <a:lnTo>
                    <a:pt x="1689" y="4252"/>
                  </a:lnTo>
                  <a:lnTo>
                    <a:pt x="1592" y="4266"/>
                  </a:lnTo>
                  <a:lnTo>
                    <a:pt x="1496" y="4259"/>
                  </a:lnTo>
                  <a:lnTo>
                    <a:pt x="1407" y="4234"/>
                  </a:lnTo>
                  <a:lnTo>
                    <a:pt x="1325" y="4191"/>
                  </a:lnTo>
                  <a:lnTo>
                    <a:pt x="1250" y="4134"/>
                  </a:lnTo>
                  <a:lnTo>
                    <a:pt x="1185" y="4059"/>
                  </a:lnTo>
                  <a:lnTo>
                    <a:pt x="1132" y="3970"/>
                  </a:lnTo>
                  <a:lnTo>
                    <a:pt x="1085" y="3866"/>
                  </a:lnTo>
                  <a:lnTo>
                    <a:pt x="1050" y="3752"/>
                  </a:lnTo>
                  <a:lnTo>
                    <a:pt x="1021" y="3623"/>
                  </a:lnTo>
                  <a:lnTo>
                    <a:pt x="893" y="3620"/>
                  </a:lnTo>
                  <a:lnTo>
                    <a:pt x="771" y="3605"/>
                  </a:lnTo>
                  <a:lnTo>
                    <a:pt x="661" y="3580"/>
                  </a:lnTo>
                  <a:lnTo>
                    <a:pt x="564" y="3545"/>
                  </a:lnTo>
                  <a:lnTo>
                    <a:pt x="479" y="3495"/>
                  </a:lnTo>
                  <a:lnTo>
                    <a:pt x="404" y="3434"/>
                  </a:lnTo>
                  <a:lnTo>
                    <a:pt x="347" y="3363"/>
                  </a:lnTo>
                  <a:lnTo>
                    <a:pt x="304" y="3281"/>
                  </a:lnTo>
                  <a:lnTo>
                    <a:pt x="279" y="3188"/>
                  </a:lnTo>
                  <a:lnTo>
                    <a:pt x="272" y="3088"/>
                  </a:lnTo>
                  <a:lnTo>
                    <a:pt x="279" y="2984"/>
                  </a:lnTo>
                  <a:lnTo>
                    <a:pt x="304" y="2874"/>
                  </a:lnTo>
                  <a:lnTo>
                    <a:pt x="339" y="2759"/>
                  </a:lnTo>
                  <a:lnTo>
                    <a:pt x="393" y="2638"/>
                  </a:lnTo>
                  <a:lnTo>
                    <a:pt x="272" y="2545"/>
                  </a:lnTo>
                  <a:lnTo>
                    <a:pt x="172" y="2449"/>
                  </a:lnTo>
                  <a:lnTo>
                    <a:pt x="93" y="2349"/>
                  </a:lnTo>
                  <a:lnTo>
                    <a:pt x="40" y="2245"/>
                  </a:lnTo>
                  <a:lnTo>
                    <a:pt x="8" y="2138"/>
                  </a:lnTo>
                  <a:lnTo>
                    <a:pt x="0" y="2031"/>
                  </a:lnTo>
                  <a:lnTo>
                    <a:pt x="15" y="1938"/>
                  </a:lnTo>
                  <a:lnTo>
                    <a:pt x="50" y="1853"/>
                  </a:lnTo>
                  <a:lnTo>
                    <a:pt x="100" y="1767"/>
                  </a:lnTo>
                  <a:lnTo>
                    <a:pt x="168" y="1685"/>
                  </a:lnTo>
                  <a:lnTo>
                    <a:pt x="250" y="1610"/>
                  </a:lnTo>
                  <a:lnTo>
                    <a:pt x="350" y="1538"/>
                  </a:lnTo>
                  <a:lnTo>
                    <a:pt x="461" y="1474"/>
                  </a:lnTo>
                  <a:lnTo>
                    <a:pt x="422" y="1349"/>
                  </a:lnTo>
                  <a:lnTo>
                    <a:pt x="400" y="1231"/>
                  </a:lnTo>
                  <a:lnTo>
                    <a:pt x="389" y="1117"/>
                  </a:lnTo>
                  <a:lnTo>
                    <a:pt x="397" y="1014"/>
                  </a:lnTo>
                  <a:lnTo>
                    <a:pt x="414" y="917"/>
                  </a:lnTo>
                  <a:lnTo>
                    <a:pt x="450" y="832"/>
                  </a:lnTo>
                  <a:lnTo>
                    <a:pt x="500" y="753"/>
                  </a:lnTo>
                  <a:lnTo>
                    <a:pt x="568" y="689"/>
                  </a:lnTo>
                  <a:lnTo>
                    <a:pt x="646" y="635"/>
                  </a:lnTo>
                  <a:lnTo>
                    <a:pt x="736" y="596"/>
                  </a:lnTo>
                  <a:lnTo>
                    <a:pt x="839" y="571"/>
                  </a:lnTo>
                  <a:lnTo>
                    <a:pt x="950" y="560"/>
                  </a:lnTo>
                  <a:lnTo>
                    <a:pt x="1071" y="560"/>
                  </a:lnTo>
                  <a:lnTo>
                    <a:pt x="1203" y="575"/>
                  </a:lnTo>
                  <a:lnTo>
                    <a:pt x="1246" y="450"/>
                  </a:lnTo>
                  <a:lnTo>
                    <a:pt x="1296" y="339"/>
                  </a:lnTo>
                  <a:lnTo>
                    <a:pt x="1353" y="243"/>
                  </a:lnTo>
                  <a:lnTo>
                    <a:pt x="1417" y="161"/>
                  </a:lnTo>
                  <a:lnTo>
                    <a:pt x="1489" y="96"/>
                  </a:lnTo>
                  <a:lnTo>
                    <a:pt x="1571" y="46"/>
                  </a:lnTo>
                  <a:lnTo>
                    <a:pt x="1656" y="14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5C9FA9"/>
            </a:solidFill>
            <a:ln w="9525" cap="flat" cmpd="sng" algn="ctr">
              <a:noFill/>
              <a:prstDash val="solid"/>
              <a:headEnd/>
              <a:tailEnd/>
            </a:ln>
            <a:effectLst>
              <a:outerShdw blurRad="266700" dist="342900" dir="81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Bernard MT Condensed" panose="02050806060905020404" pitchFamily="18" charset="0"/>
                </a:rPr>
                <a:t>作业</a:t>
              </a:r>
              <a:endParaRPr lang="en-US" sz="2800" kern="0" dirty="0">
                <a:solidFill>
                  <a:srgbClr val="FFFFFF"/>
                </a:solidFill>
                <a:latin typeface="Bernard MT Condensed" panose="020508060609050204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A576132-64EB-46D5-88E9-A67F2C7865C0}"/>
              </a:ext>
            </a:extLst>
          </p:cNvPr>
          <p:cNvGrpSpPr/>
          <p:nvPr/>
        </p:nvGrpSpPr>
        <p:grpSpPr>
          <a:xfrm>
            <a:off x="1717338" y="4681585"/>
            <a:ext cx="1292733" cy="1261404"/>
            <a:chOff x="3452337" y="4615948"/>
            <a:chExt cx="1292733" cy="1261404"/>
          </a:xfrm>
        </p:grpSpPr>
        <p:sp>
          <p:nvSpPr>
            <p:cNvPr id="47" name="MH_Other_3">
              <a:extLst>
                <a:ext uri="{FF2B5EF4-FFF2-40B4-BE49-F238E27FC236}">
                  <a16:creationId xmlns:a16="http://schemas.microsoft.com/office/drawing/2014/main" id="{CB78877F-D6A7-4916-A0C2-6CF27CBF51D2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452337" y="4615948"/>
              <a:ext cx="1292733" cy="1261404"/>
            </a:xfrm>
            <a:custGeom>
              <a:avLst/>
              <a:gdLst/>
              <a:ahLst/>
              <a:cxnLst>
                <a:cxn ang="0">
                  <a:pos x="1613" y="210"/>
                </a:cxn>
                <a:cxn ang="0">
                  <a:pos x="1360" y="674"/>
                </a:cxn>
                <a:cxn ang="0">
                  <a:pos x="732" y="749"/>
                </a:cxn>
                <a:cxn ang="0">
                  <a:pos x="468" y="1245"/>
                </a:cxn>
                <a:cxn ang="0">
                  <a:pos x="543" y="1681"/>
                </a:cxn>
                <a:cxn ang="0">
                  <a:pos x="50" y="2188"/>
                </a:cxn>
                <a:cxn ang="0">
                  <a:pos x="228" y="2752"/>
                </a:cxn>
                <a:cxn ang="0">
                  <a:pos x="343" y="3352"/>
                </a:cxn>
                <a:cxn ang="0">
                  <a:pos x="478" y="3841"/>
                </a:cxn>
                <a:cxn ang="0">
                  <a:pos x="1117" y="4048"/>
                </a:cxn>
                <a:cxn ang="0">
                  <a:pos x="1356" y="4540"/>
                </a:cxn>
                <a:cxn ang="0">
                  <a:pos x="1892" y="4755"/>
                </a:cxn>
                <a:cxn ang="0">
                  <a:pos x="2384" y="4530"/>
                </a:cxn>
                <a:cxn ang="0">
                  <a:pos x="2994" y="4837"/>
                </a:cxn>
                <a:cxn ang="0">
                  <a:pos x="3448" y="4573"/>
                </a:cxn>
                <a:cxn ang="0">
                  <a:pos x="3748" y="4208"/>
                </a:cxn>
                <a:cxn ang="0">
                  <a:pos x="4340" y="4066"/>
                </a:cxn>
                <a:cxn ang="0">
                  <a:pos x="4515" y="3494"/>
                </a:cxn>
                <a:cxn ang="0">
                  <a:pos x="4686" y="3041"/>
                </a:cxn>
                <a:cxn ang="0">
                  <a:pos x="4961" y="2570"/>
                </a:cxn>
                <a:cxn ang="0">
                  <a:pos x="4658" y="2013"/>
                </a:cxn>
                <a:cxn ang="0">
                  <a:pos x="4647" y="1517"/>
                </a:cxn>
                <a:cxn ang="0">
                  <a:pos x="4515" y="1031"/>
                </a:cxn>
                <a:cxn ang="0">
                  <a:pos x="3876" y="821"/>
                </a:cxn>
                <a:cxn ang="0">
                  <a:pos x="3637" y="328"/>
                </a:cxn>
                <a:cxn ang="0">
                  <a:pos x="3102" y="114"/>
                </a:cxn>
                <a:cxn ang="0">
                  <a:pos x="2609" y="342"/>
                </a:cxn>
                <a:cxn ang="0">
                  <a:pos x="1999" y="32"/>
                </a:cxn>
                <a:cxn ang="0">
                  <a:pos x="2520" y="217"/>
                </a:cxn>
                <a:cxn ang="0">
                  <a:pos x="3212" y="71"/>
                </a:cxn>
                <a:cxn ang="0">
                  <a:pos x="3633" y="274"/>
                </a:cxn>
                <a:cxn ang="0">
                  <a:pos x="3876" y="788"/>
                </a:cxn>
                <a:cxn ang="0">
                  <a:pos x="4483" y="956"/>
                </a:cxn>
                <a:cxn ang="0">
                  <a:pos x="4690" y="1403"/>
                </a:cxn>
                <a:cxn ang="0">
                  <a:pos x="4761" y="2070"/>
                </a:cxn>
                <a:cxn ang="0">
                  <a:pos x="4993" y="2584"/>
                </a:cxn>
                <a:cxn ang="0">
                  <a:pos x="4604" y="3137"/>
                </a:cxn>
                <a:cxn ang="0">
                  <a:pos x="4551" y="3737"/>
                </a:cxn>
                <a:cxn ang="0">
                  <a:pos x="4187" y="4191"/>
                </a:cxn>
                <a:cxn ang="0">
                  <a:pos x="3594" y="4365"/>
                </a:cxn>
                <a:cxn ang="0">
                  <a:pos x="3127" y="4855"/>
                </a:cxn>
                <a:cxn ang="0">
                  <a:pos x="2577" y="4730"/>
                </a:cxn>
                <a:cxn ang="0">
                  <a:pos x="1895" y="4787"/>
                </a:cxn>
                <a:cxn ang="0">
                  <a:pos x="1428" y="4665"/>
                </a:cxn>
                <a:cxn ang="0">
                  <a:pos x="1146" y="4080"/>
                </a:cxn>
                <a:cxn ang="0">
                  <a:pos x="589" y="3966"/>
                </a:cxn>
                <a:cxn ang="0">
                  <a:pos x="307" y="3552"/>
                </a:cxn>
                <a:cxn ang="0">
                  <a:pos x="325" y="2888"/>
                </a:cxn>
                <a:cxn ang="0">
                  <a:pos x="0" y="2316"/>
                </a:cxn>
                <a:cxn ang="0">
                  <a:pos x="282" y="1809"/>
                </a:cxn>
                <a:cxn ang="0">
                  <a:pos x="435" y="1245"/>
                </a:cxn>
                <a:cxn ang="0">
                  <a:pos x="632" y="778"/>
                </a:cxn>
                <a:cxn ang="0">
                  <a:pos x="1242" y="628"/>
                </a:cxn>
                <a:cxn ang="0">
                  <a:pos x="1624" y="153"/>
                </a:cxn>
              </a:cxnLst>
              <a:rect l="0" t="0" r="r" b="b"/>
              <a:pathLst>
                <a:path w="4993" h="4872">
                  <a:moveTo>
                    <a:pt x="1999" y="32"/>
                  </a:moveTo>
                  <a:lnTo>
                    <a:pt x="1934" y="35"/>
                  </a:lnTo>
                  <a:lnTo>
                    <a:pt x="1874" y="46"/>
                  </a:lnTo>
                  <a:lnTo>
                    <a:pt x="1781" y="82"/>
                  </a:lnTo>
                  <a:lnTo>
                    <a:pt x="1692" y="135"/>
                  </a:lnTo>
                  <a:lnTo>
                    <a:pt x="1613" y="210"/>
                  </a:lnTo>
                  <a:lnTo>
                    <a:pt x="1542" y="299"/>
                  </a:lnTo>
                  <a:lnTo>
                    <a:pt x="1481" y="407"/>
                  </a:lnTo>
                  <a:lnTo>
                    <a:pt x="1424" y="528"/>
                  </a:lnTo>
                  <a:lnTo>
                    <a:pt x="1378" y="664"/>
                  </a:lnTo>
                  <a:lnTo>
                    <a:pt x="1371" y="678"/>
                  </a:lnTo>
                  <a:lnTo>
                    <a:pt x="1360" y="674"/>
                  </a:lnTo>
                  <a:lnTo>
                    <a:pt x="1246" y="660"/>
                  </a:lnTo>
                  <a:lnTo>
                    <a:pt x="1142" y="656"/>
                  </a:lnTo>
                  <a:lnTo>
                    <a:pt x="1024" y="664"/>
                  </a:lnTo>
                  <a:lnTo>
                    <a:pt x="917" y="681"/>
                  </a:lnTo>
                  <a:lnTo>
                    <a:pt x="817" y="710"/>
                  </a:lnTo>
                  <a:lnTo>
                    <a:pt x="732" y="749"/>
                  </a:lnTo>
                  <a:lnTo>
                    <a:pt x="653" y="803"/>
                  </a:lnTo>
                  <a:lnTo>
                    <a:pt x="589" y="867"/>
                  </a:lnTo>
                  <a:lnTo>
                    <a:pt x="535" y="946"/>
                  </a:lnTo>
                  <a:lnTo>
                    <a:pt x="500" y="1038"/>
                  </a:lnTo>
                  <a:lnTo>
                    <a:pt x="475" y="1138"/>
                  </a:lnTo>
                  <a:lnTo>
                    <a:pt x="468" y="1245"/>
                  </a:lnTo>
                  <a:lnTo>
                    <a:pt x="471" y="1342"/>
                  </a:lnTo>
                  <a:lnTo>
                    <a:pt x="489" y="1442"/>
                  </a:lnTo>
                  <a:lnTo>
                    <a:pt x="514" y="1549"/>
                  </a:lnTo>
                  <a:lnTo>
                    <a:pt x="550" y="1660"/>
                  </a:lnTo>
                  <a:lnTo>
                    <a:pt x="553" y="1674"/>
                  </a:lnTo>
                  <a:lnTo>
                    <a:pt x="543" y="1681"/>
                  </a:lnTo>
                  <a:lnTo>
                    <a:pt x="418" y="1752"/>
                  </a:lnTo>
                  <a:lnTo>
                    <a:pt x="307" y="1831"/>
                  </a:lnTo>
                  <a:lnTo>
                    <a:pt x="214" y="1913"/>
                  </a:lnTo>
                  <a:lnTo>
                    <a:pt x="143" y="2002"/>
                  </a:lnTo>
                  <a:lnTo>
                    <a:pt x="86" y="2091"/>
                  </a:lnTo>
                  <a:lnTo>
                    <a:pt x="50" y="2188"/>
                  </a:lnTo>
                  <a:lnTo>
                    <a:pt x="32" y="2288"/>
                  </a:lnTo>
                  <a:lnTo>
                    <a:pt x="32" y="2316"/>
                  </a:lnTo>
                  <a:lnTo>
                    <a:pt x="46" y="2427"/>
                  </a:lnTo>
                  <a:lnTo>
                    <a:pt x="82" y="2538"/>
                  </a:lnTo>
                  <a:lnTo>
                    <a:pt x="146" y="2648"/>
                  </a:lnTo>
                  <a:lnTo>
                    <a:pt x="228" y="2752"/>
                  </a:lnTo>
                  <a:lnTo>
                    <a:pt x="335" y="2855"/>
                  </a:lnTo>
                  <a:lnTo>
                    <a:pt x="478" y="2963"/>
                  </a:lnTo>
                  <a:lnTo>
                    <a:pt x="471" y="2973"/>
                  </a:lnTo>
                  <a:lnTo>
                    <a:pt x="414" y="3105"/>
                  </a:lnTo>
                  <a:lnTo>
                    <a:pt x="371" y="3230"/>
                  </a:lnTo>
                  <a:lnTo>
                    <a:pt x="343" y="3352"/>
                  </a:lnTo>
                  <a:lnTo>
                    <a:pt x="335" y="3466"/>
                  </a:lnTo>
                  <a:lnTo>
                    <a:pt x="339" y="3548"/>
                  </a:lnTo>
                  <a:lnTo>
                    <a:pt x="357" y="3627"/>
                  </a:lnTo>
                  <a:lnTo>
                    <a:pt x="382" y="3698"/>
                  </a:lnTo>
                  <a:lnTo>
                    <a:pt x="418" y="3766"/>
                  </a:lnTo>
                  <a:lnTo>
                    <a:pt x="478" y="3841"/>
                  </a:lnTo>
                  <a:lnTo>
                    <a:pt x="553" y="3905"/>
                  </a:lnTo>
                  <a:lnTo>
                    <a:pt x="639" y="3955"/>
                  </a:lnTo>
                  <a:lnTo>
                    <a:pt x="742" y="3998"/>
                  </a:lnTo>
                  <a:lnTo>
                    <a:pt x="857" y="4026"/>
                  </a:lnTo>
                  <a:lnTo>
                    <a:pt x="982" y="4041"/>
                  </a:lnTo>
                  <a:lnTo>
                    <a:pt x="1117" y="4048"/>
                  </a:lnTo>
                  <a:lnTo>
                    <a:pt x="1171" y="4048"/>
                  </a:lnTo>
                  <a:lnTo>
                    <a:pt x="1174" y="4062"/>
                  </a:lnTo>
                  <a:lnTo>
                    <a:pt x="1206" y="4201"/>
                  </a:lnTo>
                  <a:lnTo>
                    <a:pt x="1246" y="4330"/>
                  </a:lnTo>
                  <a:lnTo>
                    <a:pt x="1296" y="4444"/>
                  </a:lnTo>
                  <a:lnTo>
                    <a:pt x="1356" y="4540"/>
                  </a:lnTo>
                  <a:lnTo>
                    <a:pt x="1428" y="4622"/>
                  </a:lnTo>
                  <a:lnTo>
                    <a:pt x="1506" y="4687"/>
                  </a:lnTo>
                  <a:lnTo>
                    <a:pt x="1595" y="4733"/>
                  </a:lnTo>
                  <a:lnTo>
                    <a:pt x="1688" y="4758"/>
                  </a:lnTo>
                  <a:lnTo>
                    <a:pt x="1781" y="4765"/>
                  </a:lnTo>
                  <a:lnTo>
                    <a:pt x="1892" y="4755"/>
                  </a:lnTo>
                  <a:lnTo>
                    <a:pt x="2006" y="4726"/>
                  </a:lnTo>
                  <a:lnTo>
                    <a:pt x="2120" y="4680"/>
                  </a:lnTo>
                  <a:lnTo>
                    <a:pt x="2241" y="4612"/>
                  </a:lnTo>
                  <a:lnTo>
                    <a:pt x="2363" y="4526"/>
                  </a:lnTo>
                  <a:lnTo>
                    <a:pt x="2373" y="4519"/>
                  </a:lnTo>
                  <a:lnTo>
                    <a:pt x="2384" y="4530"/>
                  </a:lnTo>
                  <a:lnTo>
                    <a:pt x="2488" y="4622"/>
                  </a:lnTo>
                  <a:lnTo>
                    <a:pt x="2588" y="4697"/>
                  </a:lnTo>
                  <a:lnTo>
                    <a:pt x="2691" y="4758"/>
                  </a:lnTo>
                  <a:lnTo>
                    <a:pt x="2795" y="4801"/>
                  </a:lnTo>
                  <a:lnTo>
                    <a:pt x="2895" y="4830"/>
                  </a:lnTo>
                  <a:lnTo>
                    <a:pt x="2994" y="4837"/>
                  </a:lnTo>
                  <a:lnTo>
                    <a:pt x="3055" y="4833"/>
                  </a:lnTo>
                  <a:lnTo>
                    <a:pt x="3119" y="4822"/>
                  </a:lnTo>
                  <a:lnTo>
                    <a:pt x="3212" y="4787"/>
                  </a:lnTo>
                  <a:lnTo>
                    <a:pt x="3298" y="4733"/>
                  </a:lnTo>
                  <a:lnTo>
                    <a:pt x="3376" y="4662"/>
                  </a:lnTo>
                  <a:lnTo>
                    <a:pt x="3448" y="4573"/>
                  </a:lnTo>
                  <a:lnTo>
                    <a:pt x="3512" y="4465"/>
                  </a:lnTo>
                  <a:lnTo>
                    <a:pt x="3569" y="4344"/>
                  </a:lnTo>
                  <a:lnTo>
                    <a:pt x="3615" y="4208"/>
                  </a:lnTo>
                  <a:lnTo>
                    <a:pt x="3619" y="4194"/>
                  </a:lnTo>
                  <a:lnTo>
                    <a:pt x="3633" y="4194"/>
                  </a:lnTo>
                  <a:lnTo>
                    <a:pt x="3748" y="4208"/>
                  </a:lnTo>
                  <a:lnTo>
                    <a:pt x="3851" y="4212"/>
                  </a:lnTo>
                  <a:lnTo>
                    <a:pt x="3969" y="4205"/>
                  </a:lnTo>
                  <a:lnTo>
                    <a:pt x="4076" y="4191"/>
                  </a:lnTo>
                  <a:lnTo>
                    <a:pt x="4176" y="4162"/>
                  </a:lnTo>
                  <a:lnTo>
                    <a:pt x="4261" y="4119"/>
                  </a:lnTo>
                  <a:lnTo>
                    <a:pt x="4340" y="4066"/>
                  </a:lnTo>
                  <a:lnTo>
                    <a:pt x="4404" y="4001"/>
                  </a:lnTo>
                  <a:lnTo>
                    <a:pt x="4454" y="3923"/>
                  </a:lnTo>
                  <a:lnTo>
                    <a:pt x="4493" y="3830"/>
                  </a:lnTo>
                  <a:lnTo>
                    <a:pt x="4515" y="3730"/>
                  </a:lnTo>
                  <a:lnTo>
                    <a:pt x="4522" y="3623"/>
                  </a:lnTo>
                  <a:lnTo>
                    <a:pt x="4515" y="3494"/>
                  </a:lnTo>
                  <a:lnTo>
                    <a:pt x="4486" y="3355"/>
                  </a:lnTo>
                  <a:lnTo>
                    <a:pt x="4444" y="3209"/>
                  </a:lnTo>
                  <a:lnTo>
                    <a:pt x="4440" y="3195"/>
                  </a:lnTo>
                  <a:lnTo>
                    <a:pt x="4451" y="3191"/>
                  </a:lnTo>
                  <a:lnTo>
                    <a:pt x="4576" y="3120"/>
                  </a:lnTo>
                  <a:lnTo>
                    <a:pt x="4686" y="3041"/>
                  </a:lnTo>
                  <a:lnTo>
                    <a:pt x="4775" y="2955"/>
                  </a:lnTo>
                  <a:lnTo>
                    <a:pt x="4850" y="2870"/>
                  </a:lnTo>
                  <a:lnTo>
                    <a:pt x="4908" y="2777"/>
                  </a:lnTo>
                  <a:lnTo>
                    <a:pt x="4943" y="2681"/>
                  </a:lnTo>
                  <a:lnTo>
                    <a:pt x="4957" y="2581"/>
                  </a:lnTo>
                  <a:lnTo>
                    <a:pt x="4961" y="2570"/>
                  </a:lnTo>
                  <a:lnTo>
                    <a:pt x="4961" y="2552"/>
                  </a:lnTo>
                  <a:lnTo>
                    <a:pt x="4947" y="2441"/>
                  </a:lnTo>
                  <a:lnTo>
                    <a:pt x="4911" y="2331"/>
                  </a:lnTo>
                  <a:lnTo>
                    <a:pt x="4847" y="2220"/>
                  </a:lnTo>
                  <a:lnTo>
                    <a:pt x="4765" y="2116"/>
                  </a:lnTo>
                  <a:lnTo>
                    <a:pt x="4658" y="2013"/>
                  </a:lnTo>
                  <a:lnTo>
                    <a:pt x="4529" y="1917"/>
                  </a:lnTo>
                  <a:lnTo>
                    <a:pt x="4515" y="1909"/>
                  </a:lnTo>
                  <a:lnTo>
                    <a:pt x="4522" y="1895"/>
                  </a:lnTo>
                  <a:lnTo>
                    <a:pt x="4579" y="1763"/>
                  </a:lnTo>
                  <a:lnTo>
                    <a:pt x="4622" y="1638"/>
                  </a:lnTo>
                  <a:lnTo>
                    <a:pt x="4647" y="1517"/>
                  </a:lnTo>
                  <a:lnTo>
                    <a:pt x="4654" y="1403"/>
                  </a:lnTo>
                  <a:lnTo>
                    <a:pt x="4651" y="1320"/>
                  </a:lnTo>
                  <a:lnTo>
                    <a:pt x="4636" y="1245"/>
                  </a:lnTo>
                  <a:lnTo>
                    <a:pt x="4611" y="1174"/>
                  </a:lnTo>
                  <a:lnTo>
                    <a:pt x="4576" y="1106"/>
                  </a:lnTo>
                  <a:lnTo>
                    <a:pt x="4515" y="1031"/>
                  </a:lnTo>
                  <a:lnTo>
                    <a:pt x="4440" y="967"/>
                  </a:lnTo>
                  <a:lnTo>
                    <a:pt x="4354" y="913"/>
                  </a:lnTo>
                  <a:lnTo>
                    <a:pt x="4251" y="871"/>
                  </a:lnTo>
                  <a:lnTo>
                    <a:pt x="4137" y="842"/>
                  </a:lnTo>
                  <a:lnTo>
                    <a:pt x="4012" y="828"/>
                  </a:lnTo>
                  <a:lnTo>
                    <a:pt x="3876" y="821"/>
                  </a:lnTo>
                  <a:lnTo>
                    <a:pt x="3822" y="821"/>
                  </a:lnTo>
                  <a:lnTo>
                    <a:pt x="3819" y="806"/>
                  </a:lnTo>
                  <a:lnTo>
                    <a:pt x="3787" y="667"/>
                  </a:lnTo>
                  <a:lnTo>
                    <a:pt x="3748" y="539"/>
                  </a:lnTo>
                  <a:lnTo>
                    <a:pt x="3698" y="428"/>
                  </a:lnTo>
                  <a:lnTo>
                    <a:pt x="3637" y="328"/>
                  </a:lnTo>
                  <a:lnTo>
                    <a:pt x="3566" y="249"/>
                  </a:lnTo>
                  <a:lnTo>
                    <a:pt x="3487" y="185"/>
                  </a:lnTo>
                  <a:lnTo>
                    <a:pt x="3398" y="139"/>
                  </a:lnTo>
                  <a:lnTo>
                    <a:pt x="3305" y="110"/>
                  </a:lnTo>
                  <a:lnTo>
                    <a:pt x="3212" y="103"/>
                  </a:lnTo>
                  <a:lnTo>
                    <a:pt x="3102" y="114"/>
                  </a:lnTo>
                  <a:lnTo>
                    <a:pt x="2987" y="142"/>
                  </a:lnTo>
                  <a:lnTo>
                    <a:pt x="2873" y="192"/>
                  </a:lnTo>
                  <a:lnTo>
                    <a:pt x="2752" y="260"/>
                  </a:lnTo>
                  <a:lnTo>
                    <a:pt x="2630" y="342"/>
                  </a:lnTo>
                  <a:lnTo>
                    <a:pt x="2620" y="349"/>
                  </a:lnTo>
                  <a:lnTo>
                    <a:pt x="2609" y="342"/>
                  </a:lnTo>
                  <a:lnTo>
                    <a:pt x="2506" y="249"/>
                  </a:lnTo>
                  <a:lnTo>
                    <a:pt x="2402" y="174"/>
                  </a:lnTo>
                  <a:lnTo>
                    <a:pt x="2298" y="110"/>
                  </a:lnTo>
                  <a:lnTo>
                    <a:pt x="2199" y="67"/>
                  </a:lnTo>
                  <a:lnTo>
                    <a:pt x="2095" y="42"/>
                  </a:lnTo>
                  <a:lnTo>
                    <a:pt x="1999" y="32"/>
                  </a:lnTo>
                  <a:close/>
                  <a:moveTo>
                    <a:pt x="1999" y="0"/>
                  </a:moveTo>
                  <a:lnTo>
                    <a:pt x="2102" y="10"/>
                  </a:lnTo>
                  <a:lnTo>
                    <a:pt x="2206" y="35"/>
                  </a:lnTo>
                  <a:lnTo>
                    <a:pt x="2309" y="78"/>
                  </a:lnTo>
                  <a:lnTo>
                    <a:pt x="2416" y="139"/>
                  </a:lnTo>
                  <a:lnTo>
                    <a:pt x="2520" y="217"/>
                  </a:lnTo>
                  <a:lnTo>
                    <a:pt x="2623" y="307"/>
                  </a:lnTo>
                  <a:lnTo>
                    <a:pt x="2745" y="224"/>
                  </a:lnTo>
                  <a:lnTo>
                    <a:pt x="2866" y="160"/>
                  </a:lnTo>
                  <a:lnTo>
                    <a:pt x="2984" y="110"/>
                  </a:lnTo>
                  <a:lnTo>
                    <a:pt x="3098" y="82"/>
                  </a:lnTo>
                  <a:lnTo>
                    <a:pt x="3212" y="71"/>
                  </a:lnTo>
                  <a:lnTo>
                    <a:pt x="3280" y="75"/>
                  </a:lnTo>
                  <a:lnTo>
                    <a:pt x="3344" y="85"/>
                  </a:lnTo>
                  <a:lnTo>
                    <a:pt x="3408" y="107"/>
                  </a:lnTo>
                  <a:lnTo>
                    <a:pt x="3491" y="150"/>
                  </a:lnTo>
                  <a:lnTo>
                    <a:pt x="3566" y="203"/>
                  </a:lnTo>
                  <a:lnTo>
                    <a:pt x="3633" y="274"/>
                  </a:lnTo>
                  <a:lnTo>
                    <a:pt x="3690" y="353"/>
                  </a:lnTo>
                  <a:lnTo>
                    <a:pt x="3744" y="446"/>
                  </a:lnTo>
                  <a:lnTo>
                    <a:pt x="3787" y="549"/>
                  </a:lnTo>
                  <a:lnTo>
                    <a:pt x="3819" y="664"/>
                  </a:lnTo>
                  <a:lnTo>
                    <a:pt x="3847" y="788"/>
                  </a:lnTo>
                  <a:lnTo>
                    <a:pt x="3876" y="788"/>
                  </a:lnTo>
                  <a:lnTo>
                    <a:pt x="3997" y="792"/>
                  </a:lnTo>
                  <a:lnTo>
                    <a:pt x="4112" y="806"/>
                  </a:lnTo>
                  <a:lnTo>
                    <a:pt x="4219" y="831"/>
                  </a:lnTo>
                  <a:lnTo>
                    <a:pt x="4315" y="863"/>
                  </a:lnTo>
                  <a:lnTo>
                    <a:pt x="4404" y="903"/>
                  </a:lnTo>
                  <a:lnTo>
                    <a:pt x="4483" y="956"/>
                  </a:lnTo>
                  <a:lnTo>
                    <a:pt x="4547" y="1017"/>
                  </a:lnTo>
                  <a:lnTo>
                    <a:pt x="4604" y="1088"/>
                  </a:lnTo>
                  <a:lnTo>
                    <a:pt x="4640" y="1160"/>
                  </a:lnTo>
                  <a:lnTo>
                    <a:pt x="4668" y="1235"/>
                  </a:lnTo>
                  <a:lnTo>
                    <a:pt x="4683" y="1317"/>
                  </a:lnTo>
                  <a:lnTo>
                    <a:pt x="4690" y="1403"/>
                  </a:lnTo>
                  <a:lnTo>
                    <a:pt x="4683" y="1517"/>
                  </a:lnTo>
                  <a:lnTo>
                    <a:pt x="4654" y="1638"/>
                  </a:lnTo>
                  <a:lnTo>
                    <a:pt x="4615" y="1767"/>
                  </a:lnTo>
                  <a:lnTo>
                    <a:pt x="4558" y="1899"/>
                  </a:lnTo>
                  <a:lnTo>
                    <a:pt x="4668" y="1981"/>
                  </a:lnTo>
                  <a:lnTo>
                    <a:pt x="4761" y="2070"/>
                  </a:lnTo>
                  <a:lnTo>
                    <a:pt x="4843" y="2159"/>
                  </a:lnTo>
                  <a:lnTo>
                    <a:pt x="4908" y="2256"/>
                  </a:lnTo>
                  <a:lnTo>
                    <a:pt x="4954" y="2352"/>
                  </a:lnTo>
                  <a:lnTo>
                    <a:pt x="4982" y="2452"/>
                  </a:lnTo>
                  <a:lnTo>
                    <a:pt x="4993" y="2552"/>
                  </a:lnTo>
                  <a:lnTo>
                    <a:pt x="4993" y="2584"/>
                  </a:lnTo>
                  <a:lnTo>
                    <a:pt x="4975" y="2688"/>
                  </a:lnTo>
                  <a:lnTo>
                    <a:pt x="4936" y="2788"/>
                  </a:lnTo>
                  <a:lnTo>
                    <a:pt x="4879" y="2884"/>
                  </a:lnTo>
                  <a:lnTo>
                    <a:pt x="4804" y="2973"/>
                  </a:lnTo>
                  <a:lnTo>
                    <a:pt x="4711" y="3059"/>
                  </a:lnTo>
                  <a:lnTo>
                    <a:pt x="4604" y="3137"/>
                  </a:lnTo>
                  <a:lnTo>
                    <a:pt x="4479" y="3212"/>
                  </a:lnTo>
                  <a:lnTo>
                    <a:pt x="4511" y="3319"/>
                  </a:lnTo>
                  <a:lnTo>
                    <a:pt x="4536" y="3427"/>
                  </a:lnTo>
                  <a:lnTo>
                    <a:pt x="4554" y="3527"/>
                  </a:lnTo>
                  <a:lnTo>
                    <a:pt x="4558" y="3623"/>
                  </a:lnTo>
                  <a:lnTo>
                    <a:pt x="4551" y="3737"/>
                  </a:lnTo>
                  <a:lnTo>
                    <a:pt x="4526" y="3841"/>
                  </a:lnTo>
                  <a:lnTo>
                    <a:pt x="4486" y="3937"/>
                  </a:lnTo>
                  <a:lnTo>
                    <a:pt x="4429" y="4023"/>
                  </a:lnTo>
                  <a:lnTo>
                    <a:pt x="4361" y="4091"/>
                  </a:lnTo>
                  <a:lnTo>
                    <a:pt x="4279" y="4148"/>
                  </a:lnTo>
                  <a:lnTo>
                    <a:pt x="4187" y="4191"/>
                  </a:lnTo>
                  <a:lnTo>
                    <a:pt x="4083" y="4219"/>
                  </a:lnTo>
                  <a:lnTo>
                    <a:pt x="3972" y="4237"/>
                  </a:lnTo>
                  <a:lnTo>
                    <a:pt x="3851" y="4244"/>
                  </a:lnTo>
                  <a:lnTo>
                    <a:pt x="3751" y="4241"/>
                  </a:lnTo>
                  <a:lnTo>
                    <a:pt x="3644" y="4230"/>
                  </a:lnTo>
                  <a:lnTo>
                    <a:pt x="3594" y="4365"/>
                  </a:lnTo>
                  <a:lnTo>
                    <a:pt x="3537" y="4487"/>
                  </a:lnTo>
                  <a:lnTo>
                    <a:pt x="3473" y="4594"/>
                  </a:lnTo>
                  <a:lnTo>
                    <a:pt x="3398" y="4687"/>
                  </a:lnTo>
                  <a:lnTo>
                    <a:pt x="3316" y="4762"/>
                  </a:lnTo>
                  <a:lnTo>
                    <a:pt x="3226" y="4819"/>
                  </a:lnTo>
                  <a:lnTo>
                    <a:pt x="3127" y="4855"/>
                  </a:lnTo>
                  <a:lnTo>
                    <a:pt x="3059" y="4869"/>
                  </a:lnTo>
                  <a:lnTo>
                    <a:pt x="2994" y="4872"/>
                  </a:lnTo>
                  <a:lnTo>
                    <a:pt x="2891" y="4862"/>
                  </a:lnTo>
                  <a:lnTo>
                    <a:pt x="2787" y="4837"/>
                  </a:lnTo>
                  <a:lnTo>
                    <a:pt x="2684" y="4790"/>
                  </a:lnTo>
                  <a:lnTo>
                    <a:pt x="2577" y="4730"/>
                  </a:lnTo>
                  <a:lnTo>
                    <a:pt x="2473" y="4655"/>
                  </a:lnTo>
                  <a:lnTo>
                    <a:pt x="2370" y="4562"/>
                  </a:lnTo>
                  <a:lnTo>
                    <a:pt x="2249" y="4644"/>
                  </a:lnTo>
                  <a:lnTo>
                    <a:pt x="2127" y="4708"/>
                  </a:lnTo>
                  <a:lnTo>
                    <a:pt x="2009" y="4758"/>
                  </a:lnTo>
                  <a:lnTo>
                    <a:pt x="1895" y="4787"/>
                  </a:lnTo>
                  <a:lnTo>
                    <a:pt x="1781" y="4797"/>
                  </a:lnTo>
                  <a:lnTo>
                    <a:pt x="1713" y="4794"/>
                  </a:lnTo>
                  <a:lnTo>
                    <a:pt x="1649" y="4783"/>
                  </a:lnTo>
                  <a:lnTo>
                    <a:pt x="1585" y="4762"/>
                  </a:lnTo>
                  <a:lnTo>
                    <a:pt x="1503" y="4722"/>
                  </a:lnTo>
                  <a:lnTo>
                    <a:pt x="1428" y="4665"/>
                  </a:lnTo>
                  <a:lnTo>
                    <a:pt x="1360" y="4597"/>
                  </a:lnTo>
                  <a:lnTo>
                    <a:pt x="1299" y="4515"/>
                  </a:lnTo>
                  <a:lnTo>
                    <a:pt x="1249" y="4423"/>
                  </a:lnTo>
                  <a:lnTo>
                    <a:pt x="1206" y="4319"/>
                  </a:lnTo>
                  <a:lnTo>
                    <a:pt x="1171" y="4205"/>
                  </a:lnTo>
                  <a:lnTo>
                    <a:pt x="1146" y="4080"/>
                  </a:lnTo>
                  <a:lnTo>
                    <a:pt x="1117" y="4080"/>
                  </a:lnTo>
                  <a:lnTo>
                    <a:pt x="996" y="4076"/>
                  </a:lnTo>
                  <a:lnTo>
                    <a:pt x="882" y="4062"/>
                  </a:lnTo>
                  <a:lnTo>
                    <a:pt x="774" y="4041"/>
                  </a:lnTo>
                  <a:lnTo>
                    <a:pt x="678" y="4008"/>
                  </a:lnTo>
                  <a:lnTo>
                    <a:pt x="589" y="3966"/>
                  </a:lnTo>
                  <a:lnTo>
                    <a:pt x="510" y="3916"/>
                  </a:lnTo>
                  <a:lnTo>
                    <a:pt x="446" y="3855"/>
                  </a:lnTo>
                  <a:lnTo>
                    <a:pt x="389" y="3784"/>
                  </a:lnTo>
                  <a:lnTo>
                    <a:pt x="350" y="3712"/>
                  </a:lnTo>
                  <a:lnTo>
                    <a:pt x="325" y="3634"/>
                  </a:lnTo>
                  <a:lnTo>
                    <a:pt x="307" y="3552"/>
                  </a:lnTo>
                  <a:lnTo>
                    <a:pt x="303" y="3466"/>
                  </a:lnTo>
                  <a:lnTo>
                    <a:pt x="311" y="3352"/>
                  </a:lnTo>
                  <a:lnTo>
                    <a:pt x="335" y="3230"/>
                  </a:lnTo>
                  <a:lnTo>
                    <a:pt x="378" y="3102"/>
                  </a:lnTo>
                  <a:lnTo>
                    <a:pt x="435" y="2973"/>
                  </a:lnTo>
                  <a:lnTo>
                    <a:pt x="325" y="2888"/>
                  </a:lnTo>
                  <a:lnTo>
                    <a:pt x="232" y="2802"/>
                  </a:lnTo>
                  <a:lnTo>
                    <a:pt x="150" y="2709"/>
                  </a:lnTo>
                  <a:lnTo>
                    <a:pt x="86" y="2616"/>
                  </a:lnTo>
                  <a:lnTo>
                    <a:pt x="39" y="2516"/>
                  </a:lnTo>
                  <a:lnTo>
                    <a:pt x="11" y="2416"/>
                  </a:lnTo>
                  <a:lnTo>
                    <a:pt x="0" y="2316"/>
                  </a:lnTo>
                  <a:lnTo>
                    <a:pt x="0" y="2288"/>
                  </a:lnTo>
                  <a:lnTo>
                    <a:pt x="18" y="2184"/>
                  </a:lnTo>
                  <a:lnTo>
                    <a:pt x="54" y="2084"/>
                  </a:lnTo>
                  <a:lnTo>
                    <a:pt x="111" y="1988"/>
                  </a:lnTo>
                  <a:lnTo>
                    <a:pt x="186" y="1895"/>
                  </a:lnTo>
                  <a:lnTo>
                    <a:pt x="282" y="1809"/>
                  </a:lnTo>
                  <a:lnTo>
                    <a:pt x="389" y="1731"/>
                  </a:lnTo>
                  <a:lnTo>
                    <a:pt x="514" y="1656"/>
                  </a:lnTo>
                  <a:lnTo>
                    <a:pt x="482" y="1549"/>
                  </a:lnTo>
                  <a:lnTo>
                    <a:pt x="457" y="1442"/>
                  </a:lnTo>
                  <a:lnTo>
                    <a:pt x="439" y="1342"/>
                  </a:lnTo>
                  <a:lnTo>
                    <a:pt x="435" y="1245"/>
                  </a:lnTo>
                  <a:lnTo>
                    <a:pt x="439" y="1156"/>
                  </a:lnTo>
                  <a:lnTo>
                    <a:pt x="457" y="1071"/>
                  </a:lnTo>
                  <a:lnTo>
                    <a:pt x="482" y="988"/>
                  </a:lnTo>
                  <a:lnTo>
                    <a:pt x="518" y="917"/>
                  </a:lnTo>
                  <a:lnTo>
                    <a:pt x="564" y="849"/>
                  </a:lnTo>
                  <a:lnTo>
                    <a:pt x="632" y="778"/>
                  </a:lnTo>
                  <a:lnTo>
                    <a:pt x="714" y="724"/>
                  </a:lnTo>
                  <a:lnTo>
                    <a:pt x="807" y="678"/>
                  </a:lnTo>
                  <a:lnTo>
                    <a:pt x="910" y="649"/>
                  </a:lnTo>
                  <a:lnTo>
                    <a:pt x="1021" y="631"/>
                  </a:lnTo>
                  <a:lnTo>
                    <a:pt x="1142" y="624"/>
                  </a:lnTo>
                  <a:lnTo>
                    <a:pt x="1242" y="628"/>
                  </a:lnTo>
                  <a:lnTo>
                    <a:pt x="1349" y="639"/>
                  </a:lnTo>
                  <a:lnTo>
                    <a:pt x="1392" y="521"/>
                  </a:lnTo>
                  <a:lnTo>
                    <a:pt x="1438" y="410"/>
                  </a:lnTo>
                  <a:lnTo>
                    <a:pt x="1495" y="314"/>
                  </a:lnTo>
                  <a:lnTo>
                    <a:pt x="1556" y="224"/>
                  </a:lnTo>
                  <a:lnTo>
                    <a:pt x="1624" y="153"/>
                  </a:lnTo>
                  <a:lnTo>
                    <a:pt x="1699" y="92"/>
                  </a:lnTo>
                  <a:lnTo>
                    <a:pt x="1777" y="46"/>
                  </a:lnTo>
                  <a:lnTo>
                    <a:pt x="1867" y="14"/>
                  </a:lnTo>
                  <a:lnTo>
                    <a:pt x="1931" y="3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B9DE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48" name="MH_SubTitle_3">
              <a:extLst>
                <a:ext uri="{FF2B5EF4-FFF2-40B4-BE49-F238E27FC236}">
                  <a16:creationId xmlns:a16="http://schemas.microsoft.com/office/drawing/2014/main" id="{7C27186A-9A6E-4E3F-AD6C-3BCD14C80765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524314" y="4686114"/>
              <a:ext cx="1148779" cy="1121075"/>
            </a:xfrm>
            <a:custGeom>
              <a:avLst/>
              <a:gdLst/>
              <a:ahLst/>
              <a:cxnLst>
                <a:cxn ang="0">
                  <a:pos x="1942" y="25"/>
                </a:cxn>
                <a:cxn ang="0">
                  <a:pos x="2235" y="193"/>
                </a:cxn>
                <a:cxn ang="0">
                  <a:pos x="2542" y="146"/>
                </a:cxn>
                <a:cxn ang="0">
                  <a:pos x="2845" y="61"/>
                </a:cxn>
                <a:cxn ang="0">
                  <a:pos x="3113" y="136"/>
                </a:cxn>
                <a:cxn ang="0">
                  <a:pos x="3305" y="360"/>
                </a:cxn>
                <a:cxn ang="0">
                  <a:pos x="3416" y="707"/>
                </a:cxn>
                <a:cxn ang="0">
                  <a:pos x="3776" y="750"/>
                </a:cxn>
                <a:cxn ang="0">
                  <a:pos x="4033" y="892"/>
                </a:cxn>
                <a:cxn ang="0">
                  <a:pos x="4158" y="1142"/>
                </a:cxn>
                <a:cxn ang="0">
                  <a:pos x="4133" y="1453"/>
                </a:cxn>
                <a:cxn ang="0">
                  <a:pos x="4166" y="1781"/>
                </a:cxn>
                <a:cxn ang="0">
                  <a:pos x="4398" y="2081"/>
                </a:cxn>
                <a:cxn ang="0">
                  <a:pos x="4422" y="2388"/>
                </a:cxn>
                <a:cxn ang="0">
                  <a:pos x="4269" y="2642"/>
                </a:cxn>
                <a:cxn ang="0">
                  <a:pos x="3976" y="2852"/>
                </a:cxn>
                <a:cxn ang="0">
                  <a:pos x="4048" y="3209"/>
                </a:cxn>
                <a:cxn ang="0">
                  <a:pos x="3987" y="3495"/>
                </a:cxn>
                <a:cxn ang="0">
                  <a:pos x="3791" y="3691"/>
                </a:cxn>
                <a:cxn ang="0">
                  <a:pos x="3487" y="3770"/>
                </a:cxn>
                <a:cxn ang="0">
                  <a:pos x="3191" y="3877"/>
                </a:cxn>
                <a:cxn ang="0">
                  <a:pos x="3020" y="4166"/>
                </a:cxn>
                <a:cxn ang="0">
                  <a:pos x="2777" y="4316"/>
                </a:cxn>
                <a:cxn ang="0">
                  <a:pos x="2495" y="4302"/>
                </a:cxn>
                <a:cxn ang="0">
                  <a:pos x="2203" y="4134"/>
                </a:cxn>
                <a:cxn ang="0">
                  <a:pos x="1896" y="4180"/>
                </a:cxn>
                <a:cxn ang="0">
                  <a:pos x="1592" y="4266"/>
                </a:cxn>
                <a:cxn ang="0">
                  <a:pos x="1325" y="4191"/>
                </a:cxn>
                <a:cxn ang="0">
                  <a:pos x="1132" y="3970"/>
                </a:cxn>
                <a:cxn ang="0">
                  <a:pos x="1021" y="3623"/>
                </a:cxn>
                <a:cxn ang="0">
                  <a:pos x="661" y="3580"/>
                </a:cxn>
                <a:cxn ang="0">
                  <a:pos x="404" y="3434"/>
                </a:cxn>
                <a:cxn ang="0">
                  <a:pos x="279" y="3188"/>
                </a:cxn>
                <a:cxn ang="0">
                  <a:pos x="304" y="2874"/>
                </a:cxn>
                <a:cxn ang="0">
                  <a:pos x="272" y="2545"/>
                </a:cxn>
                <a:cxn ang="0">
                  <a:pos x="40" y="2245"/>
                </a:cxn>
                <a:cxn ang="0">
                  <a:pos x="15" y="1938"/>
                </a:cxn>
                <a:cxn ang="0">
                  <a:pos x="168" y="1685"/>
                </a:cxn>
                <a:cxn ang="0">
                  <a:pos x="461" y="1474"/>
                </a:cxn>
                <a:cxn ang="0">
                  <a:pos x="389" y="1117"/>
                </a:cxn>
                <a:cxn ang="0">
                  <a:pos x="450" y="832"/>
                </a:cxn>
                <a:cxn ang="0">
                  <a:pos x="646" y="635"/>
                </a:cxn>
                <a:cxn ang="0">
                  <a:pos x="950" y="560"/>
                </a:cxn>
                <a:cxn ang="0">
                  <a:pos x="1246" y="450"/>
                </a:cxn>
                <a:cxn ang="0">
                  <a:pos x="1417" y="161"/>
                </a:cxn>
                <a:cxn ang="0">
                  <a:pos x="1656" y="14"/>
                </a:cxn>
              </a:cxnLst>
              <a:rect l="0" t="0" r="r" b="b"/>
              <a:pathLst>
                <a:path w="4437" h="4330">
                  <a:moveTo>
                    <a:pt x="1749" y="0"/>
                  </a:moveTo>
                  <a:lnTo>
                    <a:pt x="1846" y="3"/>
                  </a:lnTo>
                  <a:lnTo>
                    <a:pt x="1942" y="25"/>
                  </a:lnTo>
                  <a:lnTo>
                    <a:pt x="2038" y="64"/>
                  </a:lnTo>
                  <a:lnTo>
                    <a:pt x="2135" y="121"/>
                  </a:lnTo>
                  <a:lnTo>
                    <a:pt x="2235" y="193"/>
                  </a:lnTo>
                  <a:lnTo>
                    <a:pt x="2331" y="278"/>
                  </a:lnTo>
                  <a:lnTo>
                    <a:pt x="2438" y="203"/>
                  </a:lnTo>
                  <a:lnTo>
                    <a:pt x="2542" y="146"/>
                  </a:lnTo>
                  <a:lnTo>
                    <a:pt x="2649" y="100"/>
                  </a:lnTo>
                  <a:lnTo>
                    <a:pt x="2749" y="75"/>
                  </a:lnTo>
                  <a:lnTo>
                    <a:pt x="2845" y="61"/>
                  </a:lnTo>
                  <a:lnTo>
                    <a:pt x="2941" y="68"/>
                  </a:lnTo>
                  <a:lnTo>
                    <a:pt x="3031" y="93"/>
                  </a:lnTo>
                  <a:lnTo>
                    <a:pt x="3113" y="136"/>
                  </a:lnTo>
                  <a:lnTo>
                    <a:pt x="3188" y="196"/>
                  </a:lnTo>
                  <a:lnTo>
                    <a:pt x="3252" y="271"/>
                  </a:lnTo>
                  <a:lnTo>
                    <a:pt x="3305" y="360"/>
                  </a:lnTo>
                  <a:lnTo>
                    <a:pt x="3352" y="464"/>
                  </a:lnTo>
                  <a:lnTo>
                    <a:pt x="3387" y="578"/>
                  </a:lnTo>
                  <a:lnTo>
                    <a:pt x="3416" y="707"/>
                  </a:lnTo>
                  <a:lnTo>
                    <a:pt x="3544" y="710"/>
                  </a:lnTo>
                  <a:lnTo>
                    <a:pt x="3666" y="725"/>
                  </a:lnTo>
                  <a:lnTo>
                    <a:pt x="3776" y="750"/>
                  </a:lnTo>
                  <a:lnTo>
                    <a:pt x="3873" y="785"/>
                  </a:lnTo>
                  <a:lnTo>
                    <a:pt x="3959" y="832"/>
                  </a:lnTo>
                  <a:lnTo>
                    <a:pt x="4033" y="892"/>
                  </a:lnTo>
                  <a:lnTo>
                    <a:pt x="4091" y="967"/>
                  </a:lnTo>
                  <a:lnTo>
                    <a:pt x="4133" y="1049"/>
                  </a:lnTo>
                  <a:lnTo>
                    <a:pt x="4158" y="1142"/>
                  </a:lnTo>
                  <a:lnTo>
                    <a:pt x="4166" y="1239"/>
                  </a:lnTo>
                  <a:lnTo>
                    <a:pt x="4158" y="1342"/>
                  </a:lnTo>
                  <a:lnTo>
                    <a:pt x="4133" y="1453"/>
                  </a:lnTo>
                  <a:lnTo>
                    <a:pt x="4098" y="1571"/>
                  </a:lnTo>
                  <a:lnTo>
                    <a:pt x="4044" y="1688"/>
                  </a:lnTo>
                  <a:lnTo>
                    <a:pt x="4166" y="1781"/>
                  </a:lnTo>
                  <a:lnTo>
                    <a:pt x="4265" y="1878"/>
                  </a:lnTo>
                  <a:lnTo>
                    <a:pt x="4344" y="1978"/>
                  </a:lnTo>
                  <a:lnTo>
                    <a:pt x="4398" y="2081"/>
                  </a:lnTo>
                  <a:lnTo>
                    <a:pt x="4430" y="2188"/>
                  </a:lnTo>
                  <a:lnTo>
                    <a:pt x="4437" y="2295"/>
                  </a:lnTo>
                  <a:lnTo>
                    <a:pt x="4422" y="2388"/>
                  </a:lnTo>
                  <a:lnTo>
                    <a:pt x="4387" y="2474"/>
                  </a:lnTo>
                  <a:lnTo>
                    <a:pt x="4337" y="2559"/>
                  </a:lnTo>
                  <a:lnTo>
                    <a:pt x="4269" y="2642"/>
                  </a:lnTo>
                  <a:lnTo>
                    <a:pt x="4187" y="2717"/>
                  </a:lnTo>
                  <a:lnTo>
                    <a:pt x="4087" y="2788"/>
                  </a:lnTo>
                  <a:lnTo>
                    <a:pt x="3976" y="2852"/>
                  </a:lnTo>
                  <a:lnTo>
                    <a:pt x="4016" y="2977"/>
                  </a:lnTo>
                  <a:lnTo>
                    <a:pt x="4037" y="3095"/>
                  </a:lnTo>
                  <a:lnTo>
                    <a:pt x="4048" y="3209"/>
                  </a:lnTo>
                  <a:lnTo>
                    <a:pt x="4041" y="3313"/>
                  </a:lnTo>
                  <a:lnTo>
                    <a:pt x="4023" y="3409"/>
                  </a:lnTo>
                  <a:lnTo>
                    <a:pt x="3987" y="3495"/>
                  </a:lnTo>
                  <a:lnTo>
                    <a:pt x="3937" y="3573"/>
                  </a:lnTo>
                  <a:lnTo>
                    <a:pt x="3869" y="3641"/>
                  </a:lnTo>
                  <a:lnTo>
                    <a:pt x="3791" y="3691"/>
                  </a:lnTo>
                  <a:lnTo>
                    <a:pt x="3702" y="3730"/>
                  </a:lnTo>
                  <a:lnTo>
                    <a:pt x="3598" y="3755"/>
                  </a:lnTo>
                  <a:lnTo>
                    <a:pt x="3487" y="3770"/>
                  </a:lnTo>
                  <a:lnTo>
                    <a:pt x="3366" y="3766"/>
                  </a:lnTo>
                  <a:lnTo>
                    <a:pt x="3234" y="3755"/>
                  </a:lnTo>
                  <a:lnTo>
                    <a:pt x="3191" y="3877"/>
                  </a:lnTo>
                  <a:lnTo>
                    <a:pt x="3141" y="3987"/>
                  </a:lnTo>
                  <a:lnTo>
                    <a:pt x="3084" y="4084"/>
                  </a:lnTo>
                  <a:lnTo>
                    <a:pt x="3020" y="4166"/>
                  </a:lnTo>
                  <a:lnTo>
                    <a:pt x="2945" y="4234"/>
                  </a:lnTo>
                  <a:lnTo>
                    <a:pt x="2866" y="4284"/>
                  </a:lnTo>
                  <a:lnTo>
                    <a:pt x="2777" y="4316"/>
                  </a:lnTo>
                  <a:lnTo>
                    <a:pt x="2684" y="4330"/>
                  </a:lnTo>
                  <a:lnTo>
                    <a:pt x="2592" y="4323"/>
                  </a:lnTo>
                  <a:lnTo>
                    <a:pt x="2495" y="4302"/>
                  </a:lnTo>
                  <a:lnTo>
                    <a:pt x="2399" y="4262"/>
                  </a:lnTo>
                  <a:lnTo>
                    <a:pt x="2302" y="4205"/>
                  </a:lnTo>
                  <a:lnTo>
                    <a:pt x="2203" y="4134"/>
                  </a:lnTo>
                  <a:lnTo>
                    <a:pt x="2106" y="4048"/>
                  </a:lnTo>
                  <a:lnTo>
                    <a:pt x="1999" y="4123"/>
                  </a:lnTo>
                  <a:lnTo>
                    <a:pt x="1896" y="4180"/>
                  </a:lnTo>
                  <a:lnTo>
                    <a:pt x="1789" y="4227"/>
                  </a:lnTo>
                  <a:lnTo>
                    <a:pt x="1689" y="4252"/>
                  </a:lnTo>
                  <a:lnTo>
                    <a:pt x="1592" y="4266"/>
                  </a:lnTo>
                  <a:lnTo>
                    <a:pt x="1496" y="4259"/>
                  </a:lnTo>
                  <a:lnTo>
                    <a:pt x="1407" y="4234"/>
                  </a:lnTo>
                  <a:lnTo>
                    <a:pt x="1325" y="4191"/>
                  </a:lnTo>
                  <a:lnTo>
                    <a:pt x="1250" y="4134"/>
                  </a:lnTo>
                  <a:lnTo>
                    <a:pt x="1185" y="4059"/>
                  </a:lnTo>
                  <a:lnTo>
                    <a:pt x="1132" y="3970"/>
                  </a:lnTo>
                  <a:lnTo>
                    <a:pt x="1085" y="3866"/>
                  </a:lnTo>
                  <a:lnTo>
                    <a:pt x="1050" y="3752"/>
                  </a:lnTo>
                  <a:lnTo>
                    <a:pt x="1021" y="3623"/>
                  </a:lnTo>
                  <a:lnTo>
                    <a:pt x="893" y="3620"/>
                  </a:lnTo>
                  <a:lnTo>
                    <a:pt x="771" y="3605"/>
                  </a:lnTo>
                  <a:lnTo>
                    <a:pt x="661" y="3580"/>
                  </a:lnTo>
                  <a:lnTo>
                    <a:pt x="564" y="3545"/>
                  </a:lnTo>
                  <a:lnTo>
                    <a:pt x="479" y="3495"/>
                  </a:lnTo>
                  <a:lnTo>
                    <a:pt x="404" y="3434"/>
                  </a:lnTo>
                  <a:lnTo>
                    <a:pt x="347" y="3363"/>
                  </a:lnTo>
                  <a:lnTo>
                    <a:pt x="304" y="3281"/>
                  </a:lnTo>
                  <a:lnTo>
                    <a:pt x="279" y="3188"/>
                  </a:lnTo>
                  <a:lnTo>
                    <a:pt x="272" y="3088"/>
                  </a:lnTo>
                  <a:lnTo>
                    <a:pt x="279" y="2984"/>
                  </a:lnTo>
                  <a:lnTo>
                    <a:pt x="304" y="2874"/>
                  </a:lnTo>
                  <a:lnTo>
                    <a:pt x="339" y="2759"/>
                  </a:lnTo>
                  <a:lnTo>
                    <a:pt x="393" y="2638"/>
                  </a:lnTo>
                  <a:lnTo>
                    <a:pt x="272" y="2545"/>
                  </a:lnTo>
                  <a:lnTo>
                    <a:pt x="172" y="2449"/>
                  </a:lnTo>
                  <a:lnTo>
                    <a:pt x="93" y="2349"/>
                  </a:lnTo>
                  <a:lnTo>
                    <a:pt x="40" y="2245"/>
                  </a:lnTo>
                  <a:lnTo>
                    <a:pt x="8" y="2138"/>
                  </a:lnTo>
                  <a:lnTo>
                    <a:pt x="0" y="2031"/>
                  </a:lnTo>
                  <a:lnTo>
                    <a:pt x="15" y="1938"/>
                  </a:lnTo>
                  <a:lnTo>
                    <a:pt x="50" y="1853"/>
                  </a:lnTo>
                  <a:lnTo>
                    <a:pt x="100" y="1767"/>
                  </a:lnTo>
                  <a:lnTo>
                    <a:pt x="168" y="1685"/>
                  </a:lnTo>
                  <a:lnTo>
                    <a:pt x="250" y="1610"/>
                  </a:lnTo>
                  <a:lnTo>
                    <a:pt x="350" y="1538"/>
                  </a:lnTo>
                  <a:lnTo>
                    <a:pt x="461" y="1474"/>
                  </a:lnTo>
                  <a:lnTo>
                    <a:pt x="422" y="1349"/>
                  </a:lnTo>
                  <a:lnTo>
                    <a:pt x="400" y="1231"/>
                  </a:lnTo>
                  <a:lnTo>
                    <a:pt x="389" y="1117"/>
                  </a:lnTo>
                  <a:lnTo>
                    <a:pt x="397" y="1014"/>
                  </a:lnTo>
                  <a:lnTo>
                    <a:pt x="414" y="917"/>
                  </a:lnTo>
                  <a:lnTo>
                    <a:pt x="450" y="832"/>
                  </a:lnTo>
                  <a:lnTo>
                    <a:pt x="500" y="753"/>
                  </a:lnTo>
                  <a:lnTo>
                    <a:pt x="568" y="689"/>
                  </a:lnTo>
                  <a:lnTo>
                    <a:pt x="646" y="635"/>
                  </a:lnTo>
                  <a:lnTo>
                    <a:pt x="736" y="596"/>
                  </a:lnTo>
                  <a:lnTo>
                    <a:pt x="839" y="571"/>
                  </a:lnTo>
                  <a:lnTo>
                    <a:pt x="950" y="560"/>
                  </a:lnTo>
                  <a:lnTo>
                    <a:pt x="1071" y="560"/>
                  </a:lnTo>
                  <a:lnTo>
                    <a:pt x="1203" y="575"/>
                  </a:lnTo>
                  <a:lnTo>
                    <a:pt x="1246" y="450"/>
                  </a:lnTo>
                  <a:lnTo>
                    <a:pt x="1296" y="339"/>
                  </a:lnTo>
                  <a:lnTo>
                    <a:pt x="1353" y="243"/>
                  </a:lnTo>
                  <a:lnTo>
                    <a:pt x="1417" y="161"/>
                  </a:lnTo>
                  <a:lnTo>
                    <a:pt x="1489" y="96"/>
                  </a:lnTo>
                  <a:lnTo>
                    <a:pt x="1571" y="46"/>
                  </a:lnTo>
                  <a:lnTo>
                    <a:pt x="1656" y="14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9CCDC2"/>
            </a:solidFill>
            <a:ln w="9525" cap="flat" cmpd="sng" algn="ctr">
              <a:noFill/>
              <a:prstDash val="solid"/>
              <a:headEnd/>
              <a:tailEnd/>
            </a:ln>
            <a:effectLst>
              <a:outerShdw blurRad="266700" dist="342900" dir="81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Bernard MT Condensed" panose="02050806060905020404" pitchFamily="18" charset="0"/>
                </a:rPr>
                <a:t>考试</a:t>
              </a:r>
              <a:endParaRPr lang="en-US" sz="2800" kern="0" dirty="0">
                <a:solidFill>
                  <a:srgbClr val="FFFFFF"/>
                </a:solidFill>
                <a:latin typeface="Bernard MT Condensed" panose="02050806060905020404" pitchFamily="18" charset="0"/>
              </a:endParaRPr>
            </a:p>
          </p:txBody>
        </p:sp>
      </p:grpSp>
      <p:cxnSp>
        <p:nvCxnSpPr>
          <p:cNvPr id="49" name="MH_Other_4">
            <a:extLst>
              <a:ext uri="{FF2B5EF4-FFF2-40B4-BE49-F238E27FC236}">
                <a16:creationId xmlns:a16="http://schemas.microsoft.com/office/drawing/2014/main" id="{FA313F12-E45C-4249-A3FC-BFB0F36D0886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3633440" y="2712663"/>
            <a:ext cx="1599958" cy="2659"/>
          </a:xfrm>
          <a:prstGeom prst="line">
            <a:avLst/>
          </a:prstGeom>
          <a:noFill/>
          <a:ln w="19050" cap="flat" cmpd="sng" algn="ctr">
            <a:solidFill>
              <a:srgbClr val="1D5055"/>
            </a:solidFill>
            <a:prstDash val="sysDash"/>
            <a:tailEnd type="diamond"/>
          </a:ln>
          <a:effectLst/>
        </p:spPr>
      </p:cxnSp>
      <p:cxnSp>
        <p:nvCxnSpPr>
          <p:cNvPr id="50" name="MH_Other_5">
            <a:extLst>
              <a:ext uri="{FF2B5EF4-FFF2-40B4-BE49-F238E27FC236}">
                <a16:creationId xmlns:a16="http://schemas.microsoft.com/office/drawing/2014/main" id="{CD998E66-A98C-477C-BB4E-63837F225B0A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4333398" y="4022479"/>
            <a:ext cx="900000" cy="2659"/>
          </a:xfrm>
          <a:prstGeom prst="line">
            <a:avLst/>
          </a:prstGeom>
          <a:noFill/>
          <a:ln w="19050" cap="flat" cmpd="sng" algn="ctr">
            <a:solidFill>
              <a:srgbClr val="1D5055"/>
            </a:solidFill>
            <a:prstDash val="sysDash"/>
            <a:tailEnd type="diamond"/>
          </a:ln>
          <a:effectLst/>
        </p:spPr>
      </p:cxnSp>
      <p:cxnSp>
        <p:nvCxnSpPr>
          <p:cNvPr id="51" name="MH_Other_6">
            <a:extLst>
              <a:ext uri="{FF2B5EF4-FFF2-40B4-BE49-F238E27FC236}">
                <a16:creationId xmlns:a16="http://schemas.microsoft.com/office/drawing/2014/main" id="{EA2C25B0-CFDD-4734-B6BF-21757C6DDD5E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3122356" y="5306818"/>
            <a:ext cx="2111043" cy="2659"/>
          </a:xfrm>
          <a:prstGeom prst="line">
            <a:avLst/>
          </a:prstGeom>
          <a:noFill/>
          <a:ln w="19050" cap="flat" cmpd="sng" algn="ctr">
            <a:solidFill>
              <a:srgbClr val="1D5055"/>
            </a:solidFill>
            <a:prstDash val="sysDash"/>
            <a:tailEnd type="diamond"/>
          </a:ln>
          <a:effectLst/>
        </p:spPr>
      </p:cxnSp>
      <p:sp>
        <p:nvSpPr>
          <p:cNvPr id="52" name="MH_Text_1">
            <a:extLst>
              <a:ext uri="{FF2B5EF4-FFF2-40B4-BE49-F238E27FC236}">
                <a16:creationId xmlns:a16="http://schemas.microsoft.com/office/drawing/2014/main" id="{DE4DFB30-C780-4FD1-AFF6-BFBBC972BBB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307420" y="2382333"/>
            <a:ext cx="3236852" cy="569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申请重学占比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到课率需要达到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</p:txBody>
      </p:sp>
      <p:sp>
        <p:nvSpPr>
          <p:cNvPr id="53" name="MH_Text_2">
            <a:extLst>
              <a:ext uri="{FF2B5EF4-FFF2-40B4-BE49-F238E27FC236}">
                <a16:creationId xmlns:a16="http://schemas.microsoft.com/office/drawing/2014/main" id="{5831C0FC-434F-4981-B228-D61F186941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269979" y="3646147"/>
            <a:ext cx="2880549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</a:rPr>
              <a:t>申请重学占比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</a:rPr>
              <a:t>作业完成度需要达到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</a:rPr>
              <a:t>80%</a:t>
            </a:r>
          </a:p>
        </p:txBody>
      </p:sp>
      <p:sp>
        <p:nvSpPr>
          <p:cNvPr id="54" name="MH_Text_3">
            <a:extLst>
              <a:ext uri="{FF2B5EF4-FFF2-40B4-BE49-F238E27FC236}">
                <a16:creationId xmlns:a16="http://schemas.microsoft.com/office/drawing/2014/main" id="{F6E0D567-75BE-4411-9E4E-E9CC7786C80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69979" y="4946914"/>
            <a:ext cx="2880548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</a:rPr>
              <a:t>申请重学占比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</a:rPr>
              <a:t>考试成绩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4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计算机软件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rPr>
              <a:t>Software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9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软件发展史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7233718-9414-4880-B333-1B924E645913}"/>
              </a:ext>
            </a:extLst>
          </p:cNvPr>
          <p:cNvGrpSpPr/>
          <p:nvPr/>
        </p:nvGrpSpPr>
        <p:grpSpPr>
          <a:xfrm>
            <a:off x="623392" y="1988840"/>
            <a:ext cx="9145016" cy="3614737"/>
            <a:chOff x="1127448" y="2204864"/>
            <a:chExt cx="8380412" cy="3614737"/>
          </a:xfrm>
        </p:grpSpPr>
        <p:sp>
          <p:nvSpPr>
            <p:cNvPr id="10" name="MH_Other_1">
              <a:extLst>
                <a:ext uri="{FF2B5EF4-FFF2-40B4-BE49-F238E27FC236}">
                  <a16:creationId xmlns:a16="http://schemas.microsoft.com/office/drawing/2014/main" id="{11CBE561-8B1F-4CC5-9B42-8D73F76B5BE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27448" y="2204864"/>
              <a:ext cx="8380412" cy="3614737"/>
            </a:xfrm>
            <a:prstGeom prst="rect">
              <a:avLst/>
            </a:prstGeom>
            <a:solidFill>
              <a:srgbClr val="F2F2F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0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1" name="MH_Other_4">
              <a:extLst>
                <a:ext uri="{FF2B5EF4-FFF2-40B4-BE49-F238E27FC236}">
                  <a16:creationId xmlns:a16="http://schemas.microsoft.com/office/drawing/2014/main" id="{EFFE9796-3014-4EB6-B720-1014224D32CB}"/>
                </a:ext>
              </a:extLst>
            </p:cNvPr>
            <p:cNvCxnSpPr>
              <a:stCxn id="30" idx="0"/>
            </p:cNvCxnSpPr>
            <p:nvPr>
              <p:custDataLst>
                <p:tags r:id="rId3"/>
              </p:custDataLst>
            </p:nvPr>
          </p:nvCxnSpPr>
          <p:spPr>
            <a:xfrm flipH="1" flipV="1">
              <a:off x="2278385" y="3563764"/>
              <a:ext cx="0" cy="382587"/>
            </a:xfrm>
            <a:prstGeom prst="straightConnector1">
              <a:avLst/>
            </a:prstGeom>
            <a:ln>
              <a:solidFill>
                <a:srgbClr val="1D50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C07C39EE-23CC-4BDD-977D-4D71AE4EDF36}"/>
                </a:ext>
              </a:extLst>
            </p:cNvPr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1551311" y="3143076"/>
              <a:ext cx="1495425" cy="422275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defRPr/>
              </a:pPr>
              <a:r>
                <a:rPr lang="zh-CN" altLang="en-US" sz="2000" b="1" dirty="0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计算机诞生</a:t>
              </a:r>
            </a:p>
          </p:txBody>
        </p:sp>
        <p:cxnSp>
          <p:nvCxnSpPr>
            <p:cNvPr id="17" name="MH_Other_6">
              <a:extLst>
                <a:ext uri="{FF2B5EF4-FFF2-40B4-BE49-F238E27FC236}">
                  <a16:creationId xmlns:a16="http://schemas.microsoft.com/office/drawing/2014/main" id="{874BAAE6-355A-48CB-A159-186F9FAF9161}"/>
                </a:ext>
              </a:extLst>
            </p:cNvPr>
            <p:cNvCxnSpPr>
              <a:stCxn id="31" idx="0"/>
            </p:cNvCxnSpPr>
            <p:nvPr>
              <p:custDataLst>
                <p:tags r:id="rId5"/>
              </p:custDataLst>
            </p:nvPr>
          </p:nvCxnSpPr>
          <p:spPr>
            <a:xfrm flipV="1">
              <a:off x="5297810" y="3563764"/>
              <a:ext cx="0" cy="382587"/>
            </a:xfrm>
            <a:prstGeom prst="straightConnector1">
              <a:avLst/>
            </a:prstGeom>
            <a:ln>
              <a:solidFill>
                <a:srgbClr val="1D50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H_SubTitle_3">
              <a:extLst>
                <a:ext uri="{FF2B5EF4-FFF2-40B4-BE49-F238E27FC236}">
                  <a16:creationId xmlns:a16="http://schemas.microsoft.com/office/drawing/2014/main" id="{1ACD0500-685B-4080-949F-41708D9805D2}"/>
                </a:ext>
              </a:extLst>
            </p:cNvPr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4463394" y="3143076"/>
              <a:ext cx="1582130" cy="422275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defRPr/>
              </a:pPr>
              <a:r>
                <a:rPr lang="zh-CN" altLang="en-US" sz="2000" b="1" dirty="0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传统软件工程</a:t>
              </a:r>
            </a:p>
          </p:txBody>
        </p:sp>
        <p:sp>
          <p:nvSpPr>
            <p:cNvPr id="19" name="MH_Text_3">
              <a:extLst>
                <a:ext uri="{FF2B5EF4-FFF2-40B4-BE49-F238E27FC236}">
                  <a16:creationId xmlns:a16="http://schemas.microsoft.com/office/drawing/2014/main" id="{D56CA4E9-D306-4346-AC15-CD6341EB1EC8}"/>
                </a:ext>
              </a:extLst>
            </p:cNvPr>
            <p:cNvSpPr txBox="1"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700785" y="2526349"/>
              <a:ext cx="30607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zh-CN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60-70</a:t>
              </a: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年代</a:t>
              </a:r>
              <a:endParaRPr lang="en-US" altLang="zh-CN" sz="1600" dirty="0">
                <a:solidFill>
                  <a:srgbClr val="1D5055"/>
                </a:solidFill>
                <a:ea typeface="微软雅黑" panose="020B0503020204020204" pitchFamily="34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分析 → 设计 → 编码 → 测试 → 维护</a:t>
              </a:r>
            </a:p>
          </p:txBody>
        </p:sp>
        <p:cxnSp>
          <p:nvCxnSpPr>
            <p:cNvPr id="20" name="MH_Other_8">
              <a:extLst>
                <a:ext uri="{FF2B5EF4-FFF2-40B4-BE49-F238E27FC236}">
                  <a16:creationId xmlns:a16="http://schemas.microsoft.com/office/drawing/2014/main" id="{A1F05D0E-95E4-4386-88FD-1C48453E94F7}"/>
                </a:ext>
              </a:extLst>
            </p:cNvPr>
            <p:cNvCxnSpPr>
              <a:stCxn id="32" idx="0"/>
            </p:cNvCxnSpPr>
            <p:nvPr>
              <p:custDataLst>
                <p:tags r:id="rId8"/>
              </p:custDataLst>
            </p:nvPr>
          </p:nvCxnSpPr>
          <p:spPr>
            <a:xfrm flipV="1">
              <a:off x="8315648" y="3563764"/>
              <a:ext cx="0" cy="382587"/>
            </a:xfrm>
            <a:prstGeom prst="straightConnector1">
              <a:avLst/>
            </a:prstGeom>
            <a:ln>
              <a:solidFill>
                <a:srgbClr val="1D50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SubTitle_5">
              <a:extLst>
                <a:ext uri="{FF2B5EF4-FFF2-40B4-BE49-F238E27FC236}">
                  <a16:creationId xmlns:a16="http://schemas.microsoft.com/office/drawing/2014/main" id="{B5D54F8C-FA18-4CC8-9562-C9F59898AF72}"/>
                </a:ext>
              </a:extLst>
            </p:cNvPr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7482819" y="3143076"/>
              <a:ext cx="1644011" cy="422275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defRPr/>
              </a:pPr>
              <a:r>
                <a:rPr lang="zh-CN" altLang="en-US" sz="2000" b="1" dirty="0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现代软件工程</a:t>
              </a:r>
            </a:p>
          </p:txBody>
        </p:sp>
        <p:sp>
          <p:nvSpPr>
            <p:cNvPr id="22" name="MH_Text_5">
              <a:extLst>
                <a:ext uri="{FF2B5EF4-FFF2-40B4-BE49-F238E27FC236}">
                  <a16:creationId xmlns:a16="http://schemas.microsoft.com/office/drawing/2014/main" id="{6AAFA2B2-78FE-4454-9567-5F33C74B7198}"/>
                </a:ext>
              </a:extLst>
            </p:cNvPr>
            <p:cNvSpPr txBox="1"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7066325" y="2552526"/>
              <a:ext cx="24043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80-</a:t>
              </a: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至今</a:t>
              </a:r>
              <a:endParaRPr lang="en-US" altLang="zh-CN" sz="1600" dirty="0">
                <a:solidFill>
                  <a:srgbClr val="1D5055"/>
                </a:solidFill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面向对象、能力成熟度模型</a:t>
              </a:r>
            </a:p>
          </p:txBody>
        </p:sp>
        <p:sp>
          <p:nvSpPr>
            <p:cNvPr id="23" name="MH_SubTitle_2">
              <a:extLst>
                <a:ext uri="{FF2B5EF4-FFF2-40B4-BE49-F238E27FC236}">
                  <a16:creationId xmlns:a16="http://schemas.microsoft.com/office/drawing/2014/main" id="{2245D24B-6205-4EA0-8DF3-51B1565FD039}"/>
                </a:ext>
              </a:extLst>
            </p:cNvPr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2874950" y="4544838"/>
              <a:ext cx="1815823" cy="423862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defRPr/>
              </a:pPr>
              <a:r>
                <a:rPr lang="zh-CN" altLang="en-US" sz="2000" b="1" dirty="0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第一次软件危机</a:t>
              </a:r>
            </a:p>
          </p:txBody>
        </p:sp>
        <p:sp>
          <p:nvSpPr>
            <p:cNvPr id="24" name="MH_Text_2">
              <a:extLst>
                <a:ext uri="{FF2B5EF4-FFF2-40B4-BE49-F238E27FC236}">
                  <a16:creationId xmlns:a16="http://schemas.microsoft.com/office/drawing/2014/main" id="{F7EC9089-93E2-4F73-8829-F145149B78E8}"/>
                </a:ext>
              </a:extLst>
            </p:cNvPr>
            <p:cNvSpPr txBox="1"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035624" y="4913139"/>
              <a:ext cx="1525587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1968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北约</a:t>
              </a:r>
            </a:p>
          </p:txBody>
        </p:sp>
        <p:sp>
          <p:nvSpPr>
            <p:cNvPr id="25" name="MH_SubTitle_4">
              <a:extLst>
                <a:ext uri="{FF2B5EF4-FFF2-40B4-BE49-F238E27FC236}">
                  <a16:creationId xmlns:a16="http://schemas.microsoft.com/office/drawing/2014/main" id="{9F7DEDE9-C365-42C5-BE31-215D68C7667C}"/>
                </a:ext>
              </a:extLst>
            </p:cNvPr>
            <p:cNvSpPr txBox="1"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5833865" y="4544838"/>
              <a:ext cx="1979623" cy="423862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defRPr/>
              </a:pPr>
              <a:r>
                <a:rPr lang="zh-CN" altLang="en-US" sz="2000" b="1" dirty="0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第二次软件危机</a:t>
              </a:r>
            </a:p>
          </p:txBody>
        </p:sp>
        <p:sp>
          <p:nvSpPr>
            <p:cNvPr id="26" name="MH_Text_4">
              <a:extLst>
                <a:ext uri="{FF2B5EF4-FFF2-40B4-BE49-F238E27FC236}">
                  <a16:creationId xmlns:a16="http://schemas.microsoft.com/office/drawing/2014/main" id="{DD0D078F-EF51-439F-AEDE-0B5A009D818D}"/>
                </a:ext>
              </a:extLst>
            </p:cNvPr>
            <p:cNvSpPr txBox="1"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6032824" y="4913139"/>
              <a:ext cx="1527175" cy="57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80</a:t>
              </a: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年代</a:t>
              </a:r>
              <a:endParaRPr lang="en-US" altLang="zh-CN" sz="1600" dirty="0">
                <a:solidFill>
                  <a:srgbClr val="1D5055"/>
                </a:solidFill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zh-CN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 IBM </a:t>
              </a:r>
              <a:r>
                <a:rPr lang="en-US" altLang="zh-CN" sz="1600" dirty="0" err="1">
                  <a:solidFill>
                    <a:srgbClr val="1D5055"/>
                  </a:solidFill>
                  <a:ea typeface="微软雅黑" panose="020B0503020204020204" pitchFamily="34" charset="-122"/>
                </a:rPr>
                <a:t>os</a:t>
              </a: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系统</a:t>
              </a:r>
            </a:p>
          </p:txBody>
        </p:sp>
        <p:cxnSp>
          <p:nvCxnSpPr>
            <p:cNvPr id="27" name="MH_Other_10">
              <a:extLst>
                <a:ext uri="{FF2B5EF4-FFF2-40B4-BE49-F238E27FC236}">
                  <a16:creationId xmlns:a16="http://schemas.microsoft.com/office/drawing/2014/main" id="{FD0E5BDC-EA58-42C8-B6A3-F08CDEC99D33}"/>
                </a:ext>
              </a:extLst>
            </p:cNvPr>
            <p:cNvCxnSpPr>
              <a:stCxn id="33" idx="0"/>
            </p:cNvCxnSpPr>
            <p:nvPr>
              <p:custDataLst>
                <p:tags r:id="rId15"/>
              </p:custDataLst>
            </p:nvPr>
          </p:nvCxnSpPr>
          <p:spPr>
            <a:xfrm flipH="1">
              <a:off x="3788098" y="4106689"/>
              <a:ext cx="0" cy="382587"/>
            </a:xfrm>
            <a:prstGeom prst="straightConnector1">
              <a:avLst/>
            </a:prstGeom>
            <a:ln>
              <a:solidFill>
                <a:srgbClr val="1D50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F2F8DB-615A-4DE4-A8D3-899AA72F223F}"/>
                </a:ext>
              </a:extLst>
            </p:cNvPr>
            <p:cNvGrpSpPr/>
            <p:nvPr/>
          </p:nvGrpSpPr>
          <p:grpSpPr>
            <a:xfrm>
              <a:off x="1398910" y="3932064"/>
              <a:ext cx="7786688" cy="188912"/>
              <a:chOff x="2193925" y="4278314"/>
              <a:chExt cx="7786688" cy="188912"/>
            </a:xfrm>
          </p:grpSpPr>
          <p:cxnSp>
            <p:nvCxnSpPr>
              <p:cNvPr id="29" name="MH_Other_2">
                <a:extLst>
                  <a:ext uri="{FF2B5EF4-FFF2-40B4-BE49-F238E27FC236}">
                    <a16:creationId xmlns:a16="http://schemas.microsoft.com/office/drawing/2014/main" id="{4DB8D709-B867-4979-874A-32F929AF1F8E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2193925" y="4371975"/>
                <a:ext cx="7786688" cy="0"/>
              </a:xfrm>
              <a:prstGeom prst="line">
                <a:avLst/>
              </a:prstGeom>
              <a:ln w="28575">
                <a:solidFill>
                  <a:srgbClr val="1D50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MH_Other_3">
                <a:extLst>
                  <a:ext uri="{FF2B5EF4-FFF2-40B4-BE49-F238E27FC236}">
                    <a16:creationId xmlns:a16="http://schemas.microsoft.com/office/drawing/2014/main" id="{9A4DDF2E-5482-4465-B5B1-5248F66BC9D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2987675" y="4292601"/>
                <a:ext cx="173038" cy="174625"/>
              </a:xfrm>
              <a:prstGeom prst="ellipse">
                <a:avLst/>
              </a:prstGeom>
              <a:solidFill>
                <a:srgbClr val="32827D"/>
              </a:solidFill>
              <a:ln>
                <a:solidFill>
                  <a:srgbClr val="328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zh-CN" altLang="en-US" sz="60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MH_Other_5">
                <a:extLst>
                  <a:ext uri="{FF2B5EF4-FFF2-40B4-BE49-F238E27FC236}">
                    <a16:creationId xmlns:a16="http://schemas.microsoft.com/office/drawing/2014/main" id="{0FCE43EF-FAC8-49E7-BBE9-D627A669948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6005514" y="4292601"/>
                <a:ext cx="174625" cy="174625"/>
              </a:xfrm>
              <a:prstGeom prst="ellipse">
                <a:avLst/>
              </a:prstGeom>
              <a:solidFill>
                <a:srgbClr val="32827D"/>
              </a:solidFill>
              <a:ln>
                <a:solidFill>
                  <a:srgbClr val="328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zh-CN" altLang="en-US" sz="60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MH_Other_7">
                <a:extLst>
                  <a:ext uri="{FF2B5EF4-FFF2-40B4-BE49-F238E27FC236}">
                    <a16:creationId xmlns:a16="http://schemas.microsoft.com/office/drawing/2014/main" id="{B7DD893F-4F99-4FE9-8D51-33189FC6728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9023351" y="4292601"/>
                <a:ext cx="174625" cy="174625"/>
              </a:xfrm>
              <a:prstGeom prst="ellipse">
                <a:avLst/>
              </a:prstGeom>
              <a:solidFill>
                <a:srgbClr val="32827D"/>
              </a:solidFill>
              <a:ln>
                <a:solidFill>
                  <a:srgbClr val="328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zh-CN" altLang="en-US" sz="60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MH_Other_9">
                <a:extLst>
                  <a:ext uri="{FF2B5EF4-FFF2-40B4-BE49-F238E27FC236}">
                    <a16:creationId xmlns:a16="http://schemas.microsoft.com/office/drawing/2014/main" id="{D945CBF9-19BC-461C-AD75-64C38E60729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flipV="1">
                <a:off x="4495801" y="4278314"/>
                <a:ext cx="174625" cy="174625"/>
              </a:xfrm>
              <a:prstGeom prst="ellipse">
                <a:avLst/>
              </a:prstGeom>
              <a:solidFill>
                <a:srgbClr val="32827D"/>
              </a:solidFill>
              <a:ln>
                <a:solidFill>
                  <a:srgbClr val="328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zh-CN" altLang="en-US" sz="60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MH_Other_11">
                <a:extLst>
                  <a:ext uri="{FF2B5EF4-FFF2-40B4-BE49-F238E27FC236}">
                    <a16:creationId xmlns:a16="http://schemas.microsoft.com/office/drawing/2014/main" id="{D7484025-015E-41D4-B675-27A6E5E8F9C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flipV="1">
                <a:off x="7515225" y="4278314"/>
                <a:ext cx="173038" cy="174625"/>
              </a:xfrm>
              <a:prstGeom prst="ellipse">
                <a:avLst/>
              </a:prstGeom>
              <a:solidFill>
                <a:srgbClr val="32827D"/>
              </a:solidFill>
              <a:ln>
                <a:solidFill>
                  <a:srgbClr val="328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zh-CN" altLang="en-US" sz="60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5" name="MH_Other_12">
              <a:extLst>
                <a:ext uri="{FF2B5EF4-FFF2-40B4-BE49-F238E27FC236}">
                  <a16:creationId xmlns:a16="http://schemas.microsoft.com/office/drawing/2014/main" id="{9730A00E-F6EF-4E40-B0F3-90DCFE853284}"/>
                </a:ext>
              </a:extLst>
            </p:cNvPr>
            <p:cNvCxnSpPr>
              <a:stCxn id="34" idx="0"/>
            </p:cNvCxnSpPr>
            <p:nvPr>
              <p:custDataLst>
                <p:tags r:id="rId16"/>
              </p:custDataLst>
            </p:nvPr>
          </p:nvCxnSpPr>
          <p:spPr>
            <a:xfrm flipH="1">
              <a:off x="6805935" y="4106689"/>
              <a:ext cx="0" cy="382587"/>
            </a:xfrm>
            <a:prstGeom prst="straightConnector1">
              <a:avLst/>
            </a:prstGeom>
            <a:ln>
              <a:solidFill>
                <a:srgbClr val="1D50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MH_Text_1">
            <a:extLst>
              <a:ext uri="{FF2B5EF4-FFF2-40B4-BE49-F238E27FC236}">
                <a16:creationId xmlns:a16="http://schemas.microsoft.com/office/drawing/2014/main" id="{A7B4F0A3-2F3A-4BE0-96F3-8986B114B9F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69468" y="2673710"/>
            <a:ext cx="1664777" cy="3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1400" dirty="0">
                <a:solidFill>
                  <a:srgbClr val="1D5055"/>
                </a:solidFill>
                <a:ea typeface="微软雅黑" panose="020B0503020204020204" pitchFamily="34" charset="-122"/>
              </a:rPr>
              <a:t>1946</a:t>
            </a:r>
            <a:endParaRPr lang="zh-CN" altLang="en-US" sz="1400" dirty="0">
              <a:solidFill>
                <a:srgbClr val="1D5055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75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B98624F-404D-42B6-A886-C26098955085}"/>
              </a:ext>
            </a:extLst>
          </p:cNvPr>
          <p:cNvSpPr/>
          <p:nvPr/>
        </p:nvSpPr>
        <p:spPr>
          <a:xfrm>
            <a:off x="1847528" y="1425290"/>
            <a:ext cx="7056784" cy="5172063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 dirty="0">
              <a:solidFill>
                <a:srgbClr val="00206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计算机原理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641A98-CD6F-4F48-ADA8-133AED5D6BDA}"/>
              </a:ext>
            </a:extLst>
          </p:cNvPr>
          <p:cNvSpPr/>
          <p:nvPr/>
        </p:nvSpPr>
        <p:spPr>
          <a:xfrm>
            <a:off x="3844711" y="1628800"/>
            <a:ext cx="3024336" cy="864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2060"/>
                </a:solidFill>
              </a:rPr>
              <a:t>存储器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7BA19BA-833E-4C92-A749-0F88BA77CBD9}"/>
              </a:ext>
            </a:extLst>
          </p:cNvPr>
          <p:cNvSpPr/>
          <p:nvPr/>
        </p:nvSpPr>
        <p:spPr>
          <a:xfrm>
            <a:off x="3844711" y="3140968"/>
            <a:ext cx="3024336" cy="2736304"/>
          </a:xfrm>
          <a:prstGeom prst="roundRect">
            <a:avLst/>
          </a:prstGeom>
          <a:solidFill>
            <a:srgbClr val="FF9801"/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100" dirty="0">
              <a:solidFill>
                <a:srgbClr val="002060"/>
              </a:solidFill>
            </a:endParaRPr>
          </a:p>
          <a:p>
            <a:pPr algn="ctr"/>
            <a:endParaRPr lang="en-US" altLang="zh-CN" sz="2100" dirty="0">
              <a:solidFill>
                <a:srgbClr val="002060"/>
              </a:solidFill>
            </a:endParaRPr>
          </a:p>
          <a:p>
            <a:pPr algn="ctr"/>
            <a:endParaRPr lang="en-US" altLang="zh-CN" sz="2100" dirty="0">
              <a:solidFill>
                <a:srgbClr val="002060"/>
              </a:solidFill>
            </a:endParaRPr>
          </a:p>
          <a:p>
            <a:pPr algn="ctr"/>
            <a:endParaRPr lang="en-US" altLang="zh-CN" sz="2100" dirty="0">
              <a:solidFill>
                <a:srgbClr val="002060"/>
              </a:solidFill>
            </a:endParaRPr>
          </a:p>
          <a:p>
            <a:pPr algn="ctr"/>
            <a:endParaRPr lang="en-US" altLang="zh-CN" sz="2100" dirty="0">
              <a:solidFill>
                <a:srgbClr val="002060"/>
              </a:solidFill>
            </a:endParaRPr>
          </a:p>
          <a:p>
            <a:pPr algn="ctr"/>
            <a:endParaRPr lang="en-US" altLang="zh-CN" sz="1000" dirty="0">
              <a:solidFill>
                <a:srgbClr val="002060"/>
              </a:solidFill>
            </a:endParaRPr>
          </a:p>
          <a:p>
            <a:pPr algn="ctr"/>
            <a:r>
              <a:rPr lang="zh-CN" altLang="en-US" sz="2100" dirty="0">
                <a:solidFill>
                  <a:srgbClr val="002060"/>
                </a:solidFill>
              </a:rPr>
              <a:t>处理器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758FF24-C3F5-4864-851A-4BD734D13536}"/>
              </a:ext>
            </a:extLst>
          </p:cNvPr>
          <p:cNvSpPr/>
          <p:nvPr/>
        </p:nvSpPr>
        <p:spPr>
          <a:xfrm>
            <a:off x="335360" y="3274369"/>
            <a:ext cx="792088" cy="2469501"/>
          </a:xfrm>
          <a:prstGeom prst="roundRect">
            <a:avLst/>
          </a:prstGeom>
          <a:solidFill>
            <a:srgbClr val="FF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2060"/>
                </a:solidFill>
              </a:rPr>
              <a:t>输入设备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E8205CA-FB82-46B2-8249-F88FB92CC336}"/>
              </a:ext>
            </a:extLst>
          </p:cNvPr>
          <p:cNvSpPr/>
          <p:nvPr/>
        </p:nvSpPr>
        <p:spPr>
          <a:xfrm>
            <a:off x="2044511" y="3274368"/>
            <a:ext cx="792088" cy="2469501"/>
          </a:xfrm>
          <a:prstGeom prst="roundRect">
            <a:avLst/>
          </a:prstGeom>
          <a:solidFill>
            <a:srgbClr val="FFA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2060"/>
                </a:solidFill>
              </a:rPr>
              <a:t>输入接口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B2D3080-262E-418B-9C7F-C85B9053AD61}"/>
              </a:ext>
            </a:extLst>
          </p:cNvPr>
          <p:cNvSpPr/>
          <p:nvPr/>
        </p:nvSpPr>
        <p:spPr>
          <a:xfrm>
            <a:off x="7860200" y="3274369"/>
            <a:ext cx="792088" cy="246950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2060"/>
                </a:solidFill>
              </a:rPr>
              <a:t>输出接口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E7409AF-FCFB-402E-8FB0-63D2639DE29F}"/>
              </a:ext>
            </a:extLst>
          </p:cNvPr>
          <p:cNvSpPr/>
          <p:nvPr/>
        </p:nvSpPr>
        <p:spPr>
          <a:xfrm>
            <a:off x="9408368" y="3274368"/>
            <a:ext cx="792088" cy="246950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2060"/>
                </a:solidFill>
              </a:rPr>
              <a:t>输出设备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8F24628-DF82-41C9-901C-E0DF2F0834CF}"/>
              </a:ext>
            </a:extLst>
          </p:cNvPr>
          <p:cNvSpPr/>
          <p:nvPr/>
        </p:nvSpPr>
        <p:spPr>
          <a:xfrm>
            <a:off x="4106259" y="3356992"/>
            <a:ext cx="2501239" cy="695404"/>
          </a:xfrm>
          <a:prstGeom prst="roundRect">
            <a:avLst/>
          </a:prstGeom>
          <a:solidFill>
            <a:srgbClr val="FFF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2060"/>
                </a:solidFill>
              </a:rPr>
              <a:t>运算器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F8AD726-1034-4FDC-A6E1-7D14D2B094D2}"/>
              </a:ext>
            </a:extLst>
          </p:cNvPr>
          <p:cNvSpPr/>
          <p:nvPr/>
        </p:nvSpPr>
        <p:spPr>
          <a:xfrm>
            <a:off x="4106258" y="4270794"/>
            <a:ext cx="2501239" cy="695404"/>
          </a:xfrm>
          <a:prstGeom prst="roundRect">
            <a:avLst/>
          </a:prstGeom>
          <a:solidFill>
            <a:srgbClr val="FFF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2060"/>
                </a:solidFill>
              </a:rPr>
              <a:t>控制器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AF8F27E-D719-42C7-932C-25AD7050EA5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5356879" y="2492896"/>
            <a:ext cx="0" cy="64807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9E39FF-2096-438C-8BA9-285919F157F1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836599" y="4509119"/>
            <a:ext cx="10081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FA450FF-19BE-40CC-8F26-4D2944D8007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127448" y="4509119"/>
            <a:ext cx="91706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30E2C6-739D-4AFD-84AA-A454AC41C977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6869047" y="4509120"/>
            <a:ext cx="9911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152EE75-1F51-43F1-B49B-CA994FA51E9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8652288" y="4509119"/>
            <a:ext cx="75608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H_SubTitle_1">
            <a:extLst>
              <a:ext uri="{FF2B5EF4-FFF2-40B4-BE49-F238E27FC236}">
                <a16:creationId xmlns:a16="http://schemas.microsoft.com/office/drawing/2014/main" id="{274C0AFD-3662-4AF6-B749-54164984334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59988" y="6026175"/>
            <a:ext cx="1631863" cy="42227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1D505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</a:t>
            </a:r>
          </a:p>
        </p:txBody>
      </p:sp>
    </p:spTree>
    <p:extLst>
      <p:ext uri="{BB962C8B-B14F-4D97-AF65-F5344CB8AC3E}">
        <p14:creationId xmlns:p14="http://schemas.microsoft.com/office/powerpoint/2010/main" val="688810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Text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Text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SubTitl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SubTitle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900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Text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Text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Text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Text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Text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630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630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630"/>
  <p:tag name="MH_LIBRARY" val="GRAPHIC"/>
  <p:tag name="MH_TYPE" val="SubTitle"/>
  <p:tag name="MH_ORDER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630"/>
  <p:tag name="MH_LIBRARY" val="GRAPHIC"/>
  <p:tag name="MH_TYPE" val="Text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630"/>
  <p:tag name="MH_LIBRARY" val="GRAPHIC"/>
  <p:tag name="MH_TYPE" val="SubTitle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630"/>
  <p:tag name="MH_LIBRARY" val="GRAPHIC"/>
  <p:tag name="MH_TYPE" val="Text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630"/>
  <p:tag name="MH_LIBRARY" val="GRAPHIC"/>
  <p:tag name="MH_TYPE" val="SubTitle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630"/>
  <p:tag name="MH_LIBRARY" val="GRAPHIC"/>
  <p:tag name="MH_TYPE" val="Text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630"/>
  <p:tag name="MH_LIBRARY" val="GRAPHIC"/>
  <p:tag name="MH_TYPE" val="SubTitle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3630"/>
  <p:tag name="MH_LIBRARY" val="GRAPHIC"/>
  <p:tag name="MH_TYPE" val="Text"/>
  <p:tag name="MH_ORDER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特斯汀学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692</Words>
  <Application>Microsoft Office PowerPoint</Application>
  <PresentationFormat>宽屏</PresentationFormat>
  <Paragraphs>184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宋体</vt:lpstr>
      <vt:lpstr>微软雅黑</vt:lpstr>
      <vt:lpstr>Arial</vt:lpstr>
      <vt:lpstr>Bernard MT Condensed</vt:lpstr>
      <vt:lpstr>Calibri</vt:lpstr>
      <vt:lpstr>Verdana</vt:lpstr>
      <vt:lpstr>Wingdings</vt:lpstr>
      <vt:lpstr>特斯汀学院</vt:lpstr>
      <vt:lpstr>PowerPoint 演示文稿</vt:lpstr>
      <vt:lpstr>Will老师</vt:lpstr>
      <vt:lpstr>PowerPoint 演示文稿</vt:lpstr>
      <vt:lpstr>PowerPoint 演示文稿</vt:lpstr>
      <vt:lpstr>课程安排</vt:lpstr>
      <vt:lpstr>考核制度</vt:lpstr>
      <vt:lpstr>PowerPoint 演示文稿</vt:lpstr>
      <vt:lpstr>软件发展史</vt:lpstr>
      <vt:lpstr>计算机原理</vt:lpstr>
      <vt:lpstr>计算机原理</vt:lpstr>
      <vt:lpstr>软件发展史</vt:lpstr>
      <vt:lpstr>软件分类</vt:lpstr>
      <vt:lpstr>PowerPoint 演示文稿</vt:lpstr>
      <vt:lpstr>Dos命令</vt:lpstr>
      <vt:lpstr>BAT脚本</vt:lpstr>
      <vt:lpstr>Bat脚本编程应用</vt:lpstr>
      <vt:lpstr>PowerPoint 演示文稿</vt:lpstr>
      <vt:lpstr>定时任务</vt:lpstr>
      <vt:lpstr>Windows定时任务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perlly</cp:lastModifiedBy>
  <cp:revision>369</cp:revision>
  <dcterms:created xsi:type="dcterms:W3CDTF">2018-07-16T01:52:55Z</dcterms:created>
  <dcterms:modified xsi:type="dcterms:W3CDTF">2018-08-15T10:04:48Z</dcterms:modified>
</cp:coreProperties>
</file>