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3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5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6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7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8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9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0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1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2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63" r:id="rId3"/>
    <p:sldId id="259" r:id="rId4"/>
    <p:sldId id="277" r:id="rId5"/>
    <p:sldId id="261" r:id="rId6"/>
    <p:sldId id="285" r:id="rId7"/>
    <p:sldId id="294" r:id="rId8"/>
    <p:sldId id="295" r:id="rId9"/>
    <p:sldId id="296" r:id="rId10"/>
    <p:sldId id="297" r:id="rId11"/>
    <p:sldId id="298" r:id="rId12"/>
    <p:sldId id="270" r:id="rId13"/>
    <p:sldId id="286" r:id="rId14"/>
    <p:sldId id="287" r:id="rId15"/>
    <p:sldId id="288" r:id="rId16"/>
    <p:sldId id="299" r:id="rId17"/>
    <p:sldId id="300" r:id="rId18"/>
    <p:sldId id="290" r:id="rId19"/>
    <p:sldId id="293" r:id="rId20"/>
    <p:sldId id="26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85B571D-A994-4C29-80E8-15684B7E8DE6}">
          <p14:sldIdLst>
            <p14:sldId id="257"/>
            <p14:sldId id="263"/>
            <p14:sldId id="259"/>
            <p14:sldId id="277"/>
            <p14:sldId id="261"/>
            <p14:sldId id="285"/>
            <p14:sldId id="294"/>
            <p14:sldId id="295"/>
            <p14:sldId id="296"/>
            <p14:sldId id="297"/>
            <p14:sldId id="298"/>
            <p14:sldId id="270"/>
            <p14:sldId id="286"/>
            <p14:sldId id="287"/>
            <p14:sldId id="288"/>
            <p14:sldId id="299"/>
            <p14:sldId id="300"/>
            <p14:sldId id="290"/>
            <p14:sldId id="293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801"/>
    <a:srgbClr val="FFAAA3"/>
    <a:srgbClr val="FFF28F"/>
    <a:srgbClr val="FFFFFF"/>
    <a:srgbClr val="BE4D4A"/>
    <a:srgbClr val="D8D8DA"/>
    <a:srgbClr val="D1D1D3"/>
    <a:srgbClr val="DBD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86" y="42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F1B0A-9C2D-42C1-8528-A85E954ED806}" type="datetimeFigureOut">
              <a:rPr lang="zh-CN" altLang="en-US" smtClean="0"/>
              <a:pPr/>
              <a:t>2018/8/22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7AAB1-0F89-40AD-9EC3-4EAACC0DBDB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042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7AAB1-0F89-40AD-9EC3-4EAACC0DBDB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609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7AAB1-0F89-40AD-9EC3-4EAACC0DBDB5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858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7AAB1-0F89-40AD-9EC3-4EAACC0DBDB5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332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7AAB1-0F89-40AD-9EC3-4EAACC0DBDB5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597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7AAB1-0F89-40AD-9EC3-4EAACC0DBDB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545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7AAB1-0F89-40AD-9EC3-4EAACC0DBDB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079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7AAB1-0F89-40AD-9EC3-4EAACC0DBDB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573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7AAB1-0F89-40AD-9EC3-4EAACC0DBDB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066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7AAB1-0F89-40AD-9EC3-4EAACC0DBDB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254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7AAB1-0F89-40AD-9EC3-4EAACC0DBDB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338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7AAB1-0F89-40AD-9EC3-4EAACC0DBDB5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376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7AAB1-0F89-40AD-9EC3-4EAACC0DBDB5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289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40" t="10582" b="1240"/>
          <a:stretch/>
        </p:blipFill>
        <p:spPr>
          <a:xfrm>
            <a:off x="9840416" y="2780427"/>
            <a:ext cx="2351584" cy="407757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讲师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43672" y="1628800"/>
            <a:ext cx="3816424" cy="775145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讲师介绍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1271464" y="1412776"/>
            <a:ext cx="7920880" cy="453650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40" t="10582" b="1240"/>
          <a:stretch/>
        </p:blipFill>
        <p:spPr>
          <a:xfrm>
            <a:off x="9840416" y="2788743"/>
            <a:ext cx="2351584" cy="4077574"/>
          </a:xfrm>
          <a:prstGeom prst="rect">
            <a:avLst/>
          </a:prstGeom>
        </p:spPr>
      </p:pic>
      <p:cxnSp>
        <p:nvCxnSpPr>
          <p:cNvPr id="13" name="直接连接符 12"/>
          <p:cNvCxnSpPr/>
          <p:nvPr userDrawn="1"/>
        </p:nvCxnSpPr>
        <p:spPr>
          <a:xfrm>
            <a:off x="4511824" y="2564904"/>
            <a:ext cx="0" cy="3024336"/>
          </a:xfrm>
          <a:prstGeom prst="line">
            <a:avLst/>
          </a:prstGeom>
          <a:ln w="38100" cap="sq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内容占位符 13"/>
          <p:cNvSpPr>
            <a:spLocks noGrp="1"/>
          </p:cNvSpPr>
          <p:nvPr>
            <p:ph sz="quarter" idx="10"/>
          </p:nvPr>
        </p:nvSpPr>
        <p:spPr>
          <a:xfrm>
            <a:off x="4980124" y="2762847"/>
            <a:ext cx="3743920" cy="2593057"/>
          </a:xfrm>
        </p:spPr>
        <p:txBody>
          <a:bodyPr/>
          <a:lstStyle>
            <a:lvl3pPr marL="914400" indent="0">
              <a:buNone/>
              <a:defRPr/>
            </a:lvl3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/>
        </p:nvGrpSpPr>
        <p:grpSpPr>
          <a:xfrm>
            <a:off x="3856379" y="0"/>
            <a:ext cx="8335621" cy="6858000"/>
            <a:chOff x="3935837" y="4192"/>
            <a:chExt cx="8335621" cy="6858000"/>
          </a:xfrm>
        </p:grpSpPr>
        <p:sp>
          <p:nvSpPr>
            <p:cNvPr id="20" name="矩形 19"/>
            <p:cNvSpPr/>
            <p:nvPr userDrawn="1"/>
          </p:nvSpPr>
          <p:spPr>
            <a:xfrm>
              <a:off x="10399250" y="4192"/>
              <a:ext cx="1872208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8"/>
            <p:cNvGrpSpPr/>
            <p:nvPr userDrawn="1"/>
          </p:nvGrpSpPr>
          <p:grpSpPr>
            <a:xfrm>
              <a:off x="3935837" y="4192"/>
              <a:ext cx="7344739" cy="6858000"/>
              <a:chOff x="4367885" y="19819"/>
              <a:chExt cx="7344739" cy="6858000"/>
            </a:xfrm>
          </p:grpSpPr>
          <p:sp>
            <p:nvSpPr>
              <p:cNvPr id="18" name="矩形 17"/>
              <p:cNvSpPr/>
              <p:nvPr userDrawn="1"/>
            </p:nvSpPr>
            <p:spPr>
              <a:xfrm>
                <a:off x="9336360" y="19819"/>
                <a:ext cx="2376264" cy="6858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任意多边形 7"/>
              <p:cNvSpPr/>
              <p:nvPr userDrawn="1"/>
            </p:nvSpPr>
            <p:spPr>
              <a:xfrm>
                <a:off x="8175716" y="19819"/>
                <a:ext cx="3240360" cy="6858000"/>
              </a:xfrm>
              <a:custGeom>
                <a:avLst/>
                <a:gdLst>
                  <a:gd name="connsiteX0" fmla="*/ 1080081 w 1944139"/>
                  <a:gd name="connsiteY0" fmla="*/ 0 h 6857756"/>
                  <a:gd name="connsiteX1" fmla="*/ 1944139 w 1944139"/>
                  <a:gd name="connsiteY1" fmla="*/ 0 h 6857756"/>
                  <a:gd name="connsiteX2" fmla="*/ 864057 w 1944139"/>
                  <a:gd name="connsiteY2" fmla="*/ 6857756 h 6857756"/>
                  <a:gd name="connsiteX3" fmla="*/ 0 w 1944139"/>
                  <a:gd name="connsiteY3" fmla="*/ 6857756 h 6857756"/>
                  <a:gd name="connsiteX4" fmla="*/ 1080081 w 1944139"/>
                  <a:gd name="connsiteY4" fmla="*/ 0 h 6857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44139" h="6857756">
                    <a:moveTo>
                      <a:pt x="1080081" y="0"/>
                    </a:moveTo>
                    <a:lnTo>
                      <a:pt x="1944139" y="0"/>
                    </a:lnTo>
                    <a:lnTo>
                      <a:pt x="864057" y="6857756"/>
                    </a:lnTo>
                    <a:lnTo>
                      <a:pt x="0" y="6857756"/>
                    </a:lnTo>
                    <a:lnTo>
                      <a:pt x="1080081" y="0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任意多边形 6"/>
              <p:cNvSpPr/>
              <p:nvPr userDrawn="1"/>
            </p:nvSpPr>
            <p:spPr>
              <a:xfrm>
                <a:off x="4367885" y="19819"/>
                <a:ext cx="7344739" cy="6858000"/>
              </a:xfrm>
              <a:custGeom>
                <a:avLst/>
                <a:gdLst>
                  <a:gd name="connsiteX0" fmla="*/ 1080120 w 4320480"/>
                  <a:gd name="connsiteY0" fmla="*/ 0 h 6858000"/>
                  <a:gd name="connsiteX1" fmla="*/ 4320480 w 4320480"/>
                  <a:gd name="connsiteY1" fmla="*/ 0 h 6858000"/>
                  <a:gd name="connsiteX2" fmla="*/ 4320442 w 4320480"/>
                  <a:gd name="connsiteY2" fmla="*/ 244 h 6858000"/>
                  <a:gd name="connsiteX3" fmla="*/ 3456384 w 4320480"/>
                  <a:gd name="connsiteY3" fmla="*/ 244 h 6858000"/>
                  <a:gd name="connsiteX4" fmla="*/ 2376303 w 4320480"/>
                  <a:gd name="connsiteY4" fmla="*/ 6858000 h 6858000"/>
                  <a:gd name="connsiteX5" fmla="*/ 0 w 4320480"/>
                  <a:gd name="connsiteY5" fmla="*/ 6858000 h 6858000"/>
                  <a:gd name="connsiteX6" fmla="*/ 1080120 w 4320480"/>
                  <a:gd name="connsiteY6" fmla="*/ 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20480" h="6858000">
                    <a:moveTo>
                      <a:pt x="1080120" y="0"/>
                    </a:moveTo>
                    <a:lnTo>
                      <a:pt x="4320480" y="0"/>
                    </a:lnTo>
                    <a:lnTo>
                      <a:pt x="4320442" y="244"/>
                    </a:lnTo>
                    <a:lnTo>
                      <a:pt x="3456384" y="244"/>
                    </a:lnTo>
                    <a:lnTo>
                      <a:pt x="2376303" y="6858000"/>
                    </a:lnTo>
                    <a:lnTo>
                      <a:pt x="0" y="6858000"/>
                    </a:lnTo>
                    <a:lnTo>
                      <a:pt x="1080120" y="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3" name="图片 42" descr="logo_middl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84763" y="17802"/>
            <a:ext cx="2639614" cy="142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881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列表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20" name="竖排文字占位符 19"/>
          <p:cNvSpPr>
            <a:spLocks noGrp="1"/>
          </p:cNvSpPr>
          <p:nvPr>
            <p:ph type="body" orient="vert" sz="quarter" idx="14"/>
          </p:nvPr>
        </p:nvSpPr>
        <p:spPr>
          <a:xfrm>
            <a:off x="415925" y="1989138"/>
            <a:ext cx="2312988" cy="3960812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06228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正文模板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400" b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40" t="10582" b="1240"/>
          <a:stretch/>
        </p:blipFill>
        <p:spPr>
          <a:xfrm>
            <a:off x="9840416" y="2780427"/>
            <a:ext cx="2351584" cy="40775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模板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 userDrawn="1"/>
        </p:nvSpPr>
        <p:spPr>
          <a:xfrm>
            <a:off x="0" y="319472"/>
            <a:ext cx="5087888" cy="877280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7" y="260647"/>
            <a:ext cx="5010894" cy="101544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</a:t>
            </a: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40" t="10582" b="1240"/>
          <a:stretch/>
        </p:blipFill>
        <p:spPr>
          <a:xfrm>
            <a:off x="9840416" y="2780427"/>
            <a:ext cx="2351584" cy="407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82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251684" y="1772816"/>
            <a:ext cx="5688632" cy="3024336"/>
            <a:chOff x="3275856" y="915566"/>
            <a:chExt cx="4176464" cy="2592288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7452320" y="915568"/>
              <a:ext cx="0" cy="2592286"/>
            </a:xfrm>
            <a:prstGeom prst="line">
              <a:avLst/>
            </a:prstGeom>
            <a:ln w="38100" cap="sq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3275856" y="915566"/>
              <a:ext cx="4176464" cy="0"/>
            </a:xfrm>
            <a:prstGeom prst="line">
              <a:avLst/>
            </a:prstGeom>
            <a:ln w="38100" cap="sq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3275856" y="915566"/>
              <a:ext cx="0" cy="2592288"/>
            </a:xfrm>
            <a:prstGeom prst="line">
              <a:avLst/>
            </a:prstGeom>
            <a:ln w="38100" cap="sq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3275856" y="3507854"/>
              <a:ext cx="4176464" cy="0"/>
            </a:xfrm>
            <a:prstGeom prst="line">
              <a:avLst/>
            </a:prstGeom>
            <a:ln w="38100" cap="sq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/>
          <p:cNvSpPr/>
          <p:nvPr userDrawn="1"/>
        </p:nvSpPr>
        <p:spPr>
          <a:xfrm>
            <a:off x="0" y="2812504"/>
            <a:ext cx="12192000" cy="648072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228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8D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53442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pic>
        <p:nvPicPr>
          <p:cNvPr id="6" name="图片 5" descr="logo_middle.png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9552384" y="0"/>
            <a:ext cx="2639614" cy="14221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5" r:id="rId4"/>
    <p:sldLayoutId id="2147483650" r:id="rId5"/>
    <p:sldLayoutId id="2147483654" r:id="rId6"/>
    <p:sldLayoutId id="2147483653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2">
              <a:lumMod val="75000"/>
            </a:schemeClr>
          </a:solidFill>
          <a:latin typeface="+mn-ea"/>
          <a:ea typeface="+mn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3" Type="http://schemas.openxmlformats.org/officeDocument/2006/relationships/tags" Target="../tags/tag31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3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4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4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3" Type="http://schemas.openxmlformats.org/officeDocument/2006/relationships/tags" Target="../tags/tag49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4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9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4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9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课程二维码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254054"/>
            <a:ext cx="1703511" cy="1603946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1744276" y="1753818"/>
            <a:ext cx="7232044" cy="648072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6" name="TextBox 1"/>
          <p:cNvSpPr txBox="1"/>
          <p:nvPr/>
        </p:nvSpPr>
        <p:spPr>
          <a:xfrm>
            <a:off x="1271464" y="1689704"/>
            <a:ext cx="56886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测试环境部署</a:t>
            </a:r>
          </a:p>
        </p:txBody>
      </p:sp>
      <p:sp>
        <p:nvSpPr>
          <p:cNvPr id="27" name="TextBox 2"/>
          <p:cNvSpPr txBox="1"/>
          <p:nvPr/>
        </p:nvSpPr>
        <p:spPr>
          <a:xfrm>
            <a:off x="1487488" y="2484185"/>
            <a:ext cx="7344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欢迎来到特斯汀学院 软件测试</a:t>
            </a: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VIP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课程</a:t>
            </a:r>
          </a:p>
        </p:txBody>
      </p:sp>
      <p:sp>
        <p:nvSpPr>
          <p:cNvPr id="28" name="PA-矩形 3"/>
          <p:cNvSpPr/>
          <p:nvPr>
            <p:custDataLst>
              <p:tags r:id="rId1"/>
            </p:custDataLst>
          </p:nvPr>
        </p:nvSpPr>
        <p:spPr>
          <a:xfrm>
            <a:off x="2992338" y="3090571"/>
            <a:ext cx="4543817" cy="377188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主讲老师：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Will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1052949192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7248805" y="1052736"/>
            <a:ext cx="0" cy="575627"/>
          </a:xfrm>
          <a:prstGeom prst="line">
            <a:avLst/>
          </a:prstGeom>
          <a:ln w="381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615883" y="1052736"/>
            <a:ext cx="6632922" cy="0"/>
          </a:xfrm>
          <a:prstGeom prst="line">
            <a:avLst/>
          </a:prstGeom>
          <a:ln w="381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615882" y="1052736"/>
            <a:ext cx="0" cy="3744416"/>
          </a:xfrm>
          <a:prstGeom prst="line">
            <a:avLst/>
          </a:prstGeom>
          <a:ln w="381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15882" y="4797152"/>
            <a:ext cx="6632923" cy="0"/>
          </a:xfrm>
          <a:prstGeom prst="line">
            <a:avLst/>
          </a:prstGeom>
          <a:ln w="381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7248805" y="4509120"/>
            <a:ext cx="0" cy="288032"/>
          </a:xfrm>
          <a:prstGeom prst="line">
            <a:avLst/>
          </a:prstGeom>
          <a:ln w="381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A-矩形 3"/>
          <p:cNvSpPr/>
          <p:nvPr>
            <p:custDataLst>
              <p:tags r:id="rId2"/>
            </p:custDataLst>
          </p:nvPr>
        </p:nvSpPr>
        <p:spPr>
          <a:xfrm>
            <a:off x="2459597" y="4187337"/>
            <a:ext cx="5256578" cy="358271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班主任老师：卡卡    </a:t>
            </a:r>
            <a:r>
              <a:rPr lang="zh-CN" altLang="en-US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</a:rPr>
              <a:t>632232258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469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75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50"/>
                            </p:stCondLst>
                            <p:childTnLst>
                              <p:par>
                                <p:cTn id="2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75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75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/>
      <p:bldP spid="28" grpId="0" animBg="1"/>
      <p:bldP spid="3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Tomcat</a:t>
            </a:r>
            <a:r>
              <a:rPr lang="zh-CN" altLang="en-US" dirty="0"/>
              <a:t>使用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AA10287-C3D5-4770-8B22-C018D899457B}"/>
              </a:ext>
            </a:extLst>
          </p:cNvPr>
          <p:cNvGrpSpPr/>
          <p:nvPr/>
        </p:nvGrpSpPr>
        <p:grpSpPr>
          <a:xfrm>
            <a:off x="911424" y="1614209"/>
            <a:ext cx="8856984" cy="1310736"/>
            <a:chOff x="911424" y="2096210"/>
            <a:chExt cx="8856984" cy="1310736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D4F1C93A-79E8-49D2-9B7C-E4BA7DC1F27B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911424" y="2096210"/>
              <a:ext cx="413067" cy="426809"/>
            </a:xfrm>
            <a:prstGeom prst="rect">
              <a:avLst/>
            </a:prstGeom>
            <a:solidFill>
              <a:srgbClr val="1D505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1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MH_SubTitle_1">
              <a:extLst>
                <a:ext uri="{FF2B5EF4-FFF2-40B4-BE49-F238E27FC236}">
                  <a16:creationId xmlns:a16="http://schemas.microsoft.com/office/drawing/2014/main" id="{8B0845C2-B796-4158-A139-793F2CCCAC6D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703512" y="2096210"/>
              <a:ext cx="8064896" cy="1310736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解压：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解压：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tar -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zxvf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 xxx.tar.gz</a:t>
              </a: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压缩：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tar -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zcvf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 yyy.tar.gz 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dir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85607A13-F0F5-4C6C-AA6D-F0ED918A38F1}"/>
              </a:ext>
            </a:extLst>
          </p:cNvPr>
          <p:cNvGrpSpPr/>
          <p:nvPr/>
        </p:nvGrpSpPr>
        <p:grpSpPr>
          <a:xfrm>
            <a:off x="934698" y="3109030"/>
            <a:ext cx="8833710" cy="1472098"/>
            <a:chOff x="911424" y="3406945"/>
            <a:chExt cx="8833710" cy="1472098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F7469E40-C47D-459F-B10C-2DD65D48D172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911424" y="3410022"/>
              <a:ext cx="413067" cy="426809"/>
            </a:xfrm>
            <a:prstGeom prst="rect">
              <a:avLst/>
            </a:prstGeom>
            <a:solidFill>
              <a:srgbClr val="9CCDC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2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0" name="MH_SubTitle_1">
              <a:extLst>
                <a:ext uri="{FF2B5EF4-FFF2-40B4-BE49-F238E27FC236}">
                  <a16:creationId xmlns:a16="http://schemas.microsoft.com/office/drawing/2014/main" id="{4A503761-516E-4868-B3EF-B388BA3CEC62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680238" y="3406945"/>
              <a:ext cx="8064896" cy="1472098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修改权限：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chmod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 +x/777/755 file	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添加可执行权限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chown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 -R 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dir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		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修改文件夹用户组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1755DEF4-86AC-42C2-BFDF-0516319E6006}"/>
              </a:ext>
            </a:extLst>
          </p:cNvPr>
          <p:cNvGrpSpPr/>
          <p:nvPr/>
        </p:nvGrpSpPr>
        <p:grpSpPr>
          <a:xfrm>
            <a:off x="911423" y="4726566"/>
            <a:ext cx="7848873" cy="925651"/>
            <a:chOff x="911424" y="2096210"/>
            <a:chExt cx="7750168" cy="92565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B3675A9-A71C-4BC4-8AE1-FBEC6B23C0EB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911424" y="2096210"/>
              <a:ext cx="413067" cy="426809"/>
            </a:xfrm>
            <a:prstGeom prst="rect">
              <a:avLst/>
            </a:prstGeom>
            <a:solidFill>
              <a:srgbClr val="1D505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3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" name="MH_SubTitle_1">
              <a:extLst>
                <a:ext uri="{FF2B5EF4-FFF2-40B4-BE49-F238E27FC236}">
                  <a16:creationId xmlns:a16="http://schemas.microsoft.com/office/drawing/2014/main" id="{06CB1E74-8E13-46C7-B4C0-9AF67091E97D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703512" y="2096210"/>
              <a:ext cx="6958080" cy="925651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运行</a:t>
              </a:r>
              <a:r>
                <a:rPr lang="en-US" altLang="zh-CN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tomcat</a:t>
              </a: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sh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 startup.sh/shutdown.sh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 开启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/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关闭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9779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权限管理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AA10287-C3D5-4770-8B22-C018D899457B}"/>
              </a:ext>
            </a:extLst>
          </p:cNvPr>
          <p:cNvGrpSpPr/>
          <p:nvPr/>
        </p:nvGrpSpPr>
        <p:grpSpPr>
          <a:xfrm>
            <a:off x="911424" y="1614208"/>
            <a:ext cx="8856984" cy="1814791"/>
            <a:chOff x="911424" y="2096209"/>
            <a:chExt cx="8856984" cy="1814791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D4F1C93A-79E8-49D2-9B7C-E4BA7DC1F27B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911424" y="2096210"/>
              <a:ext cx="413067" cy="426809"/>
            </a:xfrm>
            <a:prstGeom prst="rect">
              <a:avLst/>
            </a:prstGeom>
            <a:solidFill>
              <a:srgbClr val="1D505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1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MH_SubTitle_1">
              <a:extLst>
                <a:ext uri="{FF2B5EF4-FFF2-40B4-BE49-F238E27FC236}">
                  <a16:creationId xmlns:a16="http://schemas.microsoft.com/office/drawing/2014/main" id="{8B0845C2-B796-4158-A139-793F2CCCAC6D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703512" y="2096209"/>
              <a:ext cx="8064896" cy="1814791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创建用户：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useradd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 tomcat # -s /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sbin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/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nologin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 # -s /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sbin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/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nologin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 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禁止登陆系统，那样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su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切换用户就会不好用的，安全起见可以考虑，不过不能用这个用户登录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yum install 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wget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su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 tomcat/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su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 root </a:t>
              </a:r>
              <a:endParaRPr lang="zh-CN" altLang="en-US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85607A13-F0F5-4C6C-AA6D-F0ED918A38F1}"/>
              </a:ext>
            </a:extLst>
          </p:cNvPr>
          <p:cNvGrpSpPr/>
          <p:nvPr/>
        </p:nvGrpSpPr>
        <p:grpSpPr>
          <a:xfrm>
            <a:off x="934698" y="3909588"/>
            <a:ext cx="8833710" cy="1814790"/>
            <a:chOff x="911424" y="3406945"/>
            <a:chExt cx="8833710" cy="1814790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F7469E40-C47D-459F-B10C-2DD65D48D172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911424" y="3410022"/>
              <a:ext cx="413067" cy="426809"/>
            </a:xfrm>
            <a:prstGeom prst="rect">
              <a:avLst/>
            </a:prstGeom>
            <a:solidFill>
              <a:srgbClr val="9CCDC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2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0" name="MH_SubTitle_1">
              <a:extLst>
                <a:ext uri="{FF2B5EF4-FFF2-40B4-BE49-F238E27FC236}">
                  <a16:creationId xmlns:a16="http://schemas.microsoft.com/office/drawing/2014/main" id="{4A503761-516E-4868-B3EF-B388BA3CEC6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680238" y="3406945"/>
              <a:ext cx="8064896" cy="1814790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用</a:t>
              </a:r>
              <a:r>
                <a:rPr lang="en-US" altLang="zh-CN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tomcat</a:t>
              </a: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用户启动</a:t>
              </a:r>
              <a:r>
                <a:rPr lang="en-US" altLang="zh-CN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tomcat</a:t>
              </a: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chown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 -R 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tomcat:tomcat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 tomcat/</a:t>
              </a: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su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 tomcat</a:t>
              </a: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./startup.sh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7878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95600" y="1844824"/>
            <a:ext cx="6768752" cy="322118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51992" y="2967826"/>
            <a:ext cx="6255968" cy="1722162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03949" y="2035838"/>
            <a:ext cx="37946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黑体" panose="02010609060101010101" pitchFamily="49" charset="-122"/>
                <a:cs typeface="+mn-cs"/>
              </a:rPr>
              <a:t>PART </a:t>
            </a:r>
            <a:r>
              <a:rPr lang="en-US" altLang="zh-CN" sz="4400" dirty="0">
                <a:solidFill>
                  <a:srgbClr val="FFC000"/>
                </a:solidFill>
                <a:latin typeface="Calibri"/>
                <a:ea typeface="黑体" panose="02010609060101010101" pitchFamily="49" charset="-122"/>
              </a:rPr>
              <a:t>2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51992" y="3292920"/>
            <a:ext cx="6152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noProof="0" dirty="0">
                <a:solidFill>
                  <a:prstClr val="white"/>
                </a:solidFill>
                <a:latin typeface="+mn-ea"/>
              </a:rPr>
              <a:t>部署测试环境</a:t>
            </a:r>
            <a:endParaRPr lang="en-US" altLang="zh-CN" sz="2000" noProof="0" dirty="0">
              <a:solidFill>
                <a:schemeClr val="bg1"/>
              </a:solidFill>
              <a:latin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</a:rPr>
              <a:t>Deploy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88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War</a:t>
            </a:r>
            <a:r>
              <a:rPr lang="zh-CN" altLang="en-US" dirty="0"/>
              <a:t>包部署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7D99648-4BB0-416C-8E4F-B85E7FFA3C1B}"/>
              </a:ext>
            </a:extLst>
          </p:cNvPr>
          <p:cNvGrpSpPr/>
          <p:nvPr/>
        </p:nvGrpSpPr>
        <p:grpSpPr>
          <a:xfrm>
            <a:off x="1199456" y="2060848"/>
            <a:ext cx="8928992" cy="1152128"/>
            <a:chOff x="1199456" y="2060848"/>
            <a:chExt cx="8928992" cy="1152128"/>
          </a:xfrm>
        </p:grpSpPr>
        <p:sp>
          <p:nvSpPr>
            <p:cNvPr id="11" name="MH_Other_1">
              <a:extLst>
                <a:ext uri="{FF2B5EF4-FFF2-40B4-BE49-F238E27FC236}">
                  <a16:creationId xmlns:a16="http://schemas.microsoft.com/office/drawing/2014/main" id="{947962D8-5BC0-4911-9C44-3EB9AAD189A7}"/>
                </a:ext>
              </a:extLst>
            </p:cNvPr>
            <p:cNvSpPr>
              <a:spLocks noChangeAspect="1"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1199456" y="2060848"/>
              <a:ext cx="533400" cy="814387"/>
            </a:xfrm>
            <a:custGeom>
              <a:avLst/>
              <a:gdLst>
                <a:gd name="T0" fmla="*/ 2147483646 w 128"/>
                <a:gd name="T1" fmla="*/ 2147483646 h 196"/>
                <a:gd name="T2" fmla="*/ 2147483646 w 128"/>
                <a:gd name="T3" fmla="*/ 2147483646 h 196"/>
                <a:gd name="T4" fmla="*/ 2147483646 w 128"/>
                <a:gd name="T5" fmla="*/ 2147483646 h 196"/>
                <a:gd name="T6" fmla="*/ 2147483646 w 128"/>
                <a:gd name="T7" fmla="*/ 2147483646 h 196"/>
                <a:gd name="T8" fmla="*/ 2147483646 w 128"/>
                <a:gd name="T9" fmla="*/ 2147483646 h 196"/>
                <a:gd name="T10" fmla="*/ 2147483646 w 128"/>
                <a:gd name="T11" fmla="*/ 2147483646 h 196"/>
                <a:gd name="T12" fmla="*/ 2147483646 w 128"/>
                <a:gd name="T13" fmla="*/ 2147483646 h 196"/>
                <a:gd name="T14" fmla="*/ 2147483646 w 128"/>
                <a:gd name="T15" fmla="*/ 2147483646 h 196"/>
                <a:gd name="T16" fmla="*/ 2147483646 w 128"/>
                <a:gd name="T17" fmla="*/ 2147483646 h 196"/>
                <a:gd name="T18" fmla="*/ 2147483646 w 128"/>
                <a:gd name="T19" fmla="*/ 2147483646 h 196"/>
                <a:gd name="T20" fmla="*/ 2147483646 w 128"/>
                <a:gd name="T21" fmla="*/ 2147483646 h 196"/>
                <a:gd name="T22" fmla="*/ 2147483646 w 128"/>
                <a:gd name="T23" fmla="*/ 2147483646 h 196"/>
                <a:gd name="T24" fmla="*/ 2147483646 w 128"/>
                <a:gd name="T25" fmla="*/ 2147483646 h 196"/>
                <a:gd name="T26" fmla="*/ 2147483646 w 128"/>
                <a:gd name="T27" fmla="*/ 2147483646 h 196"/>
                <a:gd name="T28" fmla="*/ 2147483646 w 128"/>
                <a:gd name="T29" fmla="*/ 2147483646 h 196"/>
                <a:gd name="T30" fmla="*/ 2147483646 w 128"/>
                <a:gd name="T31" fmla="*/ 2147483646 h 196"/>
                <a:gd name="T32" fmla="*/ 2147483646 w 128"/>
                <a:gd name="T33" fmla="*/ 2147483646 h 196"/>
                <a:gd name="T34" fmla="*/ 2147483646 w 128"/>
                <a:gd name="T35" fmla="*/ 2147483646 h 196"/>
                <a:gd name="T36" fmla="*/ 2147483646 w 128"/>
                <a:gd name="T37" fmla="*/ 2147483646 h 196"/>
                <a:gd name="T38" fmla="*/ 2147483646 w 128"/>
                <a:gd name="T39" fmla="*/ 2147483646 h 196"/>
                <a:gd name="T40" fmla="*/ 2147483646 w 128"/>
                <a:gd name="T41" fmla="*/ 2147483646 h 196"/>
                <a:gd name="T42" fmla="*/ 2147483646 w 128"/>
                <a:gd name="T43" fmla="*/ 2147483646 h 196"/>
                <a:gd name="T44" fmla="*/ 2147483646 w 128"/>
                <a:gd name="T45" fmla="*/ 2147483646 h 196"/>
                <a:gd name="T46" fmla="*/ 2147483646 w 128"/>
                <a:gd name="T47" fmla="*/ 2147483646 h 196"/>
                <a:gd name="T48" fmla="*/ 2147483646 w 128"/>
                <a:gd name="T49" fmla="*/ 2147483646 h 196"/>
                <a:gd name="T50" fmla="*/ 2147483646 w 128"/>
                <a:gd name="T51" fmla="*/ 2147483646 h 196"/>
                <a:gd name="T52" fmla="*/ 2147483646 w 128"/>
                <a:gd name="T53" fmla="*/ 2147483646 h 196"/>
                <a:gd name="T54" fmla="*/ 2147483646 w 128"/>
                <a:gd name="T55" fmla="*/ 2147483646 h 196"/>
                <a:gd name="T56" fmla="*/ 2147483646 w 128"/>
                <a:gd name="T57" fmla="*/ 2147483646 h 196"/>
                <a:gd name="T58" fmla="*/ 2147483646 w 128"/>
                <a:gd name="T59" fmla="*/ 2147483646 h 196"/>
                <a:gd name="T60" fmla="*/ 2147483646 w 128"/>
                <a:gd name="T61" fmla="*/ 2147483646 h 196"/>
                <a:gd name="T62" fmla="*/ 2147483646 w 128"/>
                <a:gd name="T63" fmla="*/ 2147483646 h 196"/>
                <a:gd name="T64" fmla="*/ 2147483646 w 128"/>
                <a:gd name="T65" fmla="*/ 2147483646 h 196"/>
                <a:gd name="T66" fmla="*/ 2147483646 w 128"/>
                <a:gd name="T67" fmla="*/ 2147483646 h 196"/>
                <a:gd name="T68" fmla="*/ 2147483646 w 128"/>
                <a:gd name="T69" fmla="*/ 2147483646 h 196"/>
                <a:gd name="T70" fmla="*/ 2147483646 w 128"/>
                <a:gd name="T71" fmla="*/ 2147483646 h 196"/>
                <a:gd name="T72" fmla="*/ 2147483646 w 128"/>
                <a:gd name="T73" fmla="*/ 2147483646 h 196"/>
                <a:gd name="T74" fmla="*/ 2147483646 w 128"/>
                <a:gd name="T75" fmla="*/ 2147483646 h 196"/>
                <a:gd name="T76" fmla="*/ 2147483646 w 128"/>
                <a:gd name="T77" fmla="*/ 2147483646 h 196"/>
                <a:gd name="T78" fmla="*/ 2147483646 w 128"/>
                <a:gd name="T79" fmla="*/ 2147483646 h 196"/>
                <a:gd name="T80" fmla="*/ 2147483646 w 128"/>
                <a:gd name="T81" fmla="*/ 2147483646 h 196"/>
                <a:gd name="T82" fmla="*/ 2147483646 w 128"/>
                <a:gd name="T83" fmla="*/ 2147483646 h 196"/>
                <a:gd name="T84" fmla="*/ 2147483646 w 128"/>
                <a:gd name="T85" fmla="*/ 2147483646 h 196"/>
                <a:gd name="T86" fmla="*/ 2147483646 w 128"/>
                <a:gd name="T87" fmla="*/ 2147483646 h 196"/>
                <a:gd name="T88" fmla="*/ 2147483646 w 128"/>
                <a:gd name="T89" fmla="*/ 2147483646 h 196"/>
                <a:gd name="T90" fmla="*/ 2147483646 w 128"/>
                <a:gd name="T91" fmla="*/ 2147483646 h 196"/>
                <a:gd name="T92" fmla="*/ 2147483646 w 128"/>
                <a:gd name="T93" fmla="*/ 2147483646 h 196"/>
                <a:gd name="T94" fmla="*/ 2147483646 w 128"/>
                <a:gd name="T95" fmla="*/ 2147483646 h 196"/>
                <a:gd name="T96" fmla="*/ 2147483646 w 128"/>
                <a:gd name="T97" fmla="*/ 2147483646 h 196"/>
                <a:gd name="T98" fmla="*/ 2147483646 w 128"/>
                <a:gd name="T99" fmla="*/ 2147483646 h 196"/>
                <a:gd name="T100" fmla="*/ 2147483646 w 128"/>
                <a:gd name="T101" fmla="*/ 2147483646 h 196"/>
                <a:gd name="T102" fmla="*/ 2147483646 w 128"/>
                <a:gd name="T103" fmla="*/ 2147483646 h 196"/>
                <a:gd name="T104" fmla="*/ 2147483646 w 128"/>
                <a:gd name="T105" fmla="*/ 2147483646 h 196"/>
                <a:gd name="T106" fmla="*/ 2147483646 w 128"/>
                <a:gd name="T107" fmla="*/ 2147483646 h 196"/>
                <a:gd name="T108" fmla="*/ 2147483646 w 128"/>
                <a:gd name="T109" fmla="*/ 2147483646 h 196"/>
                <a:gd name="T110" fmla="*/ 2147483646 w 128"/>
                <a:gd name="T111" fmla="*/ 2147483646 h 196"/>
                <a:gd name="T112" fmla="*/ 2147483646 w 128"/>
                <a:gd name="T113" fmla="*/ 2147483646 h 196"/>
                <a:gd name="T114" fmla="*/ 2147483646 w 128"/>
                <a:gd name="T115" fmla="*/ 2147483646 h 196"/>
                <a:gd name="T116" fmla="*/ 2147483646 w 128"/>
                <a:gd name="T117" fmla="*/ 2147483646 h 19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8" h="196">
                  <a:moveTo>
                    <a:pt x="110" y="32"/>
                  </a:moveTo>
                  <a:cubicBezTo>
                    <a:pt x="110" y="31"/>
                    <a:pt x="110" y="31"/>
                    <a:pt x="110" y="31"/>
                  </a:cubicBezTo>
                  <a:cubicBezTo>
                    <a:pt x="110" y="31"/>
                    <a:pt x="109" y="32"/>
                    <a:pt x="110" y="32"/>
                  </a:cubicBezTo>
                  <a:close/>
                  <a:moveTo>
                    <a:pt x="87" y="145"/>
                  </a:moveTo>
                  <a:cubicBezTo>
                    <a:pt x="90" y="146"/>
                    <a:pt x="90" y="146"/>
                    <a:pt x="90" y="146"/>
                  </a:cubicBezTo>
                  <a:cubicBezTo>
                    <a:pt x="89" y="145"/>
                    <a:pt x="88" y="145"/>
                    <a:pt x="87" y="145"/>
                  </a:cubicBezTo>
                  <a:close/>
                  <a:moveTo>
                    <a:pt x="81" y="136"/>
                  </a:moveTo>
                  <a:cubicBezTo>
                    <a:pt x="81" y="136"/>
                    <a:pt x="81" y="136"/>
                    <a:pt x="81" y="136"/>
                  </a:cubicBezTo>
                  <a:cubicBezTo>
                    <a:pt x="82" y="137"/>
                    <a:pt x="82" y="137"/>
                    <a:pt x="82" y="137"/>
                  </a:cubicBezTo>
                  <a:cubicBezTo>
                    <a:pt x="82" y="137"/>
                    <a:pt x="83" y="138"/>
                    <a:pt x="83" y="138"/>
                  </a:cubicBezTo>
                  <a:cubicBezTo>
                    <a:pt x="83" y="137"/>
                    <a:pt x="83" y="137"/>
                    <a:pt x="82" y="137"/>
                  </a:cubicBezTo>
                  <a:cubicBezTo>
                    <a:pt x="82" y="136"/>
                    <a:pt x="82" y="136"/>
                    <a:pt x="81" y="136"/>
                  </a:cubicBezTo>
                  <a:close/>
                  <a:moveTo>
                    <a:pt x="101" y="97"/>
                  </a:moveTo>
                  <a:cubicBezTo>
                    <a:pt x="101" y="97"/>
                    <a:pt x="102" y="98"/>
                    <a:pt x="102" y="98"/>
                  </a:cubicBezTo>
                  <a:cubicBezTo>
                    <a:pt x="102" y="97"/>
                    <a:pt x="102" y="97"/>
                    <a:pt x="101" y="96"/>
                  </a:cubicBezTo>
                  <a:cubicBezTo>
                    <a:pt x="101" y="96"/>
                    <a:pt x="100" y="96"/>
                    <a:pt x="101" y="97"/>
                  </a:cubicBezTo>
                  <a:close/>
                  <a:moveTo>
                    <a:pt x="60" y="183"/>
                  </a:moveTo>
                  <a:cubicBezTo>
                    <a:pt x="60" y="183"/>
                    <a:pt x="60" y="183"/>
                    <a:pt x="60" y="183"/>
                  </a:cubicBezTo>
                  <a:cubicBezTo>
                    <a:pt x="60" y="183"/>
                    <a:pt x="61" y="185"/>
                    <a:pt x="62" y="184"/>
                  </a:cubicBezTo>
                  <a:cubicBezTo>
                    <a:pt x="61" y="184"/>
                    <a:pt x="61" y="183"/>
                    <a:pt x="60" y="183"/>
                  </a:cubicBezTo>
                  <a:cubicBezTo>
                    <a:pt x="60" y="182"/>
                    <a:pt x="60" y="182"/>
                    <a:pt x="60" y="183"/>
                  </a:cubicBezTo>
                  <a:close/>
                  <a:moveTo>
                    <a:pt x="103" y="90"/>
                  </a:moveTo>
                  <a:cubicBezTo>
                    <a:pt x="102" y="91"/>
                    <a:pt x="103" y="91"/>
                    <a:pt x="103" y="91"/>
                  </a:cubicBezTo>
                  <a:cubicBezTo>
                    <a:pt x="103" y="92"/>
                    <a:pt x="104" y="93"/>
                    <a:pt x="104" y="92"/>
                  </a:cubicBezTo>
                  <a:cubicBezTo>
                    <a:pt x="103" y="91"/>
                    <a:pt x="103" y="90"/>
                    <a:pt x="103" y="90"/>
                  </a:cubicBezTo>
                  <a:close/>
                  <a:moveTo>
                    <a:pt x="103" y="166"/>
                  </a:moveTo>
                  <a:cubicBezTo>
                    <a:pt x="103" y="166"/>
                    <a:pt x="102" y="166"/>
                    <a:pt x="102" y="166"/>
                  </a:cubicBezTo>
                  <a:cubicBezTo>
                    <a:pt x="102" y="165"/>
                    <a:pt x="101" y="164"/>
                    <a:pt x="101" y="164"/>
                  </a:cubicBezTo>
                  <a:cubicBezTo>
                    <a:pt x="101" y="165"/>
                    <a:pt x="102" y="166"/>
                    <a:pt x="103" y="166"/>
                  </a:cubicBezTo>
                  <a:close/>
                  <a:moveTo>
                    <a:pt x="62" y="182"/>
                  </a:moveTo>
                  <a:cubicBezTo>
                    <a:pt x="62" y="182"/>
                    <a:pt x="62" y="182"/>
                    <a:pt x="62" y="182"/>
                  </a:cubicBezTo>
                  <a:cubicBezTo>
                    <a:pt x="62" y="182"/>
                    <a:pt x="62" y="182"/>
                    <a:pt x="62" y="182"/>
                  </a:cubicBezTo>
                  <a:cubicBezTo>
                    <a:pt x="63" y="183"/>
                    <a:pt x="63" y="183"/>
                    <a:pt x="63" y="183"/>
                  </a:cubicBezTo>
                  <a:cubicBezTo>
                    <a:pt x="63" y="183"/>
                    <a:pt x="63" y="184"/>
                    <a:pt x="63" y="184"/>
                  </a:cubicBezTo>
                  <a:cubicBezTo>
                    <a:pt x="64" y="184"/>
                    <a:pt x="64" y="185"/>
                    <a:pt x="65" y="185"/>
                  </a:cubicBezTo>
                  <a:cubicBezTo>
                    <a:pt x="65" y="185"/>
                    <a:pt x="65" y="184"/>
                    <a:pt x="64" y="184"/>
                  </a:cubicBezTo>
                  <a:cubicBezTo>
                    <a:pt x="64" y="184"/>
                    <a:pt x="64" y="184"/>
                    <a:pt x="63" y="184"/>
                  </a:cubicBezTo>
                  <a:cubicBezTo>
                    <a:pt x="63" y="183"/>
                    <a:pt x="63" y="183"/>
                    <a:pt x="63" y="183"/>
                  </a:cubicBezTo>
                  <a:cubicBezTo>
                    <a:pt x="62" y="182"/>
                    <a:pt x="62" y="182"/>
                    <a:pt x="62" y="182"/>
                  </a:cubicBezTo>
                  <a:cubicBezTo>
                    <a:pt x="62" y="182"/>
                    <a:pt x="62" y="182"/>
                    <a:pt x="62" y="182"/>
                  </a:cubicBezTo>
                  <a:close/>
                  <a:moveTo>
                    <a:pt x="100" y="176"/>
                  </a:moveTo>
                  <a:cubicBezTo>
                    <a:pt x="100" y="177"/>
                    <a:pt x="100" y="177"/>
                    <a:pt x="100" y="177"/>
                  </a:cubicBezTo>
                  <a:cubicBezTo>
                    <a:pt x="100" y="177"/>
                    <a:pt x="100" y="177"/>
                    <a:pt x="101" y="177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1" y="178"/>
                    <a:pt x="101" y="179"/>
                    <a:pt x="102" y="179"/>
                  </a:cubicBezTo>
                  <a:cubicBezTo>
                    <a:pt x="102" y="179"/>
                    <a:pt x="102" y="179"/>
                    <a:pt x="102" y="179"/>
                  </a:cubicBezTo>
                  <a:cubicBezTo>
                    <a:pt x="103" y="179"/>
                    <a:pt x="103" y="179"/>
                    <a:pt x="103" y="179"/>
                  </a:cubicBezTo>
                  <a:cubicBezTo>
                    <a:pt x="103" y="180"/>
                    <a:pt x="103" y="180"/>
                    <a:pt x="103" y="181"/>
                  </a:cubicBezTo>
                  <a:cubicBezTo>
                    <a:pt x="104" y="180"/>
                    <a:pt x="103" y="180"/>
                    <a:pt x="103" y="179"/>
                  </a:cubicBezTo>
                  <a:cubicBezTo>
                    <a:pt x="102" y="179"/>
                    <a:pt x="102" y="179"/>
                    <a:pt x="102" y="179"/>
                  </a:cubicBezTo>
                  <a:cubicBezTo>
                    <a:pt x="102" y="179"/>
                    <a:pt x="102" y="179"/>
                    <a:pt x="102" y="179"/>
                  </a:cubicBezTo>
                  <a:cubicBezTo>
                    <a:pt x="102" y="178"/>
                    <a:pt x="102" y="178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1" y="177"/>
                    <a:pt x="101" y="177"/>
                    <a:pt x="101" y="177"/>
                  </a:cubicBezTo>
                  <a:cubicBezTo>
                    <a:pt x="100" y="177"/>
                    <a:pt x="100" y="177"/>
                    <a:pt x="100" y="177"/>
                  </a:cubicBezTo>
                  <a:lnTo>
                    <a:pt x="100" y="176"/>
                  </a:lnTo>
                  <a:close/>
                  <a:moveTo>
                    <a:pt x="103" y="157"/>
                  </a:moveTo>
                  <a:cubicBezTo>
                    <a:pt x="103" y="157"/>
                    <a:pt x="103" y="158"/>
                    <a:pt x="104" y="158"/>
                  </a:cubicBezTo>
                  <a:cubicBezTo>
                    <a:pt x="104" y="159"/>
                    <a:pt x="104" y="159"/>
                    <a:pt x="104" y="159"/>
                  </a:cubicBezTo>
                  <a:cubicBezTo>
                    <a:pt x="104" y="159"/>
                    <a:pt x="105" y="160"/>
                    <a:pt x="105" y="160"/>
                  </a:cubicBezTo>
                  <a:cubicBezTo>
                    <a:pt x="105" y="160"/>
                    <a:pt x="106" y="161"/>
                    <a:pt x="106" y="160"/>
                  </a:cubicBezTo>
                  <a:cubicBezTo>
                    <a:pt x="105" y="160"/>
                    <a:pt x="105" y="160"/>
                    <a:pt x="105" y="160"/>
                  </a:cubicBezTo>
                  <a:cubicBezTo>
                    <a:pt x="105" y="159"/>
                    <a:pt x="105" y="159"/>
                    <a:pt x="104" y="159"/>
                  </a:cubicBezTo>
                  <a:cubicBezTo>
                    <a:pt x="104" y="158"/>
                    <a:pt x="104" y="158"/>
                    <a:pt x="104" y="158"/>
                  </a:cubicBezTo>
                  <a:cubicBezTo>
                    <a:pt x="104" y="158"/>
                    <a:pt x="103" y="157"/>
                    <a:pt x="103" y="157"/>
                  </a:cubicBezTo>
                  <a:close/>
                  <a:moveTo>
                    <a:pt x="96" y="182"/>
                  </a:moveTo>
                  <a:cubicBezTo>
                    <a:pt x="96" y="182"/>
                    <a:pt x="96" y="182"/>
                    <a:pt x="96" y="182"/>
                  </a:cubicBezTo>
                  <a:cubicBezTo>
                    <a:pt x="97" y="183"/>
                    <a:pt x="97" y="183"/>
                    <a:pt x="97" y="183"/>
                  </a:cubicBezTo>
                  <a:cubicBezTo>
                    <a:pt x="97" y="184"/>
                    <a:pt x="98" y="185"/>
                    <a:pt x="99" y="185"/>
                  </a:cubicBezTo>
                  <a:cubicBezTo>
                    <a:pt x="99" y="186"/>
                    <a:pt x="99" y="185"/>
                    <a:pt x="99" y="185"/>
                  </a:cubicBezTo>
                  <a:cubicBezTo>
                    <a:pt x="98" y="184"/>
                    <a:pt x="98" y="183"/>
                    <a:pt x="97" y="183"/>
                  </a:cubicBezTo>
                  <a:cubicBezTo>
                    <a:pt x="96" y="182"/>
                    <a:pt x="96" y="182"/>
                    <a:pt x="96" y="182"/>
                  </a:cubicBezTo>
                  <a:close/>
                  <a:moveTo>
                    <a:pt x="40" y="179"/>
                  </a:moveTo>
                  <a:cubicBezTo>
                    <a:pt x="40" y="179"/>
                    <a:pt x="40" y="179"/>
                    <a:pt x="40" y="179"/>
                  </a:cubicBezTo>
                  <a:cubicBezTo>
                    <a:pt x="41" y="180"/>
                    <a:pt x="42" y="181"/>
                    <a:pt x="43" y="182"/>
                  </a:cubicBezTo>
                  <a:cubicBezTo>
                    <a:pt x="43" y="182"/>
                    <a:pt x="43" y="182"/>
                    <a:pt x="43" y="182"/>
                  </a:cubicBezTo>
                  <a:cubicBezTo>
                    <a:pt x="43" y="182"/>
                    <a:pt x="43" y="182"/>
                    <a:pt x="43" y="182"/>
                  </a:cubicBezTo>
                  <a:cubicBezTo>
                    <a:pt x="43" y="182"/>
                    <a:pt x="43" y="182"/>
                    <a:pt x="43" y="182"/>
                  </a:cubicBezTo>
                  <a:cubicBezTo>
                    <a:pt x="43" y="182"/>
                    <a:pt x="43" y="182"/>
                    <a:pt x="43" y="182"/>
                  </a:cubicBezTo>
                  <a:cubicBezTo>
                    <a:pt x="42" y="181"/>
                    <a:pt x="41" y="180"/>
                    <a:pt x="40" y="179"/>
                  </a:cubicBezTo>
                  <a:close/>
                  <a:moveTo>
                    <a:pt x="101" y="167"/>
                  </a:moveTo>
                  <a:cubicBezTo>
                    <a:pt x="102" y="168"/>
                    <a:pt x="102" y="168"/>
                    <a:pt x="102" y="168"/>
                  </a:cubicBezTo>
                  <a:cubicBezTo>
                    <a:pt x="102" y="168"/>
                    <a:pt x="102" y="168"/>
                    <a:pt x="102" y="168"/>
                  </a:cubicBezTo>
                  <a:cubicBezTo>
                    <a:pt x="102" y="168"/>
                    <a:pt x="102" y="168"/>
                    <a:pt x="102" y="168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3" y="169"/>
                    <a:pt x="103" y="169"/>
                    <a:pt x="103" y="170"/>
                  </a:cubicBezTo>
                  <a:cubicBezTo>
                    <a:pt x="103" y="170"/>
                    <a:pt x="103" y="170"/>
                    <a:pt x="103" y="170"/>
                  </a:cubicBezTo>
                  <a:cubicBezTo>
                    <a:pt x="104" y="171"/>
                    <a:pt x="105" y="171"/>
                    <a:pt x="105" y="172"/>
                  </a:cubicBezTo>
                  <a:cubicBezTo>
                    <a:pt x="105" y="172"/>
                    <a:pt x="105" y="172"/>
                    <a:pt x="105" y="171"/>
                  </a:cubicBezTo>
                  <a:cubicBezTo>
                    <a:pt x="105" y="171"/>
                    <a:pt x="104" y="170"/>
                    <a:pt x="103" y="170"/>
                  </a:cubicBezTo>
                  <a:cubicBezTo>
                    <a:pt x="103" y="170"/>
                    <a:pt x="103" y="170"/>
                    <a:pt x="103" y="170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2" y="168"/>
                    <a:pt x="102" y="168"/>
                    <a:pt x="102" y="168"/>
                  </a:cubicBezTo>
                  <a:cubicBezTo>
                    <a:pt x="102" y="168"/>
                    <a:pt x="102" y="168"/>
                    <a:pt x="102" y="168"/>
                  </a:cubicBezTo>
                  <a:cubicBezTo>
                    <a:pt x="102" y="168"/>
                    <a:pt x="102" y="168"/>
                    <a:pt x="102" y="168"/>
                  </a:cubicBezTo>
                  <a:lnTo>
                    <a:pt x="101" y="167"/>
                  </a:lnTo>
                  <a:close/>
                  <a:moveTo>
                    <a:pt x="50" y="122"/>
                  </a:moveTo>
                  <a:cubicBezTo>
                    <a:pt x="50" y="124"/>
                    <a:pt x="49" y="126"/>
                    <a:pt x="49" y="127"/>
                  </a:cubicBezTo>
                  <a:cubicBezTo>
                    <a:pt x="49" y="126"/>
                    <a:pt x="50" y="123"/>
                    <a:pt x="50" y="122"/>
                  </a:cubicBezTo>
                  <a:close/>
                  <a:moveTo>
                    <a:pt x="102" y="16"/>
                  </a:moveTo>
                  <a:cubicBezTo>
                    <a:pt x="102" y="16"/>
                    <a:pt x="102" y="16"/>
                    <a:pt x="102" y="16"/>
                  </a:cubicBezTo>
                  <a:cubicBezTo>
                    <a:pt x="103" y="16"/>
                    <a:pt x="105" y="16"/>
                    <a:pt x="106" y="17"/>
                  </a:cubicBezTo>
                  <a:cubicBezTo>
                    <a:pt x="106" y="17"/>
                    <a:pt x="107" y="17"/>
                    <a:pt x="107" y="16"/>
                  </a:cubicBezTo>
                  <a:lnTo>
                    <a:pt x="102" y="16"/>
                  </a:lnTo>
                  <a:close/>
                  <a:moveTo>
                    <a:pt x="77" y="137"/>
                  </a:moveTo>
                  <a:cubicBezTo>
                    <a:pt x="77" y="138"/>
                    <a:pt x="77" y="138"/>
                    <a:pt x="77" y="139"/>
                  </a:cubicBezTo>
                  <a:cubicBezTo>
                    <a:pt x="76" y="140"/>
                    <a:pt x="78" y="139"/>
                    <a:pt x="79" y="139"/>
                  </a:cubicBezTo>
                  <a:cubicBezTo>
                    <a:pt x="78" y="139"/>
                    <a:pt x="77" y="138"/>
                    <a:pt x="77" y="137"/>
                  </a:cubicBezTo>
                  <a:close/>
                  <a:moveTo>
                    <a:pt x="90" y="108"/>
                  </a:moveTo>
                  <a:cubicBezTo>
                    <a:pt x="89" y="107"/>
                    <a:pt x="89" y="106"/>
                    <a:pt x="88" y="105"/>
                  </a:cubicBezTo>
                  <a:cubicBezTo>
                    <a:pt x="88" y="105"/>
                    <a:pt x="88" y="105"/>
                    <a:pt x="88" y="105"/>
                  </a:cubicBezTo>
                  <a:cubicBezTo>
                    <a:pt x="87" y="105"/>
                    <a:pt x="88" y="106"/>
                    <a:pt x="88" y="107"/>
                  </a:cubicBezTo>
                  <a:cubicBezTo>
                    <a:pt x="88" y="107"/>
                    <a:pt x="90" y="109"/>
                    <a:pt x="90" y="108"/>
                  </a:cubicBezTo>
                  <a:close/>
                  <a:moveTo>
                    <a:pt x="115" y="47"/>
                  </a:moveTo>
                  <a:cubicBezTo>
                    <a:pt x="115" y="48"/>
                    <a:pt x="115" y="48"/>
                    <a:pt x="114" y="48"/>
                  </a:cubicBezTo>
                  <a:cubicBezTo>
                    <a:pt x="114" y="49"/>
                    <a:pt x="115" y="50"/>
                    <a:pt x="116" y="49"/>
                  </a:cubicBezTo>
                  <a:cubicBezTo>
                    <a:pt x="116" y="49"/>
                    <a:pt x="116" y="48"/>
                    <a:pt x="116" y="48"/>
                  </a:cubicBezTo>
                  <a:cubicBezTo>
                    <a:pt x="116" y="48"/>
                    <a:pt x="115" y="45"/>
                    <a:pt x="115" y="47"/>
                  </a:cubicBezTo>
                  <a:close/>
                  <a:moveTo>
                    <a:pt x="84" y="182"/>
                  </a:moveTo>
                  <a:cubicBezTo>
                    <a:pt x="85" y="184"/>
                    <a:pt x="86" y="184"/>
                    <a:pt x="87" y="186"/>
                  </a:cubicBezTo>
                  <a:cubicBezTo>
                    <a:pt x="87" y="186"/>
                    <a:pt x="88" y="186"/>
                    <a:pt x="88" y="186"/>
                  </a:cubicBezTo>
                  <a:cubicBezTo>
                    <a:pt x="87" y="184"/>
                    <a:pt x="85" y="184"/>
                    <a:pt x="84" y="182"/>
                  </a:cubicBezTo>
                  <a:close/>
                  <a:moveTo>
                    <a:pt x="105" y="83"/>
                  </a:moveTo>
                  <a:cubicBezTo>
                    <a:pt x="105" y="83"/>
                    <a:pt x="105" y="84"/>
                    <a:pt x="105" y="84"/>
                  </a:cubicBezTo>
                  <a:cubicBezTo>
                    <a:pt x="105" y="84"/>
                    <a:pt x="106" y="85"/>
                    <a:pt x="107" y="86"/>
                  </a:cubicBezTo>
                  <a:cubicBezTo>
                    <a:pt x="107" y="85"/>
                    <a:pt x="106" y="84"/>
                    <a:pt x="106" y="83"/>
                  </a:cubicBezTo>
                  <a:cubicBezTo>
                    <a:pt x="106" y="83"/>
                    <a:pt x="104" y="82"/>
                    <a:pt x="105" y="83"/>
                  </a:cubicBezTo>
                  <a:close/>
                  <a:moveTo>
                    <a:pt x="16" y="148"/>
                  </a:moveTo>
                  <a:cubicBezTo>
                    <a:pt x="17" y="143"/>
                    <a:pt x="17" y="143"/>
                    <a:pt x="17" y="143"/>
                  </a:cubicBezTo>
                  <a:cubicBezTo>
                    <a:pt x="18" y="142"/>
                    <a:pt x="17" y="143"/>
                    <a:pt x="17" y="143"/>
                  </a:cubicBezTo>
                  <a:lnTo>
                    <a:pt x="16" y="148"/>
                  </a:lnTo>
                  <a:close/>
                  <a:moveTo>
                    <a:pt x="110" y="32"/>
                  </a:moveTo>
                  <a:cubicBezTo>
                    <a:pt x="111" y="33"/>
                    <a:pt x="111" y="33"/>
                    <a:pt x="111" y="33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2" y="35"/>
                    <a:pt x="112" y="35"/>
                    <a:pt x="112" y="35"/>
                  </a:cubicBezTo>
                  <a:cubicBezTo>
                    <a:pt x="112" y="35"/>
                    <a:pt x="112" y="36"/>
                    <a:pt x="112" y="36"/>
                  </a:cubicBezTo>
                  <a:cubicBezTo>
                    <a:pt x="113" y="37"/>
                    <a:pt x="113" y="38"/>
                    <a:pt x="114" y="39"/>
                  </a:cubicBezTo>
                  <a:cubicBezTo>
                    <a:pt x="115" y="38"/>
                    <a:pt x="114" y="38"/>
                    <a:pt x="113" y="37"/>
                  </a:cubicBezTo>
                  <a:cubicBezTo>
                    <a:pt x="113" y="37"/>
                    <a:pt x="113" y="36"/>
                    <a:pt x="112" y="36"/>
                  </a:cubicBezTo>
                  <a:cubicBezTo>
                    <a:pt x="112" y="35"/>
                    <a:pt x="112" y="35"/>
                    <a:pt x="112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11" y="33"/>
                    <a:pt x="111" y="33"/>
                    <a:pt x="111" y="33"/>
                  </a:cubicBezTo>
                  <a:lnTo>
                    <a:pt x="110" y="32"/>
                  </a:lnTo>
                  <a:close/>
                  <a:moveTo>
                    <a:pt x="103" y="66"/>
                  </a:moveTo>
                  <a:cubicBezTo>
                    <a:pt x="103" y="68"/>
                    <a:pt x="104" y="69"/>
                    <a:pt x="105" y="70"/>
                  </a:cubicBezTo>
                  <a:cubicBezTo>
                    <a:pt x="105" y="71"/>
                    <a:pt x="105" y="70"/>
                    <a:pt x="105" y="69"/>
                  </a:cubicBezTo>
                  <a:cubicBezTo>
                    <a:pt x="104" y="68"/>
                    <a:pt x="103" y="67"/>
                    <a:pt x="103" y="66"/>
                  </a:cubicBezTo>
                  <a:close/>
                  <a:moveTo>
                    <a:pt x="89" y="110"/>
                  </a:moveTo>
                  <a:cubicBezTo>
                    <a:pt x="89" y="110"/>
                    <a:pt x="89" y="110"/>
                    <a:pt x="89" y="110"/>
                  </a:cubicBezTo>
                  <a:cubicBezTo>
                    <a:pt x="89" y="110"/>
                    <a:pt x="89" y="110"/>
                    <a:pt x="89" y="110"/>
                  </a:cubicBezTo>
                  <a:cubicBezTo>
                    <a:pt x="91" y="114"/>
                    <a:pt x="91" y="114"/>
                    <a:pt x="91" y="114"/>
                  </a:cubicBezTo>
                  <a:cubicBezTo>
                    <a:pt x="91" y="114"/>
                    <a:pt x="92" y="113"/>
                    <a:pt x="91" y="112"/>
                  </a:cubicBezTo>
                  <a:cubicBezTo>
                    <a:pt x="90" y="112"/>
                    <a:pt x="90" y="111"/>
                    <a:pt x="89" y="110"/>
                  </a:cubicBezTo>
                  <a:cubicBezTo>
                    <a:pt x="89" y="110"/>
                    <a:pt x="89" y="110"/>
                    <a:pt x="89" y="110"/>
                  </a:cubicBezTo>
                  <a:close/>
                  <a:moveTo>
                    <a:pt x="87" y="121"/>
                  </a:moveTo>
                  <a:cubicBezTo>
                    <a:pt x="86" y="120"/>
                    <a:pt x="85" y="118"/>
                    <a:pt x="84" y="117"/>
                  </a:cubicBezTo>
                  <a:cubicBezTo>
                    <a:pt x="84" y="116"/>
                    <a:pt x="84" y="118"/>
                    <a:pt x="84" y="118"/>
                  </a:cubicBezTo>
                  <a:cubicBezTo>
                    <a:pt x="85" y="119"/>
                    <a:pt x="85" y="119"/>
                    <a:pt x="86" y="120"/>
                  </a:cubicBezTo>
                  <a:cubicBezTo>
                    <a:pt x="86" y="120"/>
                    <a:pt x="88" y="122"/>
                    <a:pt x="87" y="121"/>
                  </a:cubicBezTo>
                  <a:close/>
                  <a:moveTo>
                    <a:pt x="78" y="182"/>
                  </a:moveTo>
                  <a:cubicBezTo>
                    <a:pt x="78" y="183"/>
                    <a:pt x="79" y="185"/>
                    <a:pt x="80" y="186"/>
                  </a:cubicBezTo>
                  <a:cubicBezTo>
                    <a:pt x="80" y="185"/>
                    <a:pt x="82" y="186"/>
                    <a:pt x="81" y="185"/>
                  </a:cubicBezTo>
                  <a:cubicBezTo>
                    <a:pt x="80" y="184"/>
                    <a:pt x="79" y="183"/>
                    <a:pt x="78" y="182"/>
                  </a:cubicBezTo>
                  <a:close/>
                  <a:moveTo>
                    <a:pt x="89" y="181"/>
                  </a:moveTo>
                  <a:cubicBezTo>
                    <a:pt x="90" y="182"/>
                    <a:pt x="90" y="183"/>
                    <a:pt x="91" y="184"/>
                  </a:cubicBezTo>
                  <a:cubicBezTo>
                    <a:pt x="92" y="184"/>
                    <a:pt x="92" y="186"/>
                    <a:pt x="94" y="185"/>
                  </a:cubicBezTo>
                  <a:cubicBezTo>
                    <a:pt x="93" y="184"/>
                    <a:pt x="90" y="182"/>
                    <a:pt x="89" y="181"/>
                  </a:cubicBezTo>
                  <a:close/>
                  <a:moveTo>
                    <a:pt x="48" y="131"/>
                  </a:moveTo>
                  <a:cubicBezTo>
                    <a:pt x="46" y="137"/>
                    <a:pt x="46" y="137"/>
                    <a:pt x="46" y="137"/>
                  </a:cubicBezTo>
                  <a:cubicBezTo>
                    <a:pt x="46" y="137"/>
                    <a:pt x="47" y="137"/>
                    <a:pt x="47" y="137"/>
                  </a:cubicBezTo>
                  <a:cubicBezTo>
                    <a:pt x="47" y="135"/>
                    <a:pt x="48" y="133"/>
                    <a:pt x="48" y="131"/>
                  </a:cubicBezTo>
                  <a:close/>
                  <a:moveTo>
                    <a:pt x="84" y="120"/>
                  </a:moveTo>
                  <a:cubicBezTo>
                    <a:pt x="85" y="122"/>
                    <a:pt x="86" y="124"/>
                    <a:pt x="87" y="125"/>
                  </a:cubicBezTo>
                  <a:cubicBezTo>
                    <a:pt x="89" y="124"/>
                    <a:pt x="86" y="123"/>
                    <a:pt x="86" y="123"/>
                  </a:cubicBezTo>
                  <a:cubicBezTo>
                    <a:pt x="85" y="122"/>
                    <a:pt x="85" y="121"/>
                    <a:pt x="84" y="120"/>
                  </a:cubicBezTo>
                  <a:close/>
                  <a:moveTo>
                    <a:pt x="80" y="130"/>
                  </a:moveTo>
                  <a:cubicBezTo>
                    <a:pt x="79" y="131"/>
                    <a:pt x="79" y="131"/>
                    <a:pt x="79" y="131"/>
                  </a:cubicBezTo>
                  <a:cubicBezTo>
                    <a:pt x="80" y="132"/>
                    <a:pt x="82" y="134"/>
                    <a:pt x="83" y="135"/>
                  </a:cubicBezTo>
                  <a:cubicBezTo>
                    <a:pt x="82" y="133"/>
                    <a:pt x="81" y="131"/>
                    <a:pt x="80" y="130"/>
                  </a:cubicBezTo>
                  <a:close/>
                  <a:moveTo>
                    <a:pt x="102" y="60"/>
                  </a:moveTo>
                  <a:cubicBezTo>
                    <a:pt x="103" y="60"/>
                    <a:pt x="103" y="60"/>
                    <a:pt x="103" y="60"/>
                  </a:cubicBezTo>
                  <a:cubicBezTo>
                    <a:pt x="103" y="62"/>
                    <a:pt x="105" y="64"/>
                    <a:pt x="106" y="66"/>
                  </a:cubicBezTo>
                  <a:cubicBezTo>
                    <a:pt x="107" y="67"/>
                    <a:pt x="107" y="65"/>
                    <a:pt x="106" y="65"/>
                  </a:cubicBezTo>
                  <a:cubicBezTo>
                    <a:pt x="103" y="60"/>
                    <a:pt x="103" y="60"/>
                    <a:pt x="103" y="60"/>
                  </a:cubicBezTo>
                  <a:lnTo>
                    <a:pt x="102" y="60"/>
                  </a:lnTo>
                  <a:close/>
                  <a:moveTo>
                    <a:pt x="90" y="104"/>
                  </a:moveTo>
                  <a:cubicBezTo>
                    <a:pt x="90" y="106"/>
                    <a:pt x="92" y="108"/>
                    <a:pt x="93" y="109"/>
                  </a:cubicBezTo>
                  <a:cubicBezTo>
                    <a:pt x="93" y="109"/>
                    <a:pt x="93" y="108"/>
                    <a:pt x="93" y="107"/>
                  </a:cubicBezTo>
                  <a:cubicBezTo>
                    <a:pt x="92" y="106"/>
                    <a:pt x="91" y="105"/>
                    <a:pt x="90" y="104"/>
                  </a:cubicBezTo>
                  <a:close/>
                  <a:moveTo>
                    <a:pt x="93" y="105"/>
                  </a:moveTo>
                  <a:cubicBezTo>
                    <a:pt x="92" y="104"/>
                    <a:pt x="91" y="102"/>
                    <a:pt x="90" y="100"/>
                  </a:cubicBezTo>
                  <a:cubicBezTo>
                    <a:pt x="89" y="99"/>
                    <a:pt x="89" y="101"/>
                    <a:pt x="90" y="101"/>
                  </a:cubicBezTo>
                  <a:cubicBezTo>
                    <a:pt x="90" y="103"/>
                    <a:pt x="92" y="104"/>
                    <a:pt x="93" y="105"/>
                  </a:cubicBezTo>
                  <a:close/>
                  <a:moveTo>
                    <a:pt x="100" y="172"/>
                  </a:move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5" y="175"/>
                    <a:pt x="104" y="175"/>
                  </a:cubicBezTo>
                  <a:cubicBezTo>
                    <a:pt x="103" y="174"/>
                    <a:pt x="102" y="172"/>
                    <a:pt x="101" y="171"/>
                  </a:cubicBezTo>
                  <a:cubicBezTo>
                    <a:pt x="100" y="171"/>
                    <a:pt x="100" y="172"/>
                    <a:pt x="100" y="172"/>
                  </a:cubicBezTo>
                  <a:close/>
                  <a:moveTo>
                    <a:pt x="105" y="53"/>
                  </a:moveTo>
                  <a:cubicBezTo>
                    <a:pt x="105" y="53"/>
                    <a:pt x="105" y="53"/>
                    <a:pt x="105" y="53"/>
                  </a:cubicBezTo>
                  <a:cubicBezTo>
                    <a:pt x="106" y="55"/>
                    <a:pt x="107" y="57"/>
                    <a:pt x="108" y="58"/>
                  </a:cubicBezTo>
                  <a:cubicBezTo>
                    <a:pt x="108" y="58"/>
                    <a:pt x="108" y="59"/>
                    <a:pt x="109" y="59"/>
                  </a:cubicBezTo>
                  <a:cubicBezTo>
                    <a:pt x="109" y="56"/>
                    <a:pt x="107" y="55"/>
                    <a:pt x="105" y="53"/>
                  </a:cubicBezTo>
                  <a:close/>
                  <a:moveTo>
                    <a:pt x="75" y="144"/>
                  </a:moveTo>
                  <a:cubicBezTo>
                    <a:pt x="75" y="144"/>
                    <a:pt x="75" y="144"/>
                    <a:pt x="75" y="144"/>
                  </a:cubicBezTo>
                  <a:cubicBezTo>
                    <a:pt x="85" y="145"/>
                    <a:pt x="85" y="145"/>
                    <a:pt x="85" y="145"/>
                  </a:cubicBezTo>
                  <a:lnTo>
                    <a:pt x="75" y="144"/>
                  </a:lnTo>
                  <a:close/>
                  <a:moveTo>
                    <a:pt x="93" y="91"/>
                  </a:moveTo>
                  <a:cubicBezTo>
                    <a:pt x="94" y="93"/>
                    <a:pt x="95" y="95"/>
                    <a:pt x="97" y="96"/>
                  </a:cubicBezTo>
                  <a:cubicBezTo>
                    <a:pt x="97" y="96"/>
                    <a:pt x="97" y="95"/>
                    <a:pt x="97" y="95"/>
                  </a:cubicBezTo>
                  <a:cubicBezTo>
                    <a:pt x="96" y="93"/>
                    <a:pt x="95" y="92"/>
                    <a:pt x="94" y="91"/>
                  </a:cubicBezTo>
                  <a:cubicBezTo>
                    <a:pt x="94" y="91"/>
                    <a:pt x="93" y="91"/>
                    <a:pt x="93" y="91"/>
                  </a:cubicBezTo>
                  <a:close/>
                  <a:moveTo>
                    <a:pt x="102" y="153"/>
                  </a:moveTo>
                  <a:cubicBezTo>
                    <a:pt x="104" y="155"/>
                    <a:pt x="106" y="157"/>
                    <a:pt x="107" y="158"/>
                  </a:cubicBezTo>
                  <a:cubicBezTo>
                    <a:pt x="107" y="158"/>
                    <a:pt x="108" y="157"/>
                    <a:pt x="107" y="157"/>
                  </a:cubicBezTo>
                  <a:cubicBezTo>
                    <a:pt x="103" y="153"/>
                    <a:pt x="103" y="153"/>
                    <a:pt x="103" y="153"/>
                  </a:cubicBezTo>
                  <a:cubicBezTo>
                    <a:pt x="102" y="152"/>
                    <a:pt x="102" y="153"/>
                    <a:pt x="102" y="153"/>
                  </a:cubicBezTo>
                  <a:close/>
                  <a:moveTo>
                    <a:pt x="89" y="184"/>
                  </a:moveTo>
                  <a:cubicBezTo>
                    <a:pt x="89" y="184"/>
                    <a:pt x="89" y="184"/>
                    <a:pt x="89" y="184"/>
                  </a:cubicBezTo>
                  <a:cubicBezTo>
                    <a:pt x="88" y="183"/>
                    <a:pt x="87" y="181"/>
                    <a:pt x="86" y="180"/>
                  </a:cubicBezTo>
                  <a:cubicBezTo>
                    <a:pt x="85" y="179"/>
                    <a:pt x="84" y="179"/>
                    <a:pt x="83" y="179"/>
                  </a:cubicBezTo>
                  <a:cubicBezTo>
                    <a:pt x="85" y="181"/>
                    <a:pt x="87" y="183"/>
                    <a:pt x="89" y="184"/>
                  </a:cubicBezTo>
                  <a:close/>
                  <a:moveTo>
                    <a:pt x="39" y="175"/>
                  </a:moveTo>
                  <a:cubicBezTo>
                    <a:pt x="41" y="177"/>
                    <a:pt x="43" y="179"/>
                    <a:pt x="45" y="181"/>
                  </a:cubicBezTo>
                  <a:cubicBezTo>
                    <a:pt x="43" y="179"/>
                    <a:pt x="41" y="176"/>
                    <a:pt x="39" y="174"/>
                  </a:cubicBezTo>
                  <a:cubicBezTo>
                    <a:pt x="39" y="174"/>
                    <a:pt x="38" y="174"/>
                    <a:pt x="39" y="175"/>
                  </a:cubicBezTo>
                  <a:close/>
                  <a:moveTo>
                    <a:pt x="97" y="77"/>
                  </a:moveTo>
                  <a:cubicBezTo>
                    <a:pt x="98" y="80"/>
                    <a:pt x="100" y="82"/>
                    <a:pt x="101" y="84"/>
                  </a:cubicBezTo>
                  <a:cubicBezTo>
                    <a:pt x="101" y="83"/>
                    <a:pt x="102" y="83"/>
                    <a:pt x="101" y="82"/>
                  </a:cubicBezTo>
                  <a:lnTo>
                    <a:pt x="97" y="77"/>
                  </a:lnTo>
                  <a:close/>
                  <a:moveTo>
                    <a:pt x="96" y="185"/>
                  </a:moveTo>
                  <a:cubicBezTo>
                    <a:pt x="93" y="182"/>
                    <a:pt x="93" y="182"/>
                    <a:pt x="93" y="182"/>
                  </a:cubicBezTo>
                  <a:cubicBezTo>
                    <a:pt x="93" y="181"/>
                    <a:pt x="92" y="180"/>
                    <a:pt x="90" y="180"/>
                  </a:cubicBezTo>
                  <a:cubicBezTo>
                    <a:pt x="94" y="183"/>
                    <a:pt x="94" y="183"/>
                    <a:pt x="94" y="183"/>
                  </a:cubicBezTo>
                  <a:cubicBezTo>
                    <a:pt x="95" y="184"/>
                    <a:pt x="97" y="185"/>
                    <a:pt x="96" y="185"/>
                  </a:cubicBezTo>
                  <a:close/>
                  <a:moveTo>
                    <a:pt x="43" y="176"/>
                  </a:moveTo>
                  <a:cubicBezTo>
                    <a:pt x="44" y="177"/>
                    <a:pt x="44" y="177"/>
                    <a:pt x="44" y="177"/>
                  </a:cubicBezTo>
                  <a:cubicBezTo>
                    <a:pt x="45" y="179"/>
                    <a:pt x="46" y="180"/>
                    <a:pt x="48" y="182"/>
                  </a:cubicBezTo>
                  <a:cubicBezTo>
                    <a:pt x="48" y="182"/>
                    <a:pt x="49" y="183"/>
                    <a:pt x="50" y="183"/>
                  </a:cubicBezTo>
                  <a:cubicBezTo>
                    <a:pt x="44" y="177"/>
                    <a:pt x="44" y="177"/>
                    <a:pt x="44" y="177"/>
                  </a:cubicBezTo>
                  <a:lnTo>
                    <a:pt x="43" y="176"/>
                  </a:lnTo>
                  <a:close/>
                  <a:moveTo>
                    <a:pt x="91" y="98"/>
                  </a:moveTo>
                  <a:cubicBezTo>
                    <a:pt x="94" y="104"/>
                    <a:pt x="94" y="104"/>
                    <a:pt x="94" y="104"/>
                  </a:cubicBezTo>
                  <a:cubicBezTo>
                    <a:pt x="94" y="103"/>
                    <a:pt x="95" y="102"/>
                    <a:pt x="95" y="102"/>
                  </a:cubicBezTo>
                  <a:cubicBezTo>
                    <a:pt x="94" y="101"/>
                    <a:pt x="93" y="99"/>
                    <a:pt x="91" y="98"/>
                  </a:cubicBezTo>
                  <a:cubicBezTo>
                    <a:pt x="91" y="97"/>
                    <a:pt x="90" y="97"/>
                    <a:pt x="91" y="98"/>
                  </a:cubicBezTo>
                  <a:close/>
                  <a:moveTo>
                    <a:pt x="85" y="114"/>
                  </a:moveTo>
                  <a:cubicBezTo>
                    <a:pt x="86" y="116"/>
                    <a:pt x="88" y="119"/>
                    <a:pt x="89" y="121"/>
                  </a:cubicBezTo>
                  <a:cubicBezTo>
                    <a:pt x="89" y="121"/>
                    <a:pt x="90" y="119"/>
                    <a:pt x="89" y="119"/>
                  </a:cubicBezTo>
                  <a:cubicBezTo>
                    <a:pt x="88" y="118"/>
                    <a:pt x="87" y="116"/>
                    <a:pt x="85" y="114"/>
                  </a:cubicBezTo>
                  <a:cubicBezTo>
                    <a:pt x="85" y="114"/>
                    <a:pt x="84" y="113"/>
                    <a:pt x="85" y="114"/>
                  </a:cubicBezTo>
                  <a:close/>
                  <a:moveTo>
                    <a:pt x="81" y="126"/>
                  </a:moveTo>
                  <a:cubicBezTo>
                    <a:pt x="82" y="128"/>
                    <a:pt x="84" y="130"/>
                    <a:pt x="85" y="131"/>
                  </a:cubicBezTo>
                  <a:cubicBezTo>
                    <a:pt x="86" y="131"/>
                    <a:pt x="86" y="130"/>
                    <a:pt x="86" y="130"/>
                  </a:cubicBezTo>
                  <a:cubicBezTo>
                    <a:pt x="81" y="125"/>
                    <a:pt x="81" y="125"/>
                    <a:pt x="81" y="125"/>
                  </a:cubicBezTo>
                  <a:cubicBezTo>
                    <a:pt x="81" y="125"/>
                    <a:pt x="81" y="126"/>
                    <a:pt x="81" y="126"/>
                  </a:cubicBezTo>
                  <a:close/>
                  <a:moveTo>
                    <a:pt x="78" y="179"/>
                  </a:moveTo>
                  <a:cubicBezTo>
                    <a:pt x="79" y="181"/>
                    <a:pt x="81" y="183"/>
                    <a:pt x="83" y="184"/>
                  </a:cubicBezTo>
                  <a:cubicBezTo>
                    <a:pt x="83" y="185"/>
                    <a:pt x="84" y="186"/>
                    <a:pt x="85" y="185"/>
                  </a:cubicBezTo>
                  <a:cubicBezTo>
                    <a:pt x="79" y="179"/>
                    <a:pt x="79" y="179"/>
                    <a:pt x="79" y="179"/>
                  </a:cubicBezTo>
                  <a:cubicBezTo>
                    <a:pt x="78" y="179"/>
                    <a:pt x="77" y="179"/>
                    <a:pt x="78" y="179"/>
                  </a:cubicBezTo>
                  <a:close/>
                  <a:moveTo>
                    <a:pt x="50" y="176"/>
                  </a:moveTo>
                  <a:cubicBezTo>
                    <a:pt x="51" y="179"/>
                    <a:pt x="53" y="180"/>
                    <a:pt x="55" y="183"/>
                  </a:cubicBezTo>
                  <a:cubicBezTo>
                    <a:pt x="56" y="184"/>
                    <a:pt x="57" y="183"/>
                    <a:pt x="58" y="184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50" y="176"/>
                    <a:pt x="50" y="176"/>
                    <a:pt x="50" y="176"/>
                  </a:cubicBezTo>
                  <a:close/>
                  <a:moveTo>
                    <a:pt x="82" y="123"/>
                  </a:moveTo>
                  <a:cubicBezTo>
                    <a:pt x="82" y="124"/>
                    <a:pt x="82" y="124"/>
                    <a:pt x="82" y="124"/>
                  </a:cubicBezTo>
                  <a:cubicBezTo>
                    <a:pt x="83" y="125"/>
                    <a:pt x="85" y="127"/>
                    <a:pt x="87" y="128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3" y="122"/>
                    <a:pt x="83" y="121"/>
                    <a:pt x="82" y="122"/>
                  </a:cubicBezTo>
                  <a:cubicBezTo>
                    <a:pt x="82" y="122"/>
                    <a:pt x="82" y="123"/>
                    <a:pt x="82" y="123"/>
                  </a:cubicBezTo>
                  <a:close/>
                  <a:moveTo>
                    <a:pt x="107" y="43"/>
                  </a:moveTo>
                  <a:cubicBezTo>
                    <a:pt x="108" y="45"/>
                    <a:pt x="109" y="48"/>
                    <a:pt x="111" y="51"/>
                  </a:cubicBezTo>
                  <a:cubicBezTo>
                    <a:pt x="111" y="50"/>
                    <a:pt x="112" y="49"/>
                    <a:pt x="111" y="49"/>
                  </a:cubicBezTo>
                  <a:lnTo>
                    <a:pt x="107" y="43"/>
                  </a:lnTo>
                  <a:close/>
                  <a:moveTo>
                    <a:pt x="45" y="176"/>
                  </a:moveTo>
                  <a:cubicBezTo>
                    <a:pt x="47" y="178"/>
                    <a:pt x="50" y="180"/>
                    <a:pt x="52" y="182"/>
                  </a:cubicBezTo>
                  <a:cubicBezTo>
                    <a:pt x="52" y="182"/>
                    <a:pt x="53" y="183"/>
                    <a:pt x="52" y="182"/>
                  </a:cubicBezTo>
                  <a:cubicBezTo>
                    <a:pt x="51" y="181"/>
                    <a:pt x="49" y="178"/>
                    <a:pt x="47" y="176"/>
                  </a:cubicBezTo>
                  <a:cubicBezTo>
                    <a:pt x="47" y="176"/>
                    <a:pt x="46" y="175"/>
                    <a:pt x="46" y="176"/>
                  </a:cubicBezTo>
                  <a:cubicBezTo>
                    <a:pt x="45" y="175"/>
                    <a:pt x="44" y="175"/>
                    <a:pt x="45" y="176"/>
                  </a:cubicBezTo>
                  <a:close/>
                  <a:moveTo>
                    <a:pt x="101" y="161"/>
                  </a:moveTo>
                  <a:cubicBezTo>
                    <a:pt x="102" y="163"/>
                    <a:pt x="104" y="165"/>
                    <a:pt x="106" y="167"/>
                  </a:cubicBezTo>
                  <a:cubicBezTo>
                    <a:pt x="106" y="167"/>
                    <a:pt x="106" y="165"/>
                    <a:pt x="106" y="165"/>
                  </a:cubicBezTo>
                  <a:cubicBezTo>
                    <a:pt x="104" y="163"/>
                    <a:pt x="102" y="161"/>
                    <a:pt x="101" y="159"/>
                  </a:cubicBezTo>
                  <a:cubicBezTo>
                    <a:pt x="101" y="160"/>
                    <a:pt x="101" y="161"/>
                    <a:pt x="101" y="161"/>
                  </a:cubicBezTo>
                  <a:close/>
                  <a:moveTo>
                    <a:pt x="86" y="111"/>
                  </a:moveTo>
                  <a:cubicBezTo>
                    <a:pt x="86" y="111"/>
                    <a:pt x="85" y="112"/>
                    <a:pt x="85" y="112"/>
                  </a:cubicBezTo>
                  <a:cubicBezTo>
                    <a:pt x="87" y="114"/>
                    <a:pt x="89" y="115"/>
                    <a:pt x="90" y="117"/>
                  </a:cubicBezTo>
                  <a:cubicBezTo>
                    <a:pt x="90" y="117"/>
                    <a:pt x="90" y="116"/>
                    <a:pt x="90" y="116"/>
                  </a:cubicBezTo>
                  <a:cubicBezTo>
                    <a:pt x="89" y="114"/>
                    <a:pt x="87" y="112"/>
                    <a:pt x="86" y="109"/>
                  </a:cubicBezTo>
                  <a:cubicBezTo>
                    <a:pt x="86" y="110"/>
                    <a:pt x="86" y="110"/>
                    <a:pt x="86" y="111"/>
                  </a:cubicBezTo>
                  <a:close/>
                  <a:moveTo>
                    <a:pt x="70" y="184"/>
                  </a:moveTo>
                  <a:cubicBezTo>
                    <a:pt x="70" y="185"/>
                    <a:pt x="72" y="187"/>
                    <a:pt x="74" y="186"/>
                  </a:cubicBezTo>
                  <a:cubicBezTo>
                    <a:pt x="65" y="177"/>
                    <a:pt x="65" y="177"/>
                    <a:pt x="65" y="177"/>
                  </a:cubicBezTo>
                  <a:lnTo>
                    <a:pt x="70" y="184"/>
                  </a:lnTo>
                  <a:close/>
                  <a:moveTo>
                    <a:pt x="100" y="66"/>
                  </a:moveTo>
                  <a:cubicBezTo>
                    <a:pt x="100" y="66"/>
                    <a:pt x="100" y="66"/>
                    <a:pt x="99" y="66"/>
                  </a:cubicBezTo>
                  <a:cubicBezTo>
                    <a:pt x="99" y="67"/>
                    <a:pt x="99" y="68"/>
                    <a:pt x="99" y="68"/>
                  </a:cubicBezTo>
                  <a:cubicBezTo>
                    <a:pt x="101" y="70"/>
                    <a:pt x="103" y="72"/>
                    <a:pt x="104" y="74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0" y="67"/>
                    <a:pt x="100" y="67"/>
                    <a:pt x="100" y="67"/>
                  </a:cubicBezTo>
                  <a:cubicBezTo>
                    <a:pt x="100" y="66"/>
                    <a:pt x="100" y="65"/>
                    <a:pt x="100" y="66"/>
                  </a:cubicBezTo>
                  <a:close/>
                  <a:moveTo>
                    <a:pt x="52" y="176"/>
                  </a:moveTo>
                  <a:cubicBezTo>
                    <a:pt x="54" y="178"/>
                    <a:pt x="57" y="181"/>
                    <a:pt x="59" y="182"/>
                  </a:cubicBezTo>
                  <a:cubicBezTo>
                    <a:pt x="58" y="180"/>
                    <a:pt x="56" y="178"/>
                    <a:pt x="55" y="176"/>
                  </a:cubicBezTo>
                  <a:cubicBezTo>
                    <a:pt x="55" y="176"/>
                    <a:pt x="53" y="175"/>
                    <a:pt x="52" y="176"/>
                  </a:cubicBezTo>
                  <a:close/>
                  <a:moveTo>
                    <a:pt x="92" y="92"/>
                  </a:moveTo>
                  <a:cubicBezTo>
                    <a:pt x="91" y="94"/>
                    <a:pt x="91" y="95"/>
                    <a:pt x="91" y="96"/>
                  </a:cubicBezTo>
                  <a:cubicBezTo>
                    <a:pt x="93" y="97"/>
                    <a:pt x="94" y="99"/>
                    <a:pt x="95" y="100"/>
                  </a:cubicBezTo>
                  <a:cubicBezTo>
                    <a:pt x="96" y="100"/>
                    <a:pt x="96" y="99"/>
                    <a:pt x="96" y="99"/>
                  </a:cubicBezTo>
                  <a:cubicBezTo>
                    <a:pt x="95" y="97"/>
                    <a:pt x="93" y="95"/>
                    <a:pt x="92" y="92"/>
                  </a:cubicBezTo>
                  <a:close/>
                  <a:moveTo>
                    <a:pt x="111" y="25"/>
                  </a:moveTo>
                  <a:cubicBezTo>
                    <a:pt x="111" y="26"/>
                    <a:pt x="110" y="27"/>
                    <a:pt x="111" y="28"/>
                  </a:cubicBezTo>
                  <a:cubicBezTo>
                    <a:pt x="112" y="30"/>
                    <a:pt x="114" y="33"/>
                    <a:pt x="116" y="34"/>
                  </a:cubicBezTo>
                  <a:cubicBezTo>
                    <a:pt x="114" y="31"/>
                    <a:pt x="113" y="28"/>
                    <a:pt x="111" y="25"/>
                  </a:cubicBezTo>
                  <a:close/>
                  <a:moveTo>
                    <a:pt x="96" y="79"/>
                  </a:moveTo>
                  <a:cubicBezTo>
                    <a:pt x="96" y="80"/>
                    <a:pt x="95" y="81"/>
                    <a:pt x="95" y="81"/>
                  </a:cubicBezTo>
                  <a:cubicBezTo>
                    <a:pt x="96" y="83"/>
                    <a:pt x="98" y="85"/>
                    <a:pt x="99" y="87"/>
                  </a:cubicBezTo>
                  <a:cubicBezTo>
                    <a:pt x="100" y="88"/>
                    <a:pt x="100" y="86"/>
                    <a:pt x="100" y="86"/>
                  </a:cubicBezTo>
                  <a:cubicBezTo>
                    <a:pt x="99" y="84"/>
                    <a:pt x="97" y="82"/>
                    <a:pt x="96" y="78"/>
                  </a:cubicBezTo>
                  <a:cubicBezTo>
                    <a:pt x="96" y="78"/>
                    <a:pt x="96" y="79"/>
                    <a:pt x="96" y="79"/>
                  </a:cubicBezTo>
                  <a:close/>
                  <a:moveTo>
                    <a:pt x="30" y="174"/>
                  </a:moveTo>
                  <a:cubicBezTo>
                    <a:pt x="33" y="177"/>
                    <a:pt x="35" y="181"/>
                    <a:pt x="38" y="183"/>
                  </a:cubicBezTo>
                  <a:cubicBezTo>
                    <a:pt x="39" y="183"/>
                    <a:pt x="40" y="183"/>
                    <a:pt x="40" y="183"/>
                  </a:cubicBezTo>
                  <a:cubicBezTo>
                    <a:pt x="37" y="180"/>
                    <a:pt x="34" y="177"/>
                    <a:pt x="31" y="174"/>
                  </a:cubicBezTo>
                  <a:cubicBezTo>
                    <a:pt x="31" y="174"/>
                    <a:pt x="31" y="174"/>
                    <a:pt x="30" y="174"/>
                  </a:cubicBezTo>
                  <a:close/>
                  <a:moveTo>
                    <a:pt x="94" y="86"/>
                  </a:moveTo>
                  <a:cubicBezTo>
                    <a:pt x="94" y="87"/>
                    <a:pt x="93" y="88"/>
                    <a:pt x="93" y="88"/>
                  </a:cubicBezTo>
                  <a:cubicBezTo>
                    <a:pt x="95" y="90"/>
                    <a:pt x="96" y="92"/>
                    <a:pt x="98" y="94"/>
                  </a:cubicBezTo>
                  <a:cubicBezTo>
                    <a:pt x="98" y="93"/>
                    <a:pt x="98" y="92"/>
                    <a:pt x="98" y="92"/>
                  </a:cubicBezTo>
                  <a:cubicBezTo>
                    <a:pt x="97" y="90"/>
                    <a:pt x="96" y="88"/>
                    <a:pt x="94" y="85"/>
                  </a:cubicBezTo>
                  <a:cubicBezTo>
                    <a:pt x="94" y="85"/>
                    <a:pt x="94" y="85"/>
                    <a:pt x="94" y="86"/>
                  </a:cubicBezTo>
                  <a:close/>
                  <a:moveTo>
                    <a:pt x="67" y="184"/>
                  </a:moveTo>
                  <a:cubicBezTo>
                    <a:pt x="67" y="184"/>
                    <a:pt x="67" y="183"/>
                    <a:pt x="67" y="183"/>
                  </a:cubicBezTo>
                  <a:cubicBezTo>
                    <a:pt x="65" y="181"/>
                    <a:pt x="64" y="179"/>
                    <a:pt x="63" y="177"/>
                  </a:cubicBezTo>
                  <a:cubicBezTo>
                    <a:pt x="62" y="176"/>
                    <a:pt x="60" y="177"/>
                    <a:pt x="59" y="176"/>
                  </a:cubicBezTo>
                  <a:cubicBezTo>
                    <a:pt x="62" y="179"/>
                    <a:pt x="64" y="182"/>
                    <a:pt x="67" y="184"/>
                  </a:cubicBezTo>
                  <a:close/>
                  <a:moveTo>
                    <a:pt x="98" y="71"/>
                  </a:moveTo>
                  <a:cubicBezTo>
                    <a:pt x="98" y="72"/>
                    <a:pt x="97" y="72"/>
                    <a:pt x="97" y="72"/>
                  </a:cubicBezTo>
                  <a:cubicBezTo>
                    <a:pt x="98" y="73"/>
                    <a:pt x="97" y="74"/>
                    <a:pt x="97" y="75"/>
                  </a:cubicBezTo>
                  <a:cubicBezTo>
                    <a:pt x="99" y="76"/>
                    <a:pt x="100" y="79"/>
                    <a:pt x="102" y="80"/>
                  </a:cubicBezTo>
                  <a:cubicBezTo>
                    <a:pt x="102" y="80"/>
                    <a:pt x="103" y="79"/>
                    <a:pt x="102" y="79"/>
                  </a:cubicBezTo>
                  <a:cubicBezTo>
                    <a:pt x="101" y="77"/>
                    <a:pt x="100" y="74"/>
                    <a:pt x="98" y="71"/>
                  </a:cubicBezTo>
                  <a:close/>
                  <a:moveTo>
                    <a:pt x="24" y="172"/>
                  </a:moveTo>
                  <a:cubicBezTo>
                    <a:pt x="26" y="176"/>
                    <a:pt x="30" y="180"/>
                    <a:pt x="33" y="183"/>
                  </a:cubicBezTo>
                  <a:cubicBezTo>
                    <a:pt x="33" y="183"/>
                    <a:pt x="34" y="183"/>
                    <a:pt x="35" y="183"/>
                  </a:cubicBezTo>
                  <a:cubicBezTo>
                    <a:pt x="32" y="179"/>
                    <a:pt x="28" y="176"/>
                    <a:pt x="25" y="173"/>
                  </a:cubicBezTo>
                  <a:cubicBezTo>
                    <a:pt x="25" y="173"/>
                    <a:pt x="24" y="172"/>
                    <a:pt x="24" y="172"/>
                  </a:cubicBezTo>
                  <a:close/>
                  <a:moveTo>
                    <a:pt x="106" y="46"/>
                  </a:moveTo>
                  <a:cubicBezTo>
                    <a:pt x="106" y="47"/>
                    <a:pt x="105" y="49"/>
                    <a:pt x="105" y="49"/>
                  </a:cubicBezTo>
                  <a:cubicBezTo>
                    <a:pt x="106" y="51"/>
                    <a:pt x="108" y="53"/>
                    <a:pt x="110" y="55"/>
                  </a:cubicBezTo>
                  <a:cubicBezTo>
                    <a:pt x="109" y="55"/>
                    <a:pt x="110" y="54"/>
                    <a:pt x="110" y="54"/>
                  </a:cubicBezTo>
                  <a:cubicBezTo>
                    <a:pt x="106" y="46"/>
                    <a:pt x="106" y="46"/>
                    <a:pt x="106" y="46"/>
                  </a:cubicBezTo>
                  <a:cubicBezTo>
                    <a:pt x="106" y="45"/>
                    <a:pt x="106" y="46"/>
                    <a:pt x="106" y="46"/>
                  </a:cubicBezTo>
                  <a:close/>
                  <a:moveTo>
                    <a:pt x="103" y="55"/>
                  </a:moveTo>
                  <a:cubicBezTo>
                    <a:pt x="103" y="56"/>
                    <a:pt x="102" y="57"/>
                    <a:pt x="102" y="57"/>
                  </a:cubicBezTo>
                  <a:cubicBezTo>
                    <a:pt x="107" y="63"/>
                    <a:pt x="107" y="63"/>
                    <a:pt x="107" y="63"/>
                  </a:cubicBezTo>
                  <a:cubicBezTo>
                    <a:pt x="108" y="63"/>
                    <a:pt x="108" y="62"/>
                    <a:pt x="108" y="61"/>
                  </a:cubicBezTo>
                  <a:cubicBezTo>
                    <a:pt x="107" y="59"/>
                    <a:pt x="105" y="57"/>
                    <a:pt x="104" y="54"/>
                  </a:cubicBezTo>
                  <a:cubicBezTo>
                    <a:pt x="104" y="54"/>
                    <a:pt x="104" y="53"/>
                    <a:pt x="103" y="54"/>
                  </a:cubicBezTo>
                  <a:cubicBezTo>
                    <a:pt x="103" y="54"/>
                    <a:pt x="103" y="55"/>
                    <a:pt x="103" y="55"/>
                  </a:cubicBezTo>
                  <a:close/>
                  <a:moveTo>
                    <a:pt x="83" y="18"/>
                  </a:moveTo>
                  <a:cubicBezTo>
                    <a:pt x="76" y="18"/>
                    <a:pt x="76" y="18"/>
                    <a:pt x="76" y="18"/>
                  </a:cubicBezTo>
                  <a:cubicBezTo>
                    <a:pt x="85" y="18"/>
                    <a:pt x="95" y="18"/>
                    <a:pt x="103" y="18"/>
                  </a:cubicBezTo>
                  <a:cubicBezTo>
                    <a:pt x="97" y="17"/>
                    <a:pt x="90" y="17"/>
                    <a:pt x="83" y="18"/>
                  </a:cubicBezTo>
                  <a:close/>
                  <a:moveTo>
                    <a:pt x="112" y="23"/>
                  </a:moveTo>
                  <a:cubicBezTo>
                    <a:pt x="114" y="26"/>
                    <a:pt x="115" y="29"/>
                    <a:pt x="117" y="32"/>
                  </a:cubicBezTo>
                  <a:cubicBezTo>
                    <a:pt x="117" y="31"/>
                    <a:pt x="118" y="29"/>
                    <a:pt x="118" y="28"/>
                  </a:cubicBezTo>
                  <a:cubicBezTo>
                    <a:pt x="118" y="27"/>
                    <a:pt x="117" y="26"/>
                    <a:pt x="116" y="25"/>
                  </a:cubicBezTo>
                  <a:cubicBezTo>
                    <a:pt x="115" y="24"/>
                    <a:pt x="115" y="23"/>
                    <a:pt x="114" y="22"/>
                  </a:cubicBezTo>
                  <a:cubicBezTo>
                    <a:pt x="114" y="22"/>
                    <a:pt x="113" y="22"/>
                    <a:pt x="112" y="21"/>
                  </a:cubicBezTo>
                  <a:cubicBezTo>
                    <a:pt x="112" y="21"/>
                    <a:pt x="112" y="22"/>
                    <a:pt x="112" y="23"/>
                  </a:cubicBezTo>
                  <a:close/>
                  <a:moveTo>
                    <a:pt x="67" y="178"/>
                  </a:moveTo>
                  <a:cubicBezTo>
                    <a:pt x="75" y="186"/>
                    <a:pt x="75" y="186"/>
                    <a:pt x="75" y="186"/>
                  </a:cubicBezTo>
                  <a:cubicBezTo>
                    <a:pt x="76" y="187"/>
                    <a:pt x="78" y="186"/>
                    <a:pt x="79" y="186"/>
                  </a:cubicBezTo>
                  <a:cubicBezTo>
                    <a:pt x="77" y="184"/>
                    <a:pt x="76" y="183"/>
                    <a:pt x="75" y="182"/>
                  </a:cubicBezTo>
                  <a:cubicBezTo>
                    <a:pt x="74" y="179"/>
                    <a:pt x="71" y="177"/>
                    <a:pt x="67" y="178"/>
                  </a:cubicBezTo>
                  <a:close/>
                  <a:moveTo>
                    <a:pt x="52" y="42"/>
                  </a:moveTo>
                  <a:cubicBezTo>
                    <a:pt x="51" y="42"/>
                    <a:pt x="50" y="42"/>
                    <a:pt x="49" y="43"/>
                  </a:cubicBezTo>
                  <a:cubicBezTo>
                    <a:pt x="49" y="45"/>
                    <a:pt x="49" y="47"/>
                    <a:pt x="49" y="49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8" y="58"/>
                    <a:pt x="51" y="51"/>
                    <a:pt x="52" y="42"/>
                  </a:cubicBezTo>
                  <a:cubicBezTo>
                    <a:pt x="52" y="42"/>
                    <a:pt x="53" y="41"/>
                    <a:pt x="52" y="42"/>
                  </a:cubicBezTo>
                  <a:close/>
                  <a:moveTo>
                    <a:pt x="109" y="35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9" y="42"/>
                    <a:pt x="110" y="44"/>
                    <a:pt x="112" y="46"/>
                  </a:cubicBezTo>
                  <a:cubicBezTo>
                    <a:pt x="112" y="46"/>
                    <a:pt x="112" y="47"/>
                    <a:pt x="112" y="46"/>
                  </a:cubicBezTo>
                  <a:cubicBezTo>
                    <a:pt x="113" y="45"/>
                    <a:pt x="113" y="43"/>
                    <a:pt x="113" y="42"/>
                  </a:cubicBezTo>
                  <a:cubicBezTo>
                    <a:pt x="109" y="34"/>
                    <a:pt x="109" y="34"/>
                    <a:pt x="109" y="34"/>
                  </a:cubicBezTo>
                  <a:cubicBezTo>
                    <a:pt x="109" y="34"/>
                    <a:pt x="109" y="35"/>
                    <a:pt x="109" y="35"/>
                  </a:cubicBezTo>
                  <a:close/>
                  <a:moveTo>
                    <a:pt x="36" y="74"/>
                  </a:moveTo>
                  <a:cubicBezTo>
                    <a:pt x="44" y="82"/>
                    <a:pt x="44" y="82"/>
                    <a:pt x="44" y="82"/>
                  </a:cubicBezTo>
                  <a:cubicBezTo>
                    <a:pt x="47" y="83"/>
                    <a:pt x="49" y="83"/>
                    <a:pt x="51" y="84"/>
                  </a:cubicBezTo>
                  <a:cubicBezTo>
                    <a:pt x="51" y="80"/>
                    <a:pt x="52" y="77"/>
                    <a:pt x="53" y="75"/>
                  </a:cubicBezTo>
                  <a:cubicBezTo>
                    <a:pt x="48" y="76"/>
                    <a:pt x="42" y="74"/>
                    <a:pt x="37" y="73"/>
                  </a:cubicBezTo>
                  <a:cubicBezTo>
                    <a:pt x="37" y="73"/>
                    <a:pt x="35" y="74"/>
                    <a:pt x="36" y="74"/>
                  </a:cubicBezTo>
                  <a:close/>
                  <a:moveTo>
                    <a:pt x="100" y="19"/>
                  </a:moveTo>
                  <a:cubicBezTo>
                    <a:pt x="99" y="19"/>
                    <a:pt x="98" y="19"/>
                    <a:pt x="97" y="20"/>
                  </a:cubicBezTo>
                  <a:cubicBezTo>
                    <a:pt x="100" y="20"/>
                    <a:pt x="103" y="20"/>
                    <a:pt x="105" y="21"/>
                  </a:cubicBezTo>
                  <a:cubicBezTo>
                    <a:pt x="105" y="22"/>
                    <a:pt x="104" y="22"/>
                    <a:pt x="104" y="22"/>
                  </a:cubicBezTo>
                  <a:cubicBezTo>
                    <a:pt x="100" y="23"/>
                    <a:pt x="96" y="23"/>
                    <a:pt x="92" y="22"/>
                  </a:cubicBezTo>
                  <a:cubicBezTo>
                    <a:pt x="92" y="23"/>
                    <a:pt x="93" y="23"/>
                    <a:pt x="93" y="23"/>
                  </a:cubicBezTo>
                  <a:cubicBezTo>
                    <a:pt x="95" y="23"/>
                    <a:pt x="97" y="23"/>
                    <a:pt x="100" y="24"/>
                  </a:cubicBezTo>
                  <a:cubicBezTo>
                    <a:pt x="100" y="24"/>
                    <a:pt x="101" y="25"/>
                    <a:pt x="101" y="25"/>
                  </a:cubicBezTo>
                  <a:cubicBezTo>
                    <a:pt x="100" y="26"/>
                    <a:pt x="99" y="26"/>
                    <a:pt x="99" y="26"/>
                  </a:cubicBezTo>
                  <a:cubicBezTo>
                    <a:pt x="92" y="26"/>
                    <a:pt x="84" y="26"/>
                    <a:pt x="77" y="26"/>
                  </a:cubicBezTo>
                  <a:cubicBezTo>
                    <a:pt x="77" y="27"/>
                    <a:pt x="77" y="27"/>
                    <a:pt x="78" y="27"/>
                  </a:cubicBezTo>
                  <a:cubicBezTo>
                    <a:pt x="81" y="27"/>
                    <a:pt x="84" y="28"/>
                    <a:pt x="86" y="28"/>
                  </a:cubicBezTo>
                  <a:cubicBezTo>
                    <a:pt x="87" y="29"/>
                    <a:pt x="87" y="29"/>
                    <a:pt x="87" y="28"/>
                  </a:cubicBezTo>
                  <a:cubicBezTo>
                    <a:pt x="89" y="29"/>
                    <a:pt x="91" y="29"/>
                    <a:pt x="92" y="29"/>
                  </a:cubicBezTo>
                  <a:cubicBezTo>
                    <a:pt x="93" y="29"/>
                    <a:pt x="94" y="30"/>
                    <a:pt x="94" y="30"/>
                  </a:cubicBezTo>
                  <a:cubicBezTo>
                    <a:pt x="94" y="31"/>
                    <a:pt x="93" y="32"/>
                    <a:pt x="93" y="32"/>
                  </a:cubicBezTo>
                  <a:cubicBezTo>
                    <a:pt x="88" y="32"/>
                    <a:pt x="84" y="32"/>
                    <a:pt x="80" y="33"/>
                  </a:cubicBezTo>
                  <a:cubicBezTo>
                    <a:pt x="79" y="33"/>
                    <a:pt x="78" y="34"/>
                    <a:pt x="78" y="34"/>
                  </a:cubicBezTo>
                  <a:cubicBezTo>
                    <a:pt x="81" y="36"/>
                    <a:pt x="85" y="36"/>
                    <a:pt x="87" y="38"/>
                  </a:cubicBezTo>
                  <a:cubicBezTo>
                    <a:pt x="88" y="39"/>
                    <a:pt x="87" y="40"/>
                    <a:pt x="87" y="40"/>
                  </a:cubicBezTo>
                  <a:cubicBezTo>
                    <a:pt x="86" y="40"/>
                    <a:pt x="84" y="40"/>
                    <a:pt x="83" y="41"/>
                  </a:cubicBezTo>
                  <a:cubicBezTo>
                    <a:pt x="83" y="41"/>
                    <a:pt x="82" y="41"/>
                    <a:pt x="82" y="41"/>
                  </a:cubicBezTo>
                  <a:cubicBezTo>
                    <a:pt x="84" y="42"/>
                    <a:pt x="86" y="43"/>
                    <a:pt x="87" y="44"/>
                  </a:cubicBezTo>
                  <a:cubicBezTo>
                    <a:pt x="85" y="45"/>
                    <a:pt x="82" y="46"/>
                    <a:pt x="80" y="47"/>
                  </a:cubicBezTo>
                  <a:cubicBezTo>
                    <a:pt x="80" y="48"/>
                    <a:pt x="81" y="48"/>
                    <a:pt x="81" y="49"/>
                  </a:cubicBezTo>
                  <a:cubicBezTo>
                    <a:pt x="83" y="50"/>
                    <a:pt x="85" y="51"/>
                    <a:pt x="87" y="53"/>
                  </a:cubicBezTo>
                  <a:cubicBezTo>
                    <a:pt x="84" y="52"/>
                    <a:pt x="83" y="51"/>
                    <a:pt x="81" y="50"/>
                  </a:cubicBezTo>
                  <a:cubicBezTo>
                    <a:pt x="81" y="50"/>
                    <a:pt x="79" y="49"/>
                    <a:pt x="79" y="48"/>
                  </a:cubicBezTo>
                  <a:cubicBezTo>
                    <a:pt x="79" y="47"/>
                    <a:pt x="79" y="46"/>
                    <a:pt x="80" y="45"/>
                  </a:cubicBezTo>
                  <a:cubicBezTo>
                    <a:pt x="81" y="45"/>
                    <a:pt x="83" y="45"/>
                    <a:pt x="85" y="43"/>
                  </a:cubicBezTo>
                  <a:cubicBezTo>
                    <a:pt x="83" y="44"/>
                    <a:pt x="82" y="43"/>
                    <a:pt x="82" y="43"/>
                  </a:cubicBezTo>
                  <a:cubicBezTo>
                    <a:pt x="81" y="42"/>
                    <a:pt x="80" y="42"/>
                    <a:pt x="81" y="41"/>
                  </a:cubicBezTo>
                  <a:cubicBezTo>
                    <a:pt x="82" y="40"/>
                    <a:pt x="83" y="39"/>
                    <a:pt x="86" y="39"/>
                  </a:cubicBezTo>
                  <a:cubicBezTo>
                    <a:pt x="83" y="38"/>
                    <a:pt x="80" y="37"/>
                    <a:pt x="77" y="35"/>
                  </a:cubicBezTo>
                  <a:cubicBezTo>
                    <a:pt x="77" y="35"/>
                    <a:pt x="76" y="34"/>
                    <a:pt x="76" y="34"/>
                  </a:cubicBezTo>
                  <a:cubicBezTo>
                    <a:pt x="78" y="32"/>
                    <a:pt x="80" y="31"/>
                    <a:pt x="83" y="31"/>
                  </a:cubicBezTo>
                  <a:cubicBezTo>
                    <a:pt x="85" y="31"/>
                    <a:pt x="88" y="31"/>
                    <a:pt x="89" y="30"/>
                  </a:cubicBezTo>
                  <a:cubicBezTo>
                    <a:pt x="89" y="30"/>
                    <a:pt x="88" y="30"/>
                    <a:pt x="87" y="30"/>
                  </a:cubicBezTo>
                  <a:cubicBezTo>
                    <a:pt x="86" y="30"/>
                    <a:pt x="85" y="29"/>
                    <a:pt x="84" y="29"/>
                  </a:cubicBezTo>
                  <a:cubicBezTo>
                    <a:pt x="80" y="29"/>
                    <a:pt x="76" y="28"/>
                    <a:pt x="73" y="27"/>
                  </a:cubicBezTo>
                  <a:cubicBezTo>
                    <a:pt x="74" y="26"/>
                    <a:pt x="74" y="25"/>
                    <a:pt x="75" y="25"/>
                  </a:cubicBezTo>
                  <a:cubicBezTo>
                    <a:pt x="95" y="25"/>
                    <a:pt x="95" y="25"/>
                    <a:pt x="95" y="25"/>
                  </a:cubicBezTo>
                  <a:cubicBezTo>
                    <a:pt x="74" y="23"/>
                    <a:pt x="74" y="23"/>
                    <a:pt x="74" y="23"/>
                  </a:cubicBezTo>
                  <a:cubicBezTo>
                    <a:pt x="73" y="25"/>
                    <a:pt x="71" y="27"/>
                    <a:pt x="70" y="29"/>
                  </a:cubicBezTo>
                  <a:cubicBezTo>
                    <a:pt x="70" y="30"/>
                    <a:pt x="71" y="30"/>
                    <a:pt x="71" y="30"/>
                  </a:cubicBezTo>
                  <a:cubicBezTo>
                    <a:pt x="71" y="30"/>
                    <a:pt x="71" y="31"/>
                    <a:pt x="71" y="3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5" y="42"/>
                    <a:pt x="55" y="42"/>
                  </a:cubicBezTo>
                  <a:cubicBezTo>
                    <a:pt x="55" y="44"/>
                    <a:pt x="54" y="46"/>
                    <a:pt x="54" y="47"/>
                  </a:cubicBezTo>
                  <a:cubicBezTo>
                    <a:pt x="54" y="48"/>
                    <a:pt x="55" y="49"/>
                    <a:pt x="54" y="50"/>
                  </a:cubicBezTo>
                  <a:cubicBezTo>
                    <a:pt x="53" y="56"/>
                    <a:pt x="51" y="61"/>
                    <a:pt x="50" y="67"/>
                  </a:cubicBezTo>
                  <a:cubicBezTo>
                    <a:pt x="51" y="66"/>
                    <a:pt x="53" y="67"/>
                    <a:pt x="55" y="66"/>
                  </a:cubicBezTo>
                  <a:cubicBezTo>
                    <a:pt x="55" y="65"/>
                    <a:pt x="56" y="64"/>
                    <a:pt x="59" y="65"/>
                  </a:cubicBezTo>
                  <a:cubicBezTo>
                    <a:pt x="59" y="65"/>
                    <a:pt x="59" y="65"/>
                    <a:pt x="59" y="66"/>
                  </a:cubicBezTo>
                  <a:cubicBezTo>
                    <a:pt x="61" y="66"/>
                    <a:pt x="63" y="65"/>
                    <a:pt x="64" y="66"/>
                  </a:cubicBezTo>
                  <a:cubicBezTo>
                    <a:pt x="65" y="67"/>
                    <a:pt x="66" y="68"/>
                    <a:pt x="66" y="69"/>
                  </a:cubicBezTo>
                  <a:cubicBezTo>
                    <a:pt x="65" y="70"/>
                    <a:pt x="64" y="70"/>
                    <a:pt x="64" y="70"/>
                  </a:cubicBezTo>
                  <a:cubicBezTo>
                    <a:pt x="61" y="94"/>
                    <a:pt x="56" y="115"/>
                    <a:pt x="52" y="137"/>
                  </a:cubicBezTo>
                  <a:cubicBezTo>
                    <a:pt x="52" y="139"/>
                    <a:pt x="54" y="140"/>
                    <a:pt x="53" y="141"/>
                  </a:cubicBezTo>
                  <a:cubicBezTo>
                    <a:pt x="53" y="141"/>
                    <a:pt x="53" y="142"/>
                    <a:pt x="52" y="142"/>
                  </a:cubicBezTo>
                  <a:cubicBezTo>
                    <a:pt x="50" y="142"/>
                    <a:pt x="47" y="143"/>
                    <a:pt x="44" y="144"/>
                  </a:cubicBezTo>
                  <a:cubicBezTo>
                    <a:pt x="40" y="143"/>
                    <a:pt x="34" y="143"/>
                    <a:pt x="30" y="145"/>
                  </a:cubicBezTo>
                  <a:cubicBezTo>
                    <a:pt x="28" y="145"/>
                    <a:pt x="26" y="145"/>
                    <a:pt x="25" y="146"/>
                  </a:cubicBezTo>
                  <a:cubicBezTo>
                    <a:pt x="23" y="152"/>
                    <a:pt x="23" y="159"/>
                    <a:pt x="23" y="166"/>
                  </a:cubicBezTo>
                  <a:cubicBezTo>
                    <a:pt x="23" y="167"/>
                    <a:pt x="23" y="168"/>
                    <a:pt x="24" y="168"/>
                  </a:cubicBezTo>
                  <a:cubicBezTo>
                    <a:pt x="39" y="170"/>
                    <a:pt x="39" y="170"/>
                    <a:pt x="39" y="170"/>
                  </a:cubicBezTo>
                  <a:cubicBezTo>
                    <a:pt x="40" y="170"/>
                    <a:pt x="44" y="170"/>
                    <a:pt x="43" y="170"/>
                  </a:cubicBezTo>
                  <a:cubicBezTo>
                    <a:pt x="43" y="169"/>
                    <a:pt x="43" y="168"/>
                    <a:pt x="44" y="168"/>
                  </a:cubicBezTo>
                  <a:cubicBezTo>
                    <a:pt x="47" y="167"/>
                    <a:pt x="50" y="167"/>
                    <a:pt x="53" y="167"/>
                  </a:cubicBezTo>
                  <a:cubicBezTo>
                    <a:pt x="52" y="167"/>
                    <a:pt x="51" y="166"/>
                    <a:pt x="52" y="166"/>
                  </a:cubicBezTo>
                  <a:cubicBezTo>
                    <a:pt x="53" y="165"/>
                    <a:pt x="55" y="165"/>
                    <a:pt x="56" y="164"/>
                  </a:cubicBezTo>
                  <a:cubicBezTo>
                    <a:pt x="56" y="164"/>
                    <a:pt x="55" y="163"/>
                    <a:pt x="56" y="163"/>
                  </a:cubicBezTo>
                  <a:cubicBezTo>
                    <a:pt x="56" y="162"/>
                    <a:pt x="56" y="162"/>
                    <a:pt x="57" y="162"/>
                  </a:cubicBezTo>
                  <a:cubicBezTo>
                    <a:pt x="56" y="162"/>
                    <a:pt x="56" y="161"/>
                    <a:pt x="56" y="161"/>
                  </a:cubicBezTo>
                  <a:cubicBezTo>
                    <a:pt x="56" y="160"/>
                    <a:pt x="56" y="158"/>
                    <a:pt x="56" y="156"/>
                  </a:cubicBezTo>
                  <a:cubicBezTo>
                    <a:pt x="57" y="155"/>
                    <a:pt x="58" y="156"/>
                    <a:pt x="60" y="156"/>
                  </a:cubicBezTo>
                  <a:cubicBezTo>
                    <a:pt x="60" y="156"/>
                    <a:pt x="62" y="155"/>
                    <a:pt x="62" y="156"/>
                  </a:cubicBezTo>
                  <a:cubicBezTo>
                    <a:pt x="61" y="156"/>
                    <a:pt x="60" y="157"/>
                    <a:pt x="58" y="157"/>
                  </a:cubicBezTo>
                  <a:cubicBezTo>
                    <a:pt x="58" y="157"/>
                    <a:pt x="59" y="158"/>
                    <a:pt x="58" y="159"/>
                  </a:cubicBezTo>
                  <a:cubicBezTo>
                    <a:pt x="58" y="160"/>
                    <a:pt x="59" y="161"/>
                    <a:pt x="60" y="161"/>
                  </a:cubicBezTo>
                  <a:cubicBezTo>
                    <a:pt x="60" y="161"/>
                    <a:pt x="60" y="162"/>
                    <a:pt x="60" y="162"/>
                  </a:cubicBezTo>
                  <a:cubicBezTo>
                    <a:pt x="60" y="164"/>
                    <a:pt x="62" y="163"/>
                    <a:pt x="62" y="164"/>
                  </a:cubicBezTo>
                  <a:cubicBezTo>
                    <a:pt x="63" y="164"/>
                    <a:pt x="62" y="165"/>
                    <a:pt x="63" y="165"/>
                  </a:cubicBezTo>
                  <a:cubicBezTo>
                    <a:pt x="62" y="165"/>
                    <a:pt x="59" y="165"/>
                    <a:pt x="59" y="165"/>
                  </a:cubicBezTo>
                  <a:cubicBezTo>
                    <a:pt x="59" y="166"/>
                    <a:pt x="60" y="166"/>
                    <a:pt x="60" y="166"/>
                  </a:cubicBezTo>
                  <a:cubicBezTo>
                    <a:pt x="61" y="166"/>
                    <a:pt x="62" y="167"/>
                    <a:pt x="61" y="168"/>
                  </a:cubicBezTo>
                  <a:cubicBezTo>
                    <a:pt x="61" y="168"/>
                    <a:pt x="60" y="168"/>
                    <a:pt x="60" y="169"/>
                  </a:cubicBezTo>
                  <a:cubicBezTo>
                    <a:pt x="60" y="168"/>
                    <a:pt x="57" y="168"/>
                    <a:pt x="56" y="168"/>
                  </a:cubicBezTo>
                  <a:cubicBezTo>
                    <a:pt x="55" y="168"/>
                    <a:pt x="55" y="169"/>
                    <a:pt x="55" y="169"/>
                  </a:cubicBezTo>
                  <a:cubicBezTo>
                    <a:pt x="61" y="170"/>
                    <a:pt x="68" y="170"/>
                    <a:pt x="74" y="171"/>
                  </a:cubicBezTo>
                  <a:cubicBezTo>
                    <a:pt x="85" y="173"/>
                    <a:pt x="85" y="173"/>
                    <a:pt x="85" y="173"/>
                  </a:cubicBezTo>
                  <a:cubicBezTo>
                    <a:pt x="86" y="173"/>
                    <a:pt x="88" y="173"/>
                    <a:pt x="89" y="173"/>
                  </a:cubicBezTo>
                  <a:cubicBezTo>
                    <a:pt x="88" y="172"/>
                    <a:pt x="88" y="171"/>
                    <a:pt x="87" y="170"/>
                  </a:cubicBezTo>
                  <a:cubicBezTo>
                    <a:pt x="86" y="170"/>
                    <a:pt x="87" y="169"/>
                    <a:pt x="87" y="169"/>
                  </a:cubicBezTo>
                  <a:cubicBezTo>
                    <a:pt x="88" y="169"/>
                    <a:pt x="89" y="171"/>
                    <a:pt x="90" y="171"/>
                  </a:cubicBezTo>
                  <a:cubicBezTo>
                    <a:pt x="90" y="169"/>
                    <a:pt x="90" y="168"/>
                    <a:pt x="89" y="167"/>
                  </a:cubicBezTo>
                  <a:cubicBezTo>
                    <a:pt x="89" y="166"/>
                    <a:pt x="90" y="166"/>
                    <a:pt x="90" y="166"/>
                  </a:cubicBezTo>
                  <a:cubicBezTo>
                    <a:pt x="89" y="161"/>
                    <a:pt x="90" y="155"/>
                    <a:pt x="90" y="150"/>
                  </a:cubicBezTo>
                  <a:cubicBezTo>
                    <a:pt x="85" y="149"/>
                    <a:pt x="80" y="149"/>
                    <a:pt x="74" y="149"/>
                  </a:cubicBezTo>
                  <a:cubicBezTo>
                    <a:pt x="72" y="150"/>
                    <a:pt x="68" y="149"/>
                    <a:pt x="67" y="147"/>
                  </a:cubicBezTo>
                  <a:cubicBezTo>
                    <a:pt x="72" y="127"/>
                    <a:pt x="79" y="108"/>
                    <a:pt x="84" y="88"/>
                  </a:cubicBezTo>
                  <a:cubicBezTo>
                    <a:pt x="91" y="65"/>
                    <a:pt x="100" y="43"/>
                    <a:pt x="106" y="19"/>
                  </a:cubicBezTo>
                  <a:cubicBezTo>
                    <a:pt x="104" y="19"/>
                    <a:pt x="102" y="19"/>
                    <a:pt x="100" y="19"/>
                  </a:cubicBezTo>
                  <a:close/>
                  <a:moveTo>
                    <a:pt x="2" y="157"/>
                  </a:moveTo>
                  <a:cubicBezTo>
                    <a:pt x="3" y="157"/>
                    <a:pt x="3" y="157"/>
                    <a:pt x="3" y="157"/>
                  </a:cubicBezTo>
                  <a:cubicBezTo>
                    <a:pt x="5" y="160"/>
                    <a:pt x="8" y="164"/>
                    <a:pt x="10" y="166"/>
                  </a:cubicBezTo>
                  <a:cubicBezTo>
                    <a:pt x="11" y="166"/>
                    <a:pt x="10" y="165"/>
                    <a:pt x="10" y="165"/>
                  </a:cubicBezTo>
                  <a:cubicBezTo>
                    <a:pt x="9" y="164"/>
                    <a:pt x="8" y="163"/>
                    <a:pt x="9" y="162"/>
                  </a:cubicBezTo>
                  <a:cubicBezTo>
                    <a:pt x="9" y="161"/>
                    <a:pt x="10" y="162"/>
                    <a:pt x="11" y="162"/>
                  </a:cubicBezTo>
                  <a:cubicBezTo>
                    <a:pt x="12" y="148"/>
                    <a:pt x="12" y="148"/>
                    <a:pt x="12" y="148"/>
                  </a:cubicBezTo>
                  <a:cubicBezTo>
                    <a:pt x="12" y="140"/>
                    <a:pt x="12" y="140"/>
                    <a:pt x="12" y="140"/>
                  </a:cubicBezTo>
                  <a:cubicBezTo>
                    <a:pt x="15" y="139"/>
                    <a:pt x="18" y="138"/>
                    <a:pt x="22" y="137"/>
                  </a:cubicBezTo>
                  <a:cubicBezTo>
                    <a:pt x="22" y="137"/>
                    <a:pt x="22" y="137"/>
                    <a:pt x="22" y="137"/>
                  </a:cubicBezTo>
                  <a:cubicBezTo>
                    <a:pt x="23" y="136"/>
                    <a:pt x="26" y="137"/>
                    <a:pt x="26" y="137"/>
                  </a:cubicBezTo>
                  <a:cubicBezTo>
                    <a:pt x="31" y="137"/>
                    <a:pt x="36" y="137"/>
                    <a:pt x="41" y="137"/>
                  </a:cubicBezTo>
                  <a:cubicBezTo>
                    <a:pt x="40" y="136"/>
                    <a:pt x="40" y="134"/>
                    <a:pt x="41" y="133"/>
                  </a:cubicBezTo>
                  <a:cubicBezTo>
                    <a:pt x="42" y="133"/>
                    <a:pt x="43" y="134"/>
                    <a:pt x="43" y="133"/>
                  </a:cubicBezTo>
                  <a:cubicBezTo>
                    <a:pt x="46" y="122"/>
                    <a:pt x="46" y="107"/>
                    <a:pt x="48" y="95"/>
                  </a:cubicBezTo>
                  <a:cubicBezTo>
                    <a:pt x="49" y="93"/>
                    <a:pt x="50" y="90"/>
                    <a:pt x="50" y="87"/>
                  </a:cubicBezTo>
                  <a:cubicBezTo>
                    <a:pt x="47" y="87"/>
                    <a:pt x="45" y="86"/>
                    <a:pt x="42" y="85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7" y="82"/>
                    <a:pt x="36" y="81"/>
                    <a:pt x="35" y="80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4" y="81"/>
                    <a:pt x="33" y="81"/>
                    <a:pt x="32" y="80"/>
                  </a:cubicBezTo>
                  <a:cubicBezTo>
                    <a:pt x="31" y="80"/>
                    <a:pt x="31" y="79"/>
                    <a:pt x="31" y="78"/>
                  </a:cubicBezTo>
                  <a:cubicBezTo>
                    <a:pt x="30" y="70"/>
                    <a:pt x="31" y="62"/>
                    <a:pt x="33" y="56"/>
                  </a:cubicBezTo>
                  <a:cubicBezTo>
                    <a:pt x="34" y="49"/>
                    <a:pt x="37" y="43"/>
                    <a:pt x="36" y="36"/>
                  </a:cubicBezTo>
                  <a:cubicBezTo>
                    <a:pt x="38" y="35"/>
                    <a:pt x="40" y="35"/>
                    <a:pt x="41" y="36"/>
                  </a:cubicBezTo>
                  <a:cubicBezTo>
                    <a:pt x="54" y="36"/>
                    <a:pt x="61" y="31"/>
                    <a:pt x="67" y="25"/>
                  </a:cubicBezTo>
                  <a:cubicBezTo>
                    <a:pt x="68" y="22"/>
                    <a:pt x="68" y="18"/>
                    <a:pt x="69" y="15"/>
                  </a:cubicBezTo>
                  <a:cubicBezTo>
                    <a:pt x="66" y="16"/>
                    <a:pt x="63" y="16"/>
                    <a:pt x="61" y="17"/>
                  </a:cubicBezTo>
                  <a:cubicBezTo>
                    <a:pt x="60" y="17"/>
                    <a:pt x="59" y="16"/>
                    <a:pt x="57" y="16"/>
                  </a:cubicBezTo>
                  <a:cubicBezTo>
                    <a:pt x="57" y="16"/>
                    <a:pt x="57" y="14"/>
                    <a:pt x="57" y="14"/>
                  </a:cubicBezTo>
                  <a:cubicBezTo>
                    <a:pt x="59" y="13"/>
                    <a:pt x="61" y="12"/>
                    <a:pt x="63" y="12"/>
                  </a:cubicBezTo>
                  <a:cubicBezTo>
                    <a:pt x="63" y="12"/>
                    <a:pt x="63" y="10"/>
                    <a:pt x="65" y="10"/>
                  </a:cubicBezTo>
                  <a:cubicBezTo>
                    <a:pt x="64" y="10"/>
                    <a:pt x="65" y="9"/>
                    <a:pt x="65" y="8"/>
                  </a:cubicBezTo>
                  <a:cubicBezTo>
                    <a:pt x="69" y="7"/>
                    <a:pt x="74" y="8"/>
                    <a:pt x="79" y="7"/>
                  </a:cubicBezTo>
                  <a:cubicBezTo>
                    <a:pt x="90" y="7"/>
                    <a:pt x="100" y="8"/>
                    <a:pt x="110" y="9"/>
                  </a:cubicBezTo>
                  <a:cubicBezTo>
                    <a:pt x="110" y="10"/>
                    <a:pt x="111" y="9"/>
                    <a:pt x="111" y="9"/>
                  </a:cubicBezTo>
                  <a:cubicBezTo>
                    <a:pt x="111" y="6"/>
                    <a:pt x="112" y="3"/>
                    <a:pt x="112" y="1"/>
                  </a:cubicBezTo>
                  <a:cubicBezTo>
                    <a:pt x="113" y="0"/>
                    <a:pt x="114" y="0"/>
                    <a:pt x="114" y="0"/>
                  </a:cubicBezTo>
                  <a:cubicBezTo>
                    <a:pt x="116" y="0"/>
                    <a:pt x="117" y="2"/>
                    <a:pt x="117" y="4"/>
                  </a:cubicBezTo>
                  <a:cubicBezTo>
                    <a:pt x="116" y="5"/>
                    <a:pt x="115" y="8"/>
                    <a:pt x="115" y="10"/>
                  </a:cubicBezTo>
                  <a:cubicBezTo>
                    <a:pt x="117" y="10"/>
                    <a:pt x="118" y="12"/>
                    <a:pt x="118" y="14"/>
                  </a:cubicBezTo>
                  <a:cubicBezTo>
                    <a:pt x="118" y="14"/>
                    <a:pt x="117" y="14"/>
                    <a:pt x="117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9" y="16"/>
                    <a:pt x="118" y="17"/>
                    <a:pt x="118" y="16"/>
                  </a:cubicBezTo>
                  <a:cubicBezTo>
                    <a:pt x="117" y="16"/>
                    <a:pt x="116" y="16"/>
                    <a:pt x="115" y="15"/>
                  </a:cubicBezTo>
                  <a:cubicBezTo>
                    <a:pt x="117" y="20"/>
                    <a:pt x="118" y="23"/>
                    <a:pt x="121" y="26"/>
                  </a:cubicBezTo>
                  <a:cubicBezTo>
                    <a:pt x="122" y="30"/>
                    <a:pt x="125" y="33"/>
                    <a:pt x="126" y="36"/>
                  </a:cubicBezTo>
                  <a:cubicBezTo>
                    <a:pt x="127" y="36"/>
                    <a:pt x="128" y="37"/>
                    <a:pt x="127" y="38"/>
                  </a:cubicBezTo>
                  <a:cubicBezTo>
                    <a:pt x="126" y="38"/>
                    <a:pt x="125" y="38"/>
                    <a:pt x="125" y="38"/>
                  </a:cubicBezTo>
                  <a:cubicBezTo>
                    <a:pt x="123" y="36"/>
                    <a:pt x="122" y="34"/>
                    <a:pt x="121" y="32"/>
                  </a:cubicBezTo>
                  <a:cubicBezTo>
                    <a:pt x="119" y="33"/>
                    <a:pt x="118" y="36"/>
                    <a:pt x="119" y="38"/>
                  </a:cubicBezTo>
                  <a:cubicBezTo>
                    <a:pt x="119" y="39"/>
                    <a:pt x="117" y="38"/>
                    <a:pt x="117" y="40"/>
                  </a:cubicBezTo>
                  <a:cubicBezTo>
                    <a:pt x="118" y="41"/>
                    <a:pt x="119" y="43"/>
                    <a:pt x="119" y="45"/>
                  </a:cubicBezTo>
                  <a:cubicBezTo>
                    <a:pt x="119" y="46"/>
                    <a:pt x="117" y="46"/>
                    <a:pt x="117" y="46"/>
                  </a:cubicBezTo>
                  <a:cubicBezTo>
                    <a:pt x="117" y="47"/>
                    <a:pt x="118" y="49"/>
                    <a:pt x="117" y="50"/>
                  </a:cubicBezTo>
                  <a:cubicBezTo>
                    <a:pt x="117" y="51"/>
                    <a:pt x="116" y="51"/>
                    <a:pt x="114" y="51"/>
                  </a:cubicBezTo>
                  <a:cubicBezTo>
                    <a:pt x="116" y="52"/>
                    <a:pt x="115" y="52"/>
                    <a:pt x="114" y="51"/>
                  </a:cubicBezTo>
                  <a:cubicBezTo>
                    <a:pt x="114" y="51"/>
                    <a:pt x="114" y="51"/>
                    <a:pt x="113" y="52"/>
                  </a:cubicBezTo>
                  <a:cubicBezTo>
                    <a:pt x="114" y="52"/>
                    <a:pt x="114" y="52"/>
                    <a:pt x="114" y="53"/>
                  </a:cubicBezTo>
                  <a:cubicBezTo>
                    <a:pt x="113" y="52"/>
                    <a:pt x="113" y="53"/>
                    <a:pt x="113" y="54"/>
                  </a:cubicBezTo>
                  <a:cubicBezTo>
                    <a:pt x="113" y="55"/>
                    <a:pt x="114" y="57"/>
                    <a:pt x="114" y="59"/>
                  </a:cubicBezTo>
                  <a:cubicBezTo>
                    <a:pt x="114" y="59"/>
                    <a:pt x="113" y="60"/>
                    <a:pt x="113" y="60"/>
                  </a:cubicBezTo>
                  <a:cubicBezTo>
                    <a:pt x="113" y="60"/>
                    <a:pt x="112" y="60"/>
                    <a:pt x="112" y="60"/>
                  </a:cubicBezTo>
                  <a:cubicBezTo>
                    <a:pt x="111" y="60"/>
                    <a:pt x="111" y="61"/>
                    <a:pt x="111" y="63"/>
                  </a:cubicBezTo>
                  <a:cubicBezTo>
                    <a:pt x="111" y="63"/>
                    <a:pt x="112" y="65"/>
                    <a:pt x="111" y="66"/>
                  </a:cubicBezTo>
                  <a:cubicBezTo>
                    <a:pt x="111" y="66"/>
                    <a:pt x="111" y="66"/>
                    <a:pt x="110" y="67"/>
                  </a:cubicBezTo>
                  <a:cubicBezTo>
                    <a:pt x="110" y="67"/>
                    <a:pt x="109" y="67"/>
                    <a:pt x="109" y="67"/>
                  </a:cubicBezTo>
                  <a:cubicBezTo>
                    <a:pt x="109" y="70"/>
                    <a:pt x="108" y="74"/>
                    <a:pt x="107" y="77"/>
                  </a:cubicBezTo>
                  <a:cubicBezTo>
                    <a:pt x="107" y="78"/>
                    <a:pt x="107" y="79"/>
                    <a:pt x="108" y="80"/>
                  </a:cubicBezTo>
                  <a:cubicBezTo>
                    <a:pt x="107" y="80"/>
                    <a:pt x="107" y="80"/>
                    <a:pt x="106" y="79"/>
                  </a:cubicBezTo>
                  <a:cubicBezTo>
                    <a:pt x="106" y="79"/>
                    <a:pt x="106" y="80"/>
                    <a:pt x="106" y="81"/>
                  </a:cubicBezTo>
                  <a:cubicBezTo>
                    <a:pt x="107" y="83"/>
                    <a:pt x="108" y="84"/>
                    <a:pt x="109" y="86"/>
                  </a:cubicBezTo>
                  <a:cubicBezTo>
                    <a:pt x="109" y="86"/>
                    <a:pt x="109" y="88"/>
                    <a:pt x="108" y="88"/>
                  </a:cubicBezTo>
                  <a:cubicBezTo>
                    <a:pt x="106" y="88"/>
                    <a:pt x="105" y="86"/>
                    <a:pt x="104" y="86"/>
                  </a:cubicBezTo>
                  <a:cubicBezTo>
                    <a:pt x="104" y="87"/>
                    <a:pt x="103" y="88"/>
                    <a:pt x="104" y="89"/>
                  </a:cubicBezTo>
                  <a:cubicBezTo>
                    <a:pt x="105" y="90"/>
                    <a:pt x="106" y="91"/>
                    <a:pt x="106" y="93"/>
                  </a:cubicBezTo>
                  <a:cubicBezTo>
                    <a:pt x="106" y="94"/>
                    <a:pt x="105" y="95"/>
                    <a:pt x="104" y="94"/>
                  </a:cubicBezTo>
                  <a:cubicBezTo>
                    <a:pt x="103" y="94"/>
                    <a:pt x="103" y="94"/>
                    <a:pt x="102" y="93"/>
                  </a:cubicBezTo>
                  <a:cubicBezTo>
                    <a:pt x="102" y="93"/>
                    <a:pt x="102" y="94"/>
                    <a:pt x="102" y="94"/>
                  </a:cubicBezTo>
                  <a:cubicBezTo>
                    <a:pt x="103" y="96"/>
                    <a:pt x="104" y="97"/>
                    <a:pt x="104" y="99"/>
                  </a:cubicBezTo>
                  <a:cubicBezTo>
                    <a:pt x="104" y="99"/>
                    <a:pt x="103" y="100"/>
                    <a:pt x="103" y="100"/>
                  </a:cubicBezTo>
                  <a:cubicBezTo>
                    <a:pt x="102" y="100"/>
                    <a:pt x="101" y="99"/>
                    <a:pt x="100" y="99"/>
                  </a:cubicBezTo>
                  <a:cubicBezTo>
                    <a:pt x="100" y="99"/>
                    <a:pt x="99" y="100"/>
                    <a:pt x="99" y="101"/>
                  </a:cubicBezTo>
                  <a:cubicBezTo>
                    <a:pt x="99" y="102"/>
                    <a:pt x="100" y="103"/>
                    <a:pt x="100" y="103"/>
                  </a:cubicBezTo>
                  <a:cubicBezTo>
                    <a:pt x="99" y="104"/>
                    <a:pt x="99" y="104"/>
                    <a:pt x="98" y="104"/>
                  </a:cubicBezTo>
                  <a:cubicBezTo>
                    <a:pt x="98" y="105"/>
                    <a:pt x="97" y="107"/>
                    <a:pt x="97" y="109"/>
                  </a:cubicBezTo>
                  <a:cubicBezTo>
                    <a:pt x="97" y="109"/>
                    <a:pt x="98" y="111"/>
                    <a:pt x="97" y="111"/>
                  </a:cubicBezTo>
                  <a:cubicBezTo>
                    <a:pt x="96" y="111"/>
                    <a:pt x="96" y="111"/>
                    <a:pt x="96" y="112"/>
                  </a:cubicBezTo>
                  <a:cubicBezTo>
                    <a:pt x="95" y="113"/>
                    <a:pt x="96" y="114"/>
                    <a:pt x="96" y="115"/>
                  </a:cubicBezTo>
                  <a:cubicBezTo>
                    <a:pt x="94" y="116"/>
                    <a:pt x="94" y="117"/>
                    <a:pt x="94" y="119"/>
                  </a:cubicBezTo>
                  <a:cubicBezTo>
                    <a:pt x="94" y="119"/>
                    <a:pt x="95" y="120"/>
                    <a:pt x="95" y="121"/>
                  </a:cubicBezTo>
                  <a:cubicBezTo>
                    <a:pt x="95" y="121"/>
                    <a:pt x="94" y="122"/>
                    <a:pt x="94" y="122"/>
                  </a:cubicBezTo>
                  <a:cubicBezTo>
                    <a:pt x="93" y="122"/>
                    <a:pt x="93" y="122"/>
                    <a:pt x="92" y="121"/>
                  </a:cubicBezTo>
                  <a:cubicBezTo>
                    <a:pt x="92" y="122"/>
                    <a:pt x="92" y="123"/>
                    <a:pt x="92" y="124"/>
                  </a:cubicBezTo>
                  <a:cubicBezTo>
                    <a:pt x="92" y="125"/>
                    <a:pt x="92" y="125"/>
                    <a:pt x="93" y="126"/>
                  </a:cubicBezTo>
                  <a:cubicBezTo>
                    <a:pt x="91" y="127"/>
                    <a:pt x="89" y="129"/>
                    <a:pt x="91" y="130"/>
                  </a:cubicBezTo>
                  <a:cubicBezTo>
                    <a:pt x="91" y="131"/>
                    <a:pt x="92" y="132"/>
                    <a:pt x="92" y="133"/>
                  </a:cubicBezTo>
                  <a:cubicBezTo>
                    <a:pt x="91" y="134"/>
                    <a:pt x="90" y="134"/>
                    <a:pt x="90" y="133"/>
                  </a:cubicBezTo>
                  <a:cubicBezTo>
                    <a:pt x="90" y="135"/>
                    <a:pt x="89" y="136"/>
                    <a:pt x="90" y="137"/>
                  </a:cubicBezTo>
                  <a:cubicBezTo>
                    <a:pt x="89" y="138"/>
                    <a:pt x="89" y="138"/>
                    <a:pt x="89" y="138"/>
                  </a:cubicBezTo>
                  <a:cubicBezTo>
                    <a:pt x="88" y="141"/>
                    <a:pt x="88" y="141"/>
                    <a:pt x="88" y="141"/>
                  </a:cubicBezTo>
                  <a:cubicBezTo>
                    <a:pt x="90" y="141"/>
                    <a:pt x="92" y="141"/>
                    <a:pt x="93" y="141"/>
                  </a:cubicBezTo>
                  <a:cubicBezTo>
                    <a:pt x="94" y="140"/>
                    <a:pt x="95" y="139"/>
                    <a:pt x="97" y="140"/>
                  </a:cubicBezTo>
                  <a:cubicBezTo>
                    <a:pt x="97" y="140"/>
                    <a:pt x="97" y="142"/>
                    <a:pt x="98" y="141"/>
                  </a:cubicBezTo>
                  <a:cubicBezTo>
                    <a:pt x="100" y="141"/>
                    <a:pt x="103" y="142"/>
                    <a:pt x="103" y="144"/>
                  </a:cubicBezTo>
                  <a:cubicBezTo>
                    <a:pt x="103" y="145"/>
                    <a:pt x="104" y="146"/>
                    <a:pt x="105" y="147"/>
                  </a:cubicBezTo>
                  <a:cubicBezTo>
                    <a:pt x="108" y="151"/>
                    <a:pt x="112" y="154"/>
                    <a:pt x="116" y="156"/>
                  </a:cubicBezTo>
                  <a:cubicBezTo>
                    <a:pt x="116" y="157"/>
                    <a:pt x="115" y="158"/>
                    <a:pt x="115" y="157"/>
                  </a:cubicBezTo>
                  <a:cubicBezTo>
                    <a:pt x="113" y="157"/>
                    <a:pt x="112" y="156"/>
                    <a:pt x="111" y="155"/>
                  </a:cubicBezTo>
                  <a:cubicBezTo>
                    <a:pt x="111" y="156"/>
                    <a:pt x="111" y="158"/>
                    <a:pt x="112" y="159"/>
                  </a:cubicBezTo>
                  <a:cubicBezTo>
                    <a:pt x="110" y="159"/>
                    <a:pt x="110" y="160"/>
                    <a:pt x="110" y="161"/>
                  </a:cubicBezTo>
                  <a:cubicBezTo>
                    <a:pt x="110" y="162"/>
                    <a:pt x="111" y="162"/>
                    <a:pt x="111" y="163"/>
                  </a:cubicBezTo>
                  <a:cubicBezTo>
                    <a:pt x="109" y="163"/>
                    <a:pt x="110" y="165"/>
                    <a:pt x="110" y="166"/>
                  </a:cubicBezTo>
                  <a:cubicBezTo>
                    <a:pt x="110" y="166"/>
                    <a:pt x="111" y="167"/>
                    <a:pt x="110" y="167"/>
                  </a:cubicBezTo>
                  <a:cubicBezTo>
                    <a:pt x="108" y="167"/>
                    <a:pt x="109" y="168"/>
                    <a:pt x="109" y="169"/>
                  </a:cubicBezTo>
                  <a:cubicBezTo>
                    <a:pt x="109" y="169"/>
                    <a:pt x="109" y="170"/>
                    <a:pt x="109" y="171"/>
                  </a:cubicBezTo>
                  <a:cubicBezTo>
                    <a:pt x="109" y="172"/>
                    <a:pt x="110" y="173"/>
                    <a:pt x="109" y="174"/>
                  </a:cubicBezTo>
                  <a:cubicBezTo>
                    <a:pt x="109" y="174"/>
                    <a:pt x="109" y="174"/>
                    <a:pt x="108" y="174"/>
                  </a:cubicBezTo>
                  <a:cubicBezTo>
                    <a:pt x="108" y="176"/>
                    <a:pt x="109" y="177"/>
                    <a:pt x="109" y="178"/>
                  </a:cubicBezTo>
                  <a:cubicBezTo>
                    <a:pt x="109" y="179"/>
                    <a:pt x="108" y="179"/>
                    <a:pt x="108" y="178"/>
                  </a:cubicBezTo>
                  <a:cubicBezTo>
                    <a:pt x="107" y="179"/>
                    <a:pt x="107" y="181"/>
                    <a:pt x="108" y="181"/>
                  </a:cubicBezTo>
                  <a:cubicBezTo>
                    <a:pt x="108" y="183"/>
                    <a:pt x="110" y="184"/>
                    <a:pt x="110" y="185"/>
                  </a:cubicBezTo>
                  <a:cubicBezTo>
                    <a:pt x="110" y="185"/>
                    <a:pt x="109" y="186"/>
                    <a:pt x="109" y="185"/>
                  </a:cubicBezTo>
                  <a:cubicBezTo>
                    <a:pt x="108" y="185"/>
                    <a:pt x="107" y="184"/>
                    <a:pt x="106" y="184"/>
                  </a:cubicBezTo>
                  <a:cubicBezTo>
                    <a:pt x="109" y="188"/>
                    <a:pt x="112" y="191"/>
                    <a:pt x="115" y="195"/>
                  </a:cubicBezTo>
                  <a:cubicBezTo>
                    <a:pt x="115" y="195"/>
                    <a:pt x="116" y="196"/>
                    <a:pt x="114" y="196"/>
                  </a:cubicBezTo>
                  <a:cubicBezTo>
                    <a:pt x="114" y="196"/>
                    <a:pt x="114" y="195"/>
                    <a:pt x="113" y="195"/>
                  </a:cubicBezTo>
                  <a:cubicBezTo>
                    <a:pt x="113" y="196"/>
                    <a:pt x="112" y="196"/>
                    <a:pt x="111" y="196"/>
                  </a:cubicBezTo>
                  <a:cubicBezTo>
                    <a:pt x="109" y="194"/>
                    <a:pt x="107" y="192"/>
                    <a:pt x="105" y="190"/>
                  </a:cubicBezTo>
                  <a:cubicBezTo>
                    <a:pt x="105" y="190"/>
                    <a:pt x="102" y="189"/>
                    <a:pt x="101" y="189"/>
                  </a:cubicBezTo>
                  <a:cubicBezTo>
                    <a:pt x="102" y="189"/>
                    <a:pt x="101" y="191"/>
                    <a:pt x="101" y="190"/>
                  </a:cubicBezTo>
                  <a:cubicBezTo>
                    <a:pt x="98" y="189"/>
                    <a:pt x="93" y="190"/>
                    <a:pt x="89" y="190"/>
                  </a:cubicBezTo>
                  <a:cubicBezTo>
                    <a:pt x="87" y="190"/>
                    <a:pt x="84" y="190"/>
                    <a:pt x="82" y="189"/>
                  </a:cubicBezTo>
                  <a:cubicBezTo>
                    <a:pt x="82" y="191"/>
                    <a:pt x="80" y="191"/>
                    <a:pt x="79" y="190"/>
                  </a:cubicBezTo>
                  <a:cubicBezTo>
                    <a:pt x="78" y="189"/>
                    <a:pt x="76" y="189"/>
                    <a:pt x="75" y="190"/>
                  </a:cubicBezTo>
                  <a:cubicBezTo>
                    <a:pt x="74" y="190"/>
                    <a:pt x="74" y="190"/>
                    <a:pt x="73" y="190"/>
                  </a:cubicBezTo>
                  <a:cubicBezTo>
                    <a:pt x="68" y="190"/>
                    <a:pt x="64" y="190"/>
                    <a:pt x="59" y="190"/>
                  </a:cubicBezTo>
                  <a:cubicBezTo>
                    <a:pt x="56" y="189"/>
                    <a:pt x="53" y="189"/>
                    <a:pt x="51" y="189"/>
                  </a:cubicBezTo>
                  <a:cubicBezTo>
                    <a:pt x="50" y="189"/>
                    <a:pt x="50" y="188"/>
                    <a:pt x="50" y="188"/>
                  </a:cubicBezTo>
                  <a:cubicBezTo>
                    <a:pt x="45" y="188"/>
                    <a:pt x="41" y="186"/>
                    <a:pt x="35" y="187"/>
                  </a:cubicBezTo>
                  <a:cubicBezTo>
                    <a:pt x="36" y="187"/>
                    <a:pt x="37" y="188"/>
                    <a:pt x="37" y="189"/>
                  </a:cubicBezTo>
                  <a:cubicBezTo>
                    <a:pt x="38" y="189"/>
                    <a:pt x="37" y="190"/>
                    <a:pt x="36" y="190"/>
                  </a:cubicBezTo>
                  <a:cubicBezTo>
                    <a:pt x="35" y="189"/>
                    <a:pt x="33" y="186"/>
                    <a:pt x="30" y="186"/>
                  </a:cubicBezTo>
                  <a:cubicBezTo>
                    <a:pt x="30" y="188"/>
                    <a:pt x="32" y="190"/>
                    <a:pt x="33" y="190"/>
                  </a:cubicBezTo>
                  <a:cubicBezTo>
                    <a:pt x="34" y="191"/>
                    <a:pt x="33" y="192"/>
                    <a:pt x="34" y="193"/>
                  </a:cubicBezTo>
                  <a:cubicBezTo>
                    <a:pt x="34" y="194"/>
                    <a:pt x="33" y="194"/>
                    <a:pt x="33" y="194"/>
                  </a:cubicBezTo>
                  <a:cubicBezTo>
                    <a:pt x="30" y="191"/>
                    <a:pt x="28" y="189"/>
                    <a:pt x="25" y="186"/>
                  </a:cubicBezTo>
                  <a:cubicBezTo>
                    <a:pt x="25" y="186"/>
                    <a:pt x="24" y="186"/>
                    <a:pt x="24" y="187"/>
                  </a:cubicBezTo>
                  <a:cubicBezTo>
                    <a:pt x="23" y="186"/>
                    <a:pt x="21" y="185"/>
                    <a:pt x="20" y="183"/>
                  </a:cubicBezTo>
                  <a:cubicBezTo>
                    <a:pt x="17" y="176"/>
                    <a:pt x="11" y="171"/>
                    <a:pt x="7" y="165"/>
                  </a:cubicBezTo>
                  <a:cubicBezTo>
                    <a:pt x="4" y="163"/>
                    <a:pt x="2" y="160"/>
                    <a:pt x="1" y="157"/>
                  </a:cubicBezTo>
                  <a:cubicBezTo>
                    <a:pt x="0" y="156"/>
                    <a:pt x="1" y="156"/>
                    <a:pt x="2" y="156"/>
                  </a:cubicBezTo>
                  <a:cubicBezTo>
                    <a:pt x="2" y="156"/>
                    <a:pt x="2" y="157"/>
                    <a:pt x="2" y="157"/>
                  </a:cubicBezTo>
                  <a:close/>
                </a:path>
              </a:pathLst>
            </a:custGeom>
            <a:solidFill>
              <a:srgbClr val="32827D"/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solidFill>
                  <a:srgbClr val="002060"/>
                </a:solidFill>
              </a:endParaRPr>
            </a:p>
          </p:txBody>
        </p:sp>
        <p:sp>
          <p:nvSpPr>
            <p:cNvPr id="12" name="MH_SubTitle_1">
              <a:extLst>
                <a:ext uri="{FF2B5EF4-FFF2-40B4-BE49-F238E27FC236}">
                  <a16:creationId xmlns:a16="http://schemas.microsoft.com/office/drawing/2014/main" id="{4E4F4ADF-3A02-4B0D-910B-8456A93D68F0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063552" y="2060848"/>
              <a:ext cx="8064896" cy="1152128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上传</a:t>
              </a:r>
              <a:r>
                <a:rPr lang="en-US" altLang="zh-CN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war</a:t>
              </a: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包：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rz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选择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war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包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AC13842-53AC-41C3-8B58-F2E6F66ED816}"/>
              </a:ext>
            </a:extLst>
          </p:cNvPr>
          <p:cNvGrpSpPr/>
          <p:nvPr/>
        </p:nvGrpSpPr>
        <p:grpSpPr>
          <a:xfrm>
            <a:off x="1144687" y="3443971"/>
            <a:ext cx="8983761" cy="2505309"/>
            <a:chOff x="1144687" y="3443971"/>
            <a:chExt cx="8983761" cy="2505309"/>
          </a:xfrm>
        </p:grpSpPr>
        <p:sp>
          <p:nvSpPr>
            <p:cNvPr id="15" name="MH_Other_2">
              <a:extLst>
                <a:ext uri="{FF2B5EF4-FFF2-40B4-BE49-F238E27FC236}">
                  <a16:creationId xmlns:a16="http://schemas.microsoft.com/office/drawing/2014/main" id="{99F9A755-3593-4DC5-AEB8-ACC8A5EC45FA}"/>
                </a:ext>
              </a:extLst>
            </p:cNvPr>
            <p:cNvSpPr>
              <a:spLocks noChangeAspect="1" noEditPoints="1"/>
            </p:cNvSpPr>
            <p:nvPr>
              <p:custDataLst>
                <p:tags r:id="rId1"/>
              </p:custDataLst>
            </p:nvPr>
          </p:nvSpPr>
          <p:spPr bwMode="auto">
            <a:xfrm>
              <a:off x="1144687" y="3443971"/>
              <a:ext cx="642937" cy="814387"/>
            </a:xfrm>
            <a:custGeom>
              <a:avLst/>
              <a:gdLst>
                <a:gd name="T0" fmla="*/ 2147483646 w 168"/>
                <a:gd name="T1" fmla="*/ 2147483646 h 213"/>
                <a:gd name="T2" fmla="*/ 2147483646 w 168"/>
                <a:gd name="T3" fmla="*/ 2147483646 h 213"/>
                <a:gd name="T4" fmla="*/ 2147483646 w 168"/>
                <a:gd name="T5" fmla="*/ 2147483646 h 213"/>
                <a:gd name="T6" fmla="*/ 2147483646 w 168"/>
                <a:gd name="T7" fmla="*/ 2147483646 h 213"/>
                <a:gd name="T8" fmla="*/ 2147483646 w 168"/>
                <a:gd name="T9" fmla="*/ 2147483646 h 213"/>
                <a:gd name="T10" fmla="*/ 2147483646 w 168"/>
                <a:gd name="T11" fmla="*/ 2147483646 h 213"/>
                <a:gd name="T12" fmla="*/ 2147483646 w 168"/>
                <a:gd name="T13" fmla="*/ 2147483646 h 213"/>
                <a:gd name="T14" fmla="*/ 2147483646 w 168"/>
                <a:gd name="T15" fmla="*/ 2147483646 h 213"/>
                <a:gd name="T16" fmla="*/ 2147483646 w 168"/>
                <a:gd name="T17" fmla="*/ 2147483646 h 213"/>
                <a:gd name="T18" fmla="*/ 2147483646 w 168"/>
                <a:gd name="T19" fmla="*/ 2147483646 h 213"/>
                <a:gd name="T20" fmla="*/ 2147483646 w 168"/>
                <a:gd name="T21" fmla="*/ 2147483646 h 213"/>
                <a:gd name="T22" fmla="*/ 2147483646 w 168"/>
                <a:gd name="T23" fmla="*/ 2147483646 h 213"/>
                <a:gd name="T24" fmla="*/ 2147483646 w 168"/>
                <a:gd name="T25" fmla="*/ 2147483646 h 213"/>
                <a:gd name="T26" fmla="*/ 2147483646 w 168"/>
                <a:gd name="T27" fmla="*/ 2147483646 h 213"/>
                <a:gd name="T28" fmla="*/ 2147483646 w 168"/>
                <a:gd name="T29" fmla="*/ 2147483646 h 213"/>
                <a:gd name="T30" fmla="*/ 2147483646 w 168"/>
                <a:gd name="T31" fmla="*/ 2147483646 h 213"/>
                <a:gd name="T32" fmla="*/ 2147483646 w 168"/>
                <a:gd name="T33" fmla="*/ 2147483646 h 213"/>
                <a:gd name="T34" fmla="*/ 2147483646 w 168"/>
                <a:gd name="T35" fmla="*/ 2147483646 h 213"/>
                <a:gd name="T36" fmla="*/ 2147483646 w 168"/>
                <a:gd name="T37" fmla="*/ 2147483646 h 213"/>
                <a:gd name="T38" fmla="*/ 2147483646 w 168"/>
                <a:gd name="T39" fmla="*/ 2147483646 h 213"/>
                <a:gd name="T40" fmla="*/ 2147483646 w 168"/>
                <a:gd name="T41" fmla="*/ 2147483646 h 213"/>
                <a:gd name="T42" fmla="*/ 2147483646 w 168"/>
                <a:gd name="T43" fmla="*/ 2147483646 h 213"/>
                <a:gd name="T44" fmla="*/ 2147483646 w 168"/>
                <a:gd name="T45" fmla="*/ 2147483646 h 213"/>
                <a:gd name="T46" fmla="*/ 2147483646 w 168"/>
                <a:gd name="T47" fmla="*/ 2147483646 h 213"/>
                <a:gd name="T48" fmla="*/ 2147483646 w 168"/>
                <a:gd name="T49" fmla="*/ 2147483646 h 213"/>
                <a:gd name="T50" fmla="*/ 2147483646 w 168"/>
                <a:gd name="T51" fmla="*/ 2147483646 h 213"/>
                <a:gd name="T52" fmla="*/ 2147483646 w 168"/>
                <a:gd name="T53" fmla="*/ 2147483646 h 213"/>
                <a:gd name="T54" fmla="*/ 2147483646 w 168"/>
                <a:gd name="T55" fmla="*/ 2147483646 h 213"/>
                <a:gd name="T56" fmla="*/ 2147483646 w 168"/>
                <a:gd name="T57" fmla="*/ 2147483646 h 213"/>
                <a:gd name="T58" fmla="*/ 2147483646 w 168"/>
                <a:gd name="T59" fmla="*/ 2147483646 h 213"/>
                <a:gd name="T60" fmla="*/ 2147483646 w 168"/>
                <a:gd name="T61" fmla="*/ 2147483646 h 213"/>
                <a:gd name="T62" fmla="*/ 2147483646 w 168"/>
                <a:gd name="T63" fmla="*/ 2147483646 h 213"/>
                <a:gd name="T64" fmla="*/ 2147483646 w 168"/>
                <a:gd name="T65" fmla="*/ 2147483646 h 213"/>
                <a:gd name="T66" fmla="*/ 2147483646 w 168"/>
                <a:gd name="T67" fmla="*/ 2147483646 h 213"/>
                <a:gd name="T68" fmla="*/ 2147483646 w 168"/>
                <a:gd name="T69" fmla="*/ 2147483646 h 213"/>
                <a:gd name="T70" fmla="*/ 2147483646 w 168"/>
                <a:gd name="T71" fmla="*/ 2147483646 h 213"/>
                <a:gd name="T72" fmla="*/ 2147483646 w 168"/>
                <a:gd name="T73" fmla="*/ 2147483646 h 213"/>
                <a:gd name="T74" fmla="*/ 2147483646 w 168"/>
                <a:gd name="T75" fmla="*/ 2147483646 h 213"/>
                <a:gd name="T76" fmla="*/ 2147483646 w 168"/>
                <a:gd name="T77" fmla="*/ 2147483646 h 213"/>
                <a:gd name="T78" fmla="*/ 2147483646 w 168"/>
                <a:gd name="T79" fmla="*/ 2147483646 h 213"/>
                <a:gd name="T80" fmla="*/ 2147483646 w 168"/>
                <a:gd name="T81" fmla="*/ 2147483646 h 213"/>
                <a:gd name="T82" fmla="*/ 2147483646 w 168"/>
                <a:gd name="T83" fmla="*/ 2147483646 h 213"/>
                <a:gd name="T84" fmla="*/ 2147483646 w 168"/>
                <a:gd name="T85" fmla="*/ 2147483646 h 213"/>
                <a:gd name="T86" fmla="*/ 2147483646 w 168"/>
                <a:gd name="T87" fmla="*/ 2147483646 h 213"/>
                <a:gd name="T88" fmla="*/ 2147483646 w 168"/>
                <a:gd name="T89" fmla="*/ 2147483646 h 213"/>
                <a:gd name="T90" fmla="*/ 2147483646 w 168"/>
                <a:gd name="T91" fmla="*/ 2147483646 h 213"/>
                <a:gd name="T92" fmla="*/ 2147483646 w 168"/>
                <a:gd name="T93" fmla="*/ 2147483646 h 213"/>
                <a:gd name="T94" fmla="*/ 2147483646 w 168"/>
                <a:gd name="T95" fmla="*/ 2147483646 h 213"/>
                <a:gd name="T96" fmla="*/ 2147483646 w 168"/>
                <a:gd name="T97" fmla="*/ 2147483646 h 213"/>
                <a:gd name="T98" fmla="*/ 2147483646 w 168"/>
                <a:gd name="T99" fmla="*/ 2147483646 h 213"/>
                <a:gd name="T100" fmla="*/ 2147483646 w 168"/>
                <a:gd name="T101" fmla="*/ 2147483646 h 213"/>
                <a:gd name="T102" fmla="*/ 2147483646 w 168"/>
                <a:gd name="T103" fmla="*/ 2147483646 h 213"/>
                <a:gd name="T104" fmla="*/ 2147483646 w 168"/>
                <a:gd name="T105" fmla="*/ 2147483646 h 213"/>
                <a:gd name="T106" fmla="*/ 2147483646 w 168"/>
                <a:gd name="T107" fmla="*/ 2147483646 h 213"/>
                <a:gd name="T108" fmla="*/ 2147483646 w 168"/>
                <a:gd name="T109" fmla="*/ 2147483646 h 213"/>
                <a:gd name="T110" fmla="*/ 2147483646 w 168"/>
                <a:gd name="T111" fmla="*/ 2147483646 h 213"/>
                <a:gd name="T112" fmla="*/ 2147483646 w 168"/>
                <a:gd name="T113" fmla="*/ 2147483646 h 213"/>
                <a:gd name="T114" fmla="*/ 2147483646 w 168"/>
                <a:gd name="T115" fmla="*/ 2147483646 h 213"/>
                <a:gd name="T116" fmla="*/ 2147483646 w 168"/>
                <a:gd name="T117" fmla="*/ 2147483646 h 213"/>
                <a:gd name="T118" fmla="*/ 2147483646 w 168"/>
                <a:gd name="T119" fmla="*/ 2147483646 h 213"/>
                <a:gd name="T120" fmla="*/ 2147483646 w 168"/>
                <a:gd name="T121" fmla="*/ 2147483646 h 213"/>
                <a:gd name="T122" fmla="*/ 2147483646 w 168"/>
                <a:gd name="T123" fmla="*/ 2147483646 h 21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68" h="213">
                  <a:moveTo>
                    <a:pt x="74" y="183"/>
                  </a:moveTo>
                  <a:cubicBezTo>
                    <a:pt x="73" y="183"/>
                    <a:pt x="72" y="184"/>
                    <a:pt x="72" y="184"/>
                  </a:cubicBezTo>
                  <a:cubicBezTo>
                    <a:pt x="73" y="184"/>
                    <a:pt x="74" y="184"/>
                    <a:pt x="74" y="183"/>
                  </a:cubicBezTo>
                  <a:close/>
                  <a:moveTo>
                    <a:pt x="92" y="190"/>
                  </a:moveTo>
                  <a:cubicBezTo>
                    <a:pt x="92" y="190"/>
                    <a:pt x="92" y="190"/>
                    <a:pt x="93" y="189"/>
                  </a:cubicBezTo>
                  <a:cubicBezTo>
                    <a:pt x="93" y="189"/>
                    <a:pt x="94" y="189"/>
                    <a:pt x="94" y="188"/>
                  </a:cubicBezTo>
                  <a:cubicBezTo>
                    <a:pt x="93" y="188"/>
                    <a:pt x="93" y="189"/>
                    <a:pt x="93" y="189"/>
                  </a:cubicBezTo>
                  <a:lnTo>
                    <a:pt x="92" y="190"/>
                  </a:lnTo>
                  <a:close/>
                  <a:moveTo>
                    <a:pt x="9" y="149"/>
                  </a:moveTo>
                  <a:cubicBezTo>
                    <a:pt x="10" y="149"/>
                    <a:pt x="10" y="148"/>
                    <a:pt x="10" y="148"/>
                  </a:cubicBezTo>
                  <a:cubicBezTo>
                    <a:pt x="9" y="148"/>
                    <a:pt x="9" y="149"/>
                    <a:pt x="9" y="149"/>
                  </a:cubicBezTo>
                  <a:close/>
                  <a:moveTo>
                    <a:pt x="26" y="80"/>
                  </a:moveTo>
                  <a:cubicBezTo>
                    <a:pt x="27" y="79"/>
                    <a:pt x="27" y="78"/>
                    <a:pt x="27" y="78"/>
                  </a:cubicBezTo>
                  <a:cubicBezTo>
                    <a:pt x="26" y="77"/>
                    <a:pt x="26" y="79"/>
                    <a:pt x="26" y="80"/>
                  </a:cubicBezTo>
                  <a:close/>
                  <a:moveTo>
                    <a:pt x="29" y="88"/>
                  </a:moveTo>
                  <a:cubicBezTo>
                    <a:pt x="29" y="87"/>
                    <a:pt x="29" y="87"/>
                    <a:pt x="30" y="86"/>
                  </a:cubicBezTo>
                  <a:cubicBezTo>
                    <a:pt x="30" y="86"/>
                    <a:pt x="30" y="85"/>
                    <a:pt x="29" y="85"/>
                  </a:cubicBezTo>
                  <a:cubicBezTo>
                    <a:pt x="29" y="86"/>
                    <a:pt x="29" y="87"/>
                    <a:pt x="29" y="88"/>
                  </a:cubicBezTo>
                  <a:close/>
                  <a:moveTo>
                    <a:pt x="40" y="88"/>
                  </a:moveTo>
                  <a:cubicBezTo>
                    <a:pt x="40" y="88"/>
                    <a:pt x="41" y="87"/>
                    <a:pt x="41" y="87"/>
                  </a:cubicBezTo>
                  <a:cubicBezTo>
                    <a:pt x="41" y="87"/>
                    <a:pt x="41" y="86"/>
                    <a:pt x="42" y="86"/>
                  </a:cubicBezTo>
                  <a:cubicBezTo>
                    <a:pt x="42" y="86"/>
                    <a:pt x="42" y="85"/>
                    <a:pt x="42" y="85"/>
                  </a:cubicBezTo>
                  <a:cubicBezTo>
                    <a:pt x="42" y="86"/>
                    <a:pt x="42" y="86"/>
                    <a:pt x="42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40" y="87"/>
                    <a:pt x="40" y="88"/>
                    <a:pt x="40" y="88"/>
                  </a:cubicBezTo>
                  <a:close/>
                  <a:moveTo>
                    <a:pt x="62" y="76"/>
                  </a:moveTo>
                  <a:cubicBezTo>
                    <a:pt x="63" y="75"/>
                    <a:pt x="63" y="75"/>
                    <a:pt x="63" y="75"/>
                  </a:cubicBezTo>
                  <a:cubicBezTo>
                    <a:pt x="63" y="75"/>
                    <a:pt x="64" y="75"/>
                    <a:pt x="64" y="74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5" y="73"/>
                    <a:pt x="65" y="73"/>
                    <a:pt x="65" y="73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3" y="74"/>
                    <a:pt x="63" y="75"/>
                    <a:pt x="63" y="75"/>
                  </a:cubicBezTo>
                  <a:lnTo>
                    <a:pt x="62" y="76"/>
                  </a:lnTo>
                  <a:close/>
                  <a:moveTo>
                    <a:pt x="26" y="60"/>
                  </a:moveTo>
                  <a:cubicBezTo>
                    <a:pt x="26" y="59"/>
                    <a:pt x="26" y="59"/>
                    <a:pt x="26" y="59"/>
                  </a:cubicBezTo>
                  <a:cubicBezTo>
                    <a:pt x="27" y="59"/>
                    <a:pt x="27" y="58"/>
                    <a:pt x="28" y="58"/>
                  </a:cubicBezTo>
                  <a:cubicBezTo>
                    <a:pt x="28" y="56"/>
                    <a:pt x="26" y="58"/>
                    <a:pt x="26" y="59"/>
                  </a:cubicBezTo>
                  <a:lnTo>
                    <a:pt x="26" y="60"/>
                  </a:lnTo>
                  <a:close/>
                  <a:moveTo>
                    <a:pt x="29" y="52"/>
                  </a:moveTo>
                  <a:cubicBezTo>
                    <a:pt x="29" y="52"/>
                    <a:pt x="29" y="52"/>
                    <a:pt x="29" y="52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1" y="49"/>
                    <a:pt x="32" y="49"/>
                    <a:pt x="32" y="48"/>
                  </a:cubicBezTo>
                  <a:cubicBezTo>
                    <a:pt x="31" y="48"/>
                    <a:pt x="31" y="49"/>
                    <a:pt x="30" y="5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2"/>
                    <a:pt x="29" y="52"/>
                    <a:pt x="29" y="52"/>
                  </a:cubicBezTo>
                  <a:close/>
                  <a:moveTo>
                    <a:pt x="73" y="202"/>
                  </a:moveTo>
                  <a:cubicBezTo>
                    <a:pt x="72" y="202"/>
                    <a:pt x="72" y="201"/>
                    <a:pt x="72" y="200"/>
                  </a:cubicBezTo>
                  <a:cubicBezTo>
                    <a:pt x="73" y="200"/>
                    <a:pt x="74" y="200"/>
                    <a:pt x="74" y="201"/>
                  </a:cubicBezTo>
                  <a:cubicBezTo>
                    <a:pt x="74" y="201"/>
                    <a:pt x="73" y="201"/>
                    <a:pt x="73" y="202"/>
                  </a:cubicBezTo>
                  <a:close/>
                  <a:moveTo>
                    <a:pt x="129" y="175"/>
                  </a:moveTo>
                  <a:cubicBezTo>
                    <a:pt x="129" y="175"/>
                    <a:pt x="130" y="175"/>
                    <a:pt x="130" y="175"/>
                  </a:cubicBezTo>
                  <a:cubicBezTo>
                    <a:pt x="131" y="175"/>
                    <a:pt x="132" y="176"/>
                    <a:pt x="133" y="175"/>
                  </a:cubicBezTo>
                  <a:lnTo>
                    <a:pt x="129" y="175"/>
                  </a:lnTo>
                  <a:close/>
                  <a:moveTo>
                    <a:pt x="42" y="27"/>
                  </a:moveTo>
                  <a:cubicBezTo>
                    <a:pt x="43" y="27"/>
                    <a:pt x="43" y="26"/>
                    <a:pt x="43" y="25"/>
                  </a:cubicBezTo>
                  <a:cubicBezTo>
                    <a:pt x="43" y="25"/>
                    <a:pt x="42" y="26"/>
                    <a:pt x="42" y="26"/>
                  </a:cubicBezTo>
                  <a:cubicBezTo>
                    <a:pt x="42" y="26"/>
                    <a:pt x="41" y="27"/>
                    <a:pt x="42" y="27"/>
                  </a:cubicBezTo>
                  <a:close/>
                  <a:moveTo>
                    <a:pt x="32" y="144"/>
                  </a:moveTo>
                  <a:cubicBezTo>
                    <a:pt x="32" y="143"/>
                    <a:pt x="32" y="143"/>
                    <a:pt x="32" y="143"/>
                  </a:cubicBezTo>
                  <a:cubicBezTo>
                    <a:pt x="33" y="143"/>
                    <a:pt x="33" y="143"/>
                    <a:pt x="33" y="143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5" y="140"/>
                    <a:pt x="34" y="141"/>
                    <a:pt x="33" y="142"/>
                  </a:cubicBezTo>
                  <a:cubicBezTo>
                    <a:pt x="33" y="142"/>
                    <a:pt x="33" y="143"/>
                    <a:pt x="33" y="143"/>
                  </a:cubicBezTo>
                  <a:cubicBezTo>
                    <a:pt x="32" y="143"/>
                    <a:pt x="32" y="143"/>
                    <a:pt x="32" y="143"/>
                  </a:cubicBezTo>
                  <a:lnTo>
                    <a:pt x="32" y="144"/>
                  </a:lnTo>
                  <a:close/>
                  <a:moveTo>
                    <a:pt x="64" y="81"/>
                  </a:moveTo>
                  <a:cubicBezTo>
                    <a:pt x="63" y="81"/>
                    <a:pt x="63" y="81"/>
                    <a:pt x="62" y="82"/>
                  </a:cubicBezTo>
                  <a:cubicBezTo>
                    <a:pt x="62" y="82"/>
                    <a:pt x="60" y="83"/>
                    <a:pt x="61" y="83"/>
                  </a:cubicBezTo>
                  <a:cubicBezTo>
                    <a:pt x="63" y="83"/>
                    <a:pt x="63" y="82"/>
                    <a:pt x="64" y="81"/>
                  </a:cubicBezTo>
                  <a:close/>
                  <a:moveTo>
                    <a:pt x="46" y="76"/>
                  </a:moveTo>
                  <a:cubicBezTo>
                    <a:pt x="46" y="76"/>
                    <a:pt x="46" y="76"/>
                    <a:pt x="46" y="76"/>
                  </a:cubicBezTo>
                  <a:cubicBezTo>
                    <a:pt x="47" y="75"/>
                    <a:pt x="48" y="74"/>
                    <a:pt x="48" y="73"/>
                  </a:cubicBezTo>
                  <a:cubicBezTo>
                    <a:pt x="48" y="71"/>
                    <a:pt x="47" y="73"/>
                    <a:pt x="47" y="73"/>
                  </a:cubicBezTo>
                  <a:cubicBezTo>
                    <a:pt x="47" y="74"/>
                    <a:pt x="46" y="75"/>
                    <a:pt x="46" y="76"/>
                  </a:cubicBezTo>
                  <a:close/>
                  <a:moveTo>
                    <a:pt x="92" y="190"/>
                  </a:moveTo>
                  <a:cubicBezTo>
                    <a:pt x="88" y="192"/>
                    <a:pt x="88" y="192"/>
                    <a:pt x="88" y="192"/>
                  </a:cubicBezTo>
                  <a:cubicBezTo>
                    <a:pt x="88" y="193"/>
                    <a:pt x="89" y="193"/>
                    <a:pt x="89" y="193"/>
                  </a:cubicBezTo>
                  <a:cubicBezTo>
                    <a:pt x="90" y="192"/>
                    <a:pt x="91" y="191"/>
                    <a:pt x="92" y="190"/>
                  </a:cubicBezTo>
                  <a:close/>
                  <a:moveTo>
                    <a:pt x="40" y="88"/>
                  </a:moveTo>
                  <a:cubicBezTo>
                    <a:pt x="40" y="88"/>
                    <a:pt x="40" y="88"/>
                    <a:pt x="39" y="88"/>
                  </a:cubicBezTo>
                  <a:cubicBezTo>
                    <a:pt x="38" y="89"/>
                    <a:pt x="38" y="91"/>
                    <a:pt x="37" y="92"/>
                  </a:cubicBezTo>
                  <a:cubicBezTo>
                    <a:pt x="36" y="92"/>
                    <a:pt x="37" y="93"/>
                    <a:pt x="37" y="93"/>
                  </a:cubicBezTo>
                  <a:lnTo>
                    <a:pt x="40" y="88"/>
                  </a:lnTo>
                  <a:close/>
                  <a:moveTo>
                    <a:pt x="88" y="80"/>
                  </a:moveTo>
                  <a:cubicBezTo>
                    <a:pt x="88" y="80"/>
                    <a:pt x="89" y="80"/>
                    <a:pt x="89" y="80"/>
                  </a:cubicBezTo>
                  <a:cubicBezTo>
                    <a:pt x="89" y="79"/>
                    <a:pt x="90" y="78"/>
                    <a:pt x="90" y="76"/>
                  </a:cubicBezTo>
                  <a:cubicBezTo>
                    <a:pt x="89" y="77"/>
                    <a:pt x="89" y="78"/>
                    <a:pt x="88" y="79"/>
                  </a:cubicBezTo>
                  <a:cubicBezTo>
                    <a:pt x="88" y="80"/>
                    <a:pt x="87" y="80"/>
                    <a:pt x="88" y="80"/>
                  </a:cubicBezTo>
                  <a:close/>
                  <a:moveTo>
                    <a:pt x="70" y="182"/>
                  </a:moveTo>
                  <a:cubicBezTo>
                    <a:pt x="69" y="182"/>
                    <a:pt x="69" y="182"/>
                    <a:pt x="69" y="182"/>
                  </a:cubicBezTo>
                  <a:cubicBezTo>
                    <a:pt x="68" y="183"/>
                    <a:pt x="66" y="185"/>
                    <a:pt x="66" y="187"/>
                  </a:cubicBezTo>
                  <a:cubicBezTo>
                    <a:pt x="67" y="185"/>
                    <a:pt x="68" y="184"/>
                    <a:pt x="70" y="182"/>
                  </a:cubicBezTo>
                  <a:close/>
                  <a:moveTo>
                    <a:pt x="45" y="81"/>
                  </a:moveTo>
                  <a:cubicBezTo>
                    <a:pt x="45" y="80"/>
                    <a:pt x="46" y="80"/>
                    <a:pt x="46" y="80"/>
                  </a:cubicBezTo>
                  <a:cubicBezTo>
                    <a:pt x="47" y="78"/>
                    <a:pt x="48" y="77"/>
                    <a:pt x="49" y="75"/>
                  </a:cubicBezTo>
                  <a:cubicBezTo>
                    <a:pt x="48" y="76"/>
                    <a:pt x="46" y="78"/>
                    <a:pt x="45" y="81"/>
                  </a:cubicBezTo>
                  <a:close/>
                  <a:moveTo>
                    <a:pt x="63" y="79"/>
                  </a:moveTo>
                  <a:cubicBezTo>
                    <a:pt x="63" y="78"/>
                    <a:pt x="63" y="78"/>
                    <a:pt x="63" y="78"/>
                  </a:cubicBezTo>
                  <a:cubicBezTo>
                    <a:pt x="64" y="78"/>
                    <a:pt x="64" y="78"/>
                    <a:pt x="64" y="77"/>
                  </a:cubicBezTo>
                  <a:cubicBezTo>
                    <a:pt x="64" y="77"/>
                    <a:pt x="65" y="77"/>
                    <a:pt x="65" y="76"/>
                  </a:cubicBezTo>
                  <a:cubicBezTo>
                    <a:pt x="65" y="76"/>
                    <a:pt x="65" y="76"/>
                    <a:pt x="66" y="76"/>
                  </a:cubicBezTo>
                  <a:cubicBezTo>
                    <a:pt x="67" y="75"/>
                    <a:pt x="67" y="74"/>
                    <a:pt x="68" y="73"/>
                  </a:cubicBezTo>
                  <a:cubicBezTo>
                    <a:pt x="68" y="73"/>
                    <a:pt x="68" y="73"/>
                    <a:pt x="68" y="73"/>
                  </a:cubicBezTo>
                  <a:cubicBezTo>
                    <a:pt x="68" y="73"/>
                    <a:pt x="68" y="73"/>
                    <a:pt x="68" y="73"/>
                  </a:cubicBezTo>
                  <a:cubicBezTo>
                    <a:pt x="67" y="74"/>
                    <a:pt x="66" y="75"/>
                    <a:pt x="66" y="76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4" y="76"/>
                    <a:pt x="64" y="77"/>
                    <a:pt x="64" y="77"/>
                  </a:cubicBezTo>
                  <a:cubicBezTo>
                    <a:pt x="63" y="77"/>
                    <a:pt x="63" y="78"/>
                    <a:pt x="63" y="78"/>
                  </a:cubicBezTo>
                  <a:lnTo>
                    <a:pt x="63" y="79"/>
                  </a:lnTo>
                  <a:close/>
                  <a:moveTo>
                    <a:pt x="24" y="151"/>
                  </a:moveTo>
                  <a:cubicBezTo>
                    <a:pt x="23" y="151"/>
                    <a:pt x="22" y="153"/>
                    <a:pt x="21" y="153"/>
                  </a:cubicBezTo>
                  <a:cubicBezTo>
                    <a:pt x="20" y="153"/>
                    <a:pt x="20" y="155"/>
                    <a:pt x="20" y="155"/>
                  </a:cubicBezTo>
                  <a:cubicBezTo>
                    <a:pt x="21" y="154"/>
                    <a:pt x="23" y="153"/>
                    <a:pt x="24" y="151"/>
                  </a:cubicBezTo>
                  <a:close/>
                  <a:moveTo>
                    <a:pt x="55" y="176"/>
                  </a:moveTo>
                  <a:cubicBezTo>
                    <a:pt x="56" y="175"/>
                    <a:pt x="56" y="175"/>
                    <a:pt x="56" y="175"/>
                  </a:cubicBezTo>
                  <a:cubicBezTo>
                    <a:pt x="56" y="175"/>
                    <a:pt x="56" y="175"/>
                    <a:pt x="56" y="175"/>
                  </a:cubicBezTo>
                  <a:cubicBezTo>
                    <a:pt x="57" y="174"/>
                    <a:pt x="59" y="173"/>
                    <a:pt x="60" y="171"/>
                  </a:cubicBezTo>
                  <a:cubicBezTo>
                    <a:pt x="60" y="171"/>
                    <a:pt x="59" y="171"/>
                    <a:pt x="59" y="171"/>
                  </a:cubicBezTo>
                  <a:cubicBezTo>
                    <a:pt x="58" y="173"/>
                    <a:pt x="57" y="173"/>
                    <a:pt x="56" y="175"/>
                  </a:cubicBezTo>
                  <a:cubicBezTo>
                    <a:pt x="56" y="175"/>
                    <a:pt x="56" y="175"/>
                    <a:pt x="56" y="175"/>
                  </a:cubicBezTo>
                  <a:lnTo>
                    <a:pt x="55" y="176"/>
                  </a:lnTo>
                  <a:close/>
                  <a:moveTo>
                    <a:pt x="55" y="78"/>
                  </a:moveTo>
                  <a:cubicBezTo>
                    <a:pt x="56" y="77"/>
                    <a:pt x="58" y="76"/>
                    <a:pt x="58" y="75"/>
                  </a:cubicBezTo>
                  <a:cubicBezTo>
                    <a:pt x="57" y="75"/>
                    <a:pt x="56" y="76"/>
                    <a:pt x="55" y="76"/>
                  </a:cubicBezTo>
                  <a:cubicBezTo>
                    <a:pt x="55" y="77"/>
                    <a:pt x="55" y="77"/>
                    <a:pt x="55" y="78"/>
                  </a:cubicBezTo>
                  <a:close/>
                  <a:moveTo>
                    <a:pt x="36" y="180"/>
                  </a:moveTo>
                  <a:cubicBezTo>
                    <a:pt x="37" y="180"/>
                    <a:pt x="37" y="179"/>
                    <a:pt x="37" y="179"/>
                  </a:cubicBezTo>
                  <a:cubicBezTo>
                    <a:pt x="37" y="179"/>
                    <a:pt x="37" y="179"/>
                    <a:pt x="37" y="179"/>
                  </a:cubicBezTo>
                  <a:cubicBezTo>
                    <a:pt x="38" y="178"/>
                    <a:pt x="39" y="177"/>
                    <a:pt x="40" y="177"/>
                  </a:cubicBezTo>
                  <a:cubicBezTo>
                    <a:pt x="40" y="176"/>
                    <a:pt x="40" y="176"/>
                    <a:pt x="40" y="176"/>
                  </a:cubicBezTo>
                  <a:cubicBezTo>
                    <a:pt x="40" y="176"/>
                    <a:pt x="40" y="176"/>
                    <a:pt x="41" y="175"/>
                  </a:cubicBezTo>
                  <a:cubicBezTo>
                    <a:pt x="41" y="175"/>
                    <a:pt x="41" y="175"/>
                    <a:pt x="41" y="174"/>
                  </a:cubicBezTo>
                  <a:cubicBezTo>
                    <a:pt x="42" y="174"/>
                    <a:pt x="42" y="174"/>
                    <a:pt x="42" y="174"/>
                  </a:cubicBezTo>
                  <a:cubicBezTo>
                    <a:pt x="42" y="174"/>
                    <a:pt x="43" y="174"/>
                    <a:pt x="42" y="173"/>
                  </a:cubicBezTo>
                  <a:cubicBezTo>
                    <a:pt x="42" y="174"/>
                    <a:pt x="42" y="174"/>
                    <a:pt x="42" y="174"/>
                  </a:cubicBezTo>
                  <a:cubicBezTo>
                    <a:pt x="41" y="174"/>
                    <a:pt x="41" y="174"/>
                    <a:pt x="41" y="174"/>
                  </a:cubicBezTo>
                  <a:cubicBezTo>
                    <a:pt x="41" y="174"/>
                    <a:pt x="41" y="175"/>
                    <a:pt x="41" y="175"/>
                  </a:cubicBezTo>
                  <a:cubicBezTo>
                    <a:pt x="40" y="175"/>
                    <a:pt x="40" y="176"/>
                    <a:pt x="40" y="176"/>
                  </a:cubicBezTo>
                  <a:cubicBezTo>
                    <a:pt x="39" y="177"/>
                    <a:pt x="38" y="177"/>
                    <a:pt x="38" y="178"/>
                  </a:cubicBezTo>
                  <a:cubicBezTo>
                    <a:pt x="38" y="178"/>
                    <a:pt x="37" y="179"/>
                    <a:pt x="37" y="179"/>
                  </a:cubicBezTo>
                  <a:cubicBezTo>
                    <a:pt x="37" y="179"/>
                    <a:pt x="37" y="179"/>
                    <a:pt x="37" y="179"/>
                  </a:cubicBezTo>
                  <a:cubicBezTo>
                    <a:pt x="36" y="179"/>
                    <a:pt x="36" y="180"/>
                    <a:pt x="36" y="180"/>
                  </a:cubicBezTo>
                  <a:close/>
                  <a:moveTo>
                    <a:pt x="106" y="204"/>
                  </a:moveTo>
                  <a:cubicBezTo>
                    <a:pt x="107" y="203"/>
                    <a:pt x="108" y="202"/>
                    <a:pt x="109" y="201"/>
                  </a:cubicBezTo>
                  <a:cubicBezTo>
                    <a:pt x="109" y="201"/>
                    <a:pt x="107" y="201"/>
                    <a:pt x="107" y="202"/>
                  </a:cubicBezTo>
                  <a:cubicBezTo>
                    <a:pt x="106" y="203"/>
                    <a:pt x="106" y="203"/>
                    <a:pt x="106" y="204"/>
                  </a:cubicBezTo>
                  <a:close/>
                  <a:moveTo>
                    <a:pt x="70" y="182"/>
                  </a:moveTo>
                  <a:cubicBezTo>
                    <a:pt x="70" y="182"/>
                    <a:pt x="70" y="182"/>
                    <a:pt x="70" y="182"/>
                  </a:cubicBezTo>
                  <a:cubicBezTo>
                    <a:pt x="70" y="181"/>
                    <a:pt x="70" y="181"/>
                    <a:pt x="70" y="181"/>
                  </a:cubicBezTo>
                  <a:cubicBezTo>
                    <a:pt x="71" y="181"/>
                    <a:pt x="71" y="181"/>
                    <a:pt x="71" y="180"/>
                  </a:cubicBezTo>
                  <a:cubicBezTo>
                    <a:pt x="73" y="179"/>
                    <a:pt x="74" y="177"/>
                    <a:pt x="76" y="176"/>
                  </a:cubicBezTo>
                  <a:cubicBezTo>
                    <a:pt x="74" y="176"/>
                    <a:pt x="72" y="178"/>
                    <a:pt x="71" y="180"/>
                  </a:cubicBezTo>
                  <a:cubicBezTo>
                    <a:pt x="71" y="180"/>
                    <a:pt x="71" y="180"/>
                    <a:pt x="71" y="180"/>
                  </a:cubicBezTo>
                  <a:cubicBezTo>
                    <a:pt x="71" y="180"/>
                    <a:pt x="70" y="181"/>
                    <a:pt x="70" y="181"/>
                  </a:cubicBezTo>
                  <a:cubicBezTo>
                    <a:pt x="70" y="182"/>
                    <a:pt x="70" y="182"/>
                    <a:pt x="70" y="182"/>
                  </a:cubicBezTo>
                  <a:close/>
                  <a:moveTo>
                    <a:pt x="73" y="188"/>
                  </a:moveTo>
                  <a:cubicBezTo>
                    <a:pt x="74" y="186"/>
                    <a:pt x="77" y="184"/>
                    <a:pt x="78" y="182"/>
                  </a:cubicBezTo>
                  <a:cubicBezTo>
                    <a:pt x="76" y="184"/>
                    <a:pt x="74" y="185"/>
                    <a:pt x="72" y="187"/>
                  </a:cubicBezTo>
                  <a:cubicBezTo>
                    <a:pt x="72" y="187"/>
                    <a:pt x="72" y="189"/>
                    <a:pt x="73" y="188"/>
                  </a:cubicBezTo>
                  <a:close/>
                  <a:moveTo>
                    <a:pt x="25" y="45"/>
                  </a:moveTo>
                  <a:cubicBezTo>
                    <a:pt x="26" y="44"/>
                    <a:pt x="26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8" y="42"/>
                    <a:pt x="29" y="40"/>
                    <a:pt x="30" y="38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1" y="38"/>
                    <a:pt x="32" y="37"/>
                    <a:pt x="31" y="36"/>
                  </a:cubicBezTo>
                  <a:cubicBezTo>
                    <a:pt x="31" y="36"/>
                    <a:pt x="30" y="37"/>
                    <a:pt x="30" y="38"/>
                  </a:cubicBezTo>
                  <a:cubicBezTo>
                    <a:pt x="29" y="39"/>
                    <a:pt x="28" y="41"/>
                    <a:pt x="27" y="42"/>
                  </a:cubicBezTo>
                  <a:cubicBezTo>
                    <a:pt x="27" y="42"/>
                    <a:pt x="27" y="43"/>
                    <a:pt x="27" y="43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lnTo>
                    <a:pt x="25" y="45"/>
                  </a:lnTo>
                  <a:close/>
                  <a:moveTo>
                    <a:pt x="80" y="75"/>
                  </a:moveTo>
                  <a:cubicBezTo>
                    <a:pt x="80" y="75"/>
                    <a:pt x="80" y="75"/>
                    <a:pt x="80" y="75"/>
                  </a:cubicBezTo>
                  <a:cubicBezTo>
                    <a:pt x="79" y="77"/>
                    <a:pt x="77" y="78"/>
                    <a:pt x="75" y="80"/>
                  </a:cubicBezTo>
                  <a:cubicBezTo>
                    <a:pt x="75" y="80"/>
                    <a:pt x="76" y="81"/>
                    <a:pt x="76" y="81"/>
                  </a:cubicBezTo>
                  <a:lnTo>
                    <a:pt x="80" y="75"/>
                  </a:lnTo>
                  <a:close/>
                  <a:moveTo>
                    <a:pt x="46" y="90"/>
                  </a:moveTo>
                  <a:cubicBezTo>
                    <a:pt x="46" y="90"/>
                    <a:pt x="47" y="89"/>
                    <a:pt x="47" y="88"/>
                  </a:cubicBezTo>
                  <a:cubicBezTo>
                    <a:pt x="47" y="88"/>
                    <a:pt x="48" y="88"/>
                    <a:pt x="48" y="87"/>
                  </a:cubicBezTo>
                  <a:cubicBezTo>
                    <a:pt x="49" y="87"/>
                    <a:pt x="49" y="86"/>
                    <a:pt x="49" y="85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51" y="83"/>
                    <a:pt x="51" y="83"/>
                    <a:pt x="51" y="82"/>
                  </a:cubicBezTo>
                  <a:cubicBezTo>
                    <a:pt x="51" y="81"/>
                    <a:pt x="51" y="81"/>
                    <a:pt x="51" y="82"/>
                  </a:cubicBezTo>
                  <a:cubicBezTo>
                    <a:pt x="50" y="82"/>
                    <a:pt x="51" y="83"/>
                    <a:pt x="50" y="84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49" y="85"/>
                    <a:pt x="49" y="85"/>
                    <a:pt x="49" y="85"/>
                  </a:cubicBezTo>
                  <a:cubicBezTo>
                    <a:pt x="48" y="85"/>
                    <a:pt x="48" y="86"/>
                    <a:pt x="48" y="87"/>
                  </a:cubicBezTo>
                  <a:cubicBezTo>
                    <a:pt x="47" y="88"/>
                    <a:pt x="46" y="89"/>
                    <a:pt x="46" y="90"/>
                  </a:cubicBezTo>
                  <a:close/>
                  <a:moveTo>
                    <a:pt x="89" y="185"/>
                  </a:moveTo>
                  <a:cubicBezTo>
                    <a:pt x="87" y="187"/>
                    <a:pt x="85" y="189"/>
                    <a:pt x="83" y="191"/>
                  </a:cubicBezTo>
                  <a:cubicBezTo>
                    <a:pt x="83" y="191"/>
                    <a:pt x="83" y="192"/>
                    <a:pt x="83" y="191"/>
                  </a:cubicBezTo>
                  <a:cubicBezTo>
                    <a:pt x="85" y="190"/>
                    <a:pt x="88" y="188"/>
                    <a:pt x="89" y="185"/>
                  </a:cubicBezTo>
                  <a:close/>
                  <a:moveTo>
                    <a:pt x="59" y="175"/>
                  </a:moveTo>
                  <a:cubicBezTo>
                    <a:pt x="52" y="182"/>
                    <a:pt x="52" y="182"/>
                    <a:pt x="52" y="182"/>
                  </a:cubicBezTo>
                  <a:cubicBezTo>
                    <a:pt x="52" y="183"/>
                    <a:pt x="52" y="184"/>
                    <a:pt x="52" y="183"/>
                  </a:cubicBezTo>
                  <a:cubicBezTo>
                    <a:pt x="55" y="180"/>
                    <a:pt x="57" y="178"/>
                    <a:pt x="59" y="175"/>
                  </a:cubicBezTo>
                  <a:close/>
                  <a:moveTo>
                    <a:pt x="134" y="61"/>
                  </a:moveTo>
                  <a:cubicBezTo>
                    <a:pt x="136" y="60"/>
                    <a:pt x="137" y="59"/>
                    <a:pt x="139" y="58"/>
                  </a:cubicBezTo>
                  <a:cubicBezTo>
                    <a:pt x="139" y="58"/>
                    <a:pt x="137" y="57"/>
                    <a:pt x="137" y="57"/>
                  </a:cubicBezTo>
                  <a:cubicBezTo>
                    <a:pt x="136" y="58"/>
                    <a:pt x="134" y="59"/>
                    <a:pt x="134" y="60"/>
                  </a:cubicBezTo>
                  <a:cubicBezTo>
                    <a:pt x="134" y="60"/>
                    <a:pt x="134" y="60"/>
                    <a:pt x="134" y="61"/>
                  </a:cubicBezTo>
                  <a:close/>
                  <a:moveTo>
                    <a:pt x="116" y="23"/>
                  </a:moveTo>
                  <a:cubicBezTo>
                    <a:pt x="116" y="23"/>
                    <a:pt x="116" y="23"/>
                    <a:pt x="116" y="23"/>
                  </a:cubicBezTo>
                  <a:cubicBezTo>
                    <a:pt x="119" y="21"/>
                    <a:pt x="121" y="19"/>
                    <a:pt x="124" y="18"/>
                  </a:cubicBezTo>
                  <a:cubicBezTo>
                    <a:pt x="124" y="18"/>
                    <a:pt x="122" y="17"/>
                    <a:pt x="122" y="18"/>
                  </a:cubicBezTo>
                  <a:cubicBezTo>
                    <a:pt x="120" y="19"/>
                    <a:pt x="119" y="21"/>
                    <a:pt x="116" y="22"/>
                  </a:cubicBezTo>
                  <a:cubicBezTo>
                    <a:pt x="116" y="22"/>
                    <a:pt x="116" y="22"/>
                    <a:pt x="116" y="23"/>
                  </a:cubicBezTo>
                  <a:close/>
                  <a:moveTo>
                    <a:pt x="146" y="63"/>
                  </a:moveTo>
                  <a:cubicBezTo>
                    <a:pt x="146" y="63"/>
                    <a:pt x="146" y="63"/>
                    <a:pt x="145" y="63"/>
                  </a:cubicBezTo>
                  <a:cubicBezTo>
                    <a:pt x="137" y="68"/>
                    <a:pt x="137" y="68"/>
                    <a:pt x="137" y="68"/>
                  </a:cubicBezTo>
                  <a:cubicBezTo>
                    <a:pt x="141" y="67"/>
                    <a:pt x="144" y="65"/>
                    <a:pt x="146" y="63"/>
                  </a:cubicBezTo>
                  <a:close/>
                  <a:moveTo>
                    <a:pt x="125" y="23"/>
                  </a:moveTo>
                  <a:cubicBezTo>
                    <a:pt x="127" y="22"/>
                    <a:pt x="129" y="21"/>
                    <a:pt x="132" y="20"/>
                  </a:cubicBezTo>
                  <a:cubicBezTo>
                    <a:pt x="131" y="19"/>
                    <a:pt x="129" y="19"/>
                    <a:pt x="129" y="19"/>
                  </a:cubicBezTo>
                  <a:cubicBezTo>
                    <a:pt x="128" y="20"/>
                    <a:pt x="127" y="21"/>
                    <a:pt x="126" y="22"/>
                  </a:cubicBezTo>
                  <a:cubicBezTo>
                    <a:pt x="125" y="22"/>
                    <a:pt x="123" y="24"/>
                    <a:pt x="125" y="23"/>
                  </a:cubicBezTo>
                  <a:close/>
                  <a:moveTo>
                    <a:pt x="58" y="183"/>
                  </a:moveTo>
                  <a:cubicBezTo>
                    <a:pt x="61" y="180"/>
                    <a:pt x="64" y="177"/>
                    <a:pt x="67" y="174"/>
                  </a:cubicBezTo>
                  <a:cubicBezTo>
                    <a:pt x="63" y="176"/>
                    <a:pt x="61" y="180"/>
                    <a:pt x="58" y="183"/>
                  </a:cubicBezTo>
                  <a:cubicBezTo>
                    <a:pt x="58" y="183"/>
                    <a:pt x="58" y="183"/>
                    <a:pt x="58" y="183"/>
                  </a:cubicBezTo>
                  <a:close/>
                  <a:moveTo>
                    <a:pt x="74" y="183"/>
                  </a:moveTo>
                  <a:cubicBezTo>
                    <a:pt x="76" y="181"/>
                    <a:pt x="78" y="179"/>
                    <a:pt x="81" y="178"/>
                  </a:cubicBezTo>
                  <a:cubicBezTo>
                    <a:pt x="80" y="178"/>
                    <a:pt x="79" y="177"/>
                    <a:pt x="78" y="178"/>
                  </a:cubicBezTo>
                  <a:cubicBezTo>
                    <a:pt x="77" y="179"/>
                    <a:pt x="76" y="181"/>
                    <a:pt x="74" y="182"/>
                  </a:cubicBezTo>
                  <a:cubicBezTo>
                    <a:pt x="74" y="182"/>
                    <a:pt x="74" y="183"/>
                    <a:pt x="74" y="183"/>
                  </a:cubicBezTo>
                  <a:close/>
                  <a:moveTo>
                    <a:pt x="27" y="63"/>
                  </a:moveTo>
                  <a:cubicBezTo>
                    <a:pt x="27" y="63"/>
                    <a:pt x="27" y="63"/>
                    <a:pt x="27" y="63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30" y="59"/>
                    <a:pt x="31" y="57"/>
                    <a:pt x="33" y="54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5" y="52"/>
                    <a:pt x="37" y="49"/>
                    <a:pt x="38" y="47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4"/>
                    <a:pt x="33" y="54"/>
                    <a:pt x="33" y="54"/>
                  </a:cubicBezTo>
                  <a:cubicBezTo>
                    <a:pt x="31" y="56"/>
                    <a:pt x="29" y="59"/>
                    <a:pt x="27" y="62"/>
                  </a:cubicBezTo>
                  <a:cubicBezTo>
                    <a:pt x="27" y="63"/>
                    <a:pt x="27" y="63"/>
                    <a:pt x="27" y="63"/>
                  </a:cubicBezTo>
                  <a:close/>
                  <a:moveTo>
                    <a:pt x="129" y="189"/>
                  </a:moveTo>
                  <a:cubicBezTo>
                    <a:pt x="130" y="189"/>
                    <a:pt x="131" y="189"/>
                    <a:pt x="131" y="190"/>
                  </a:cubicBezTo>
                  <a:cubicBezTo>
                    <a:pt x="135" y="188"/>
                    <a:pt x="135" y="188"/>
                    <a:pt x="135" y="188"/>
                  </a:cubicBezTo>
                  <a:cubicBezTo>
                    <a:pt x="134" y="187"/>
                    <a:pt x="133" y="187"/>
                    <a:pt x="132" y="187"/>
                  </a:cubicBezTo>
                  <a:cubicBezTo>
                    <a:pt x="131" y="187"/>
                    <a:pt x="130" y="188"/>
                    <a:pt x="129" y="189"/>
                  </a:cubicBezTo>
                  <a:close/>
                  <a:moveTo>
                    <a:pt x="85" y="26"/>
                  </a:moveTo>
                  <a:cubicBezTo>
                    <a:pt x="86" y="26"/>
                    <a:pt x="87" y="26"/>
                    <a:pt x="87" y="25"/>
                  </a:cubicBezTo>
                  <a:cubicBezTo>
                    <a:pt x="88" y="24"/>
                    <a:pt x="88" y="24"/>
                    <a:pt x="88" y="24"/>
                  </a:cubicBezTo>
                  <a:cubicBezTo>
                    <a:pt x="88" y="24"/>
                    <a:pt x="88" y="24"/>
                    <a:pt x="88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90" y="23"/>
                    <a:pt x="90" y="23"/>
                  </a:cubicBezTo>
                  <a:cubicBezTo>
                    <a:pt x="90" y="22"/>
                    <a:pt x="90" y="22"/>
                    <a:pt x="90" y="22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3" y="20"/>
                    <a:pt x="93" y="20"/>
                  </a:cubicBezTo>
                  <a:cubicBezTo>
                    <a:pt x="100" y="16"/>
                    <a:pt x="100" y="16"/>
                    <a:pt x="100" y="16"/>
                  </a:cubicBezTo>
                  <a:cubicBezTo>
                    <a:pt x="99" y="15"/>
                    <a:pt x="97" y="15"/>
                    <a:pt x="97" y="16"/>
                  </a:cubicBezTo>
                  <a:cubicBezTo>
                    <a:pt x="96" y="17"/>
                    <a:pt x="94" y="19"/>
                    <a:pt x="93" y="19"/>
                  </a:cubicBezTo>
                  <a:cubicBezTo>
                    <a:pt x="93" y="19"/>
                    <a:pt x="93" y="20"/>
                    <a:pt x="93" y="20"/>
                  </a:cubicBezTo>
                  <a:cubicBezTo>
                    <a:pt x="92" y="20"/>
                    <a:pt x="92" y="20"/>
                    <a:pt x="92" y="21"/>
                  </a:cubicBezTo>
                  <a:cubicBezTo>
                    <a:pt x="91" y="21"/>
                    <a:pt x="91" y="21"/>
                    <a:pt x="91" y="22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90" y="22"/>
                    <a:pt x="90" y="22"/>
                    <a:pt x="90" y="22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8" y="24"/>
                    <a:pt x="88" y="24"/>
                    <a:pt x="88" y="24"/>
                  </a:cubicBezTo>
                  <a:cubicBezTo>
                    <a:pt x="88" y="24"/>
                    <a:pt x="88" y="24"/>
                    <a:pt x="88" y="24"/>
                  </a:cubicBezTo>
                  <a:cubicBezTo>
                    <a:pt x="87" y="25"/>
                    <a:pt x="87" y="25"/>
                    <a:pt x="87" y="25"/>
                  </a:cubicBezTo>
                  <a:cubicBezTo>
                    <a:pt x="87" y="25"/>
                    <a:pt x="86" y="26"/>
                    <a:pt x="85" y="26"/>
                  </a:cubicBezTo>
                  <a:close/>
                  <a:moveTo>
                    <a:pt x="24" y="151"/>
                  </a:moveTo>
                  <a:cubicBezTo>
                    <a:pt x="27" y="147"/>
                    <a:pt x="30" y="142"/>
                    <a:pt x="34" y="138"/>
                  </a:cubicBezTo>
                  <a:cubicBezTo>
                    <a:pt x="34" y="137"/>
                    <a:pt x="33" y="138"/>
                    <a:pt x="33" y="138"/>
                  </a:cubicBezTo>
                  <a:cubicBezTo>
                    <a:pt x="30" y="142"/>
                    <a:pt x="27" y="146"/>
                    <a:pt x="24" y="150"/>
                  </a:cubicBezTo>
                  <a:cubicBezTo>
                    <a:pt x="23" y="150"/>
                    <a:pt x="23" y="151"/>
                    <a:pt x="24" y="151"/>
                  </a:cubicBezTo>
                  <a:close/>
                  <a:moveTo>
                    <a:pt x="39" y="65"/>
                  </a:moveTo>
                  <a:cubicBezTo>
                    <a:pt x="37" y="69"/>
                    <a:pt x="35" y="72"/>
                    <a:pt x="32" y="75"/>
                  </a:cubicBezTo>
                  <a:cubicBezTo>
                    <a:pt x="31" y="76"/>
                    <a:pt x="31" y="77"/>
                    <a:pt x="32" y="78"/>
                  </a:cubicBezTo>
                  <a:cubicBezTo>
                    <a:pt x="34" y="74"/>
                    <a:pt x="37" y="69"/>
                    <a:pt x="39" y="65"/>
                  </a:cubicBezTo>
                  <a:close/>
                  <a:moveTo>
                    <a:pt x="104" y="187"/>
                  </a:moveTo>
                  <a:cubicBezTo>
                    <a:pt x="101" y="189"/>
                    <a:pt x="98" y="191"/>
                    <a:pt x="95" y="194"/>
                  </a:cubicBezTo>
                  <a:cubicBezTo>
                    <a:pt x="96" y="194"/>
                    <a:pt x="97" y="195"/>
                    <a:pt x="98" y="194"/>
                  </a:cubicBezTo>
                  <a:cubicBezTo>
                    <a:pt x="100" y="192"/>
                    <a:pt x="102" y="190"/>
                    <a:pt x="104" y="187"/>
                  </a:cubicBezTo>
                  <a:close/>
                  <a:moveTo>
                    <a:pt x="66" y="27"/>
                  </a:moveTo>
                  <a:cubicBezTo>
                    <a:pt x="66" y="26"/>
                    <a:pt x="66" y="26"/>
                    <a:pt x="66" y="26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68" y="26"/>
                    <a:pt x="68" y="25"/>
                    <a:pt x="68" y="25"/>
                  </a:cubicBezTo>
                  <a:cubicBezTo>
                    <a:pt x="72" y="22"/>
                    <a:pt x="75" y="18"/>
                    <a:pt x="79" y="15"/>
                  </a:cubicBezTo>
                  <a:cubicBezTo>
                    <a:pt x="75" y="16"/>
                    <a:pt x="74" y="18"/>
                    <a:pt x="72" y="21"/>
                  </a:cubicBezTo>
                  <a:cubicBezTo>
                    <a:pt x="71" y="22"/>
                    <a:pt x="70" y="23"/>
                    <a:pt x="69" y="24"/>
                  </a:cubicBezTo>
                  <a:cubicBezTo>
                    <a:pt x="68" y="24"/>
                    <a:pt x="68" y="24"/>
                    <a:pt x="68" y="25"/>
                  </a:cubicBezTo>
                  <a:cubicBezTo>
                    <a:pt x="68" y="25"/>
                    <a:pt x="67" y="25"/>
                    <a:pt x="67" y="26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66" y="26"/>
                    <a:pt x="66" y="26"/>
                    <a:pt x="66" y="26"/>
                  </a:cubicBezTo>
                  <a:lnTo>
                    <a:pt x="66" y="27"/>
                  </a:lnTo>
                  <a:close/>
                  <a:moveTo>
                    <a:pt x="85" y="180"/>
                  </a:moveTo>
                  <a:cubicBezTo>
                    <a:pt x="82" y="183"/>
                    <a:pt x="79" y="186"/>
                    <a:pt x="76" y="189"/>
                  </a:cubicBezTo>
                  <a:cubicBezTo>
                    <a:pt x="76" y="190"/>
                    <a:pt x="77" y="190"/>
                    <a:pt x="77" y="190"/>
                  </a:cubicBezTo>
                  <a:cubicBezTo>
                    <a:pt x="86" y="181"/>
                    <a:pt x="86" y="181"/>
                    <a:pt x="86" y="181"/>
                  </a:cubicBezTo>
                  <a:cubicBezTo>
                    <a:pt x="86" y="181"/>
                    <a:pt x="86" y="180"/>
                    <a:pt x="85" y="180"/>
                  </a:cubicBezTo>
                  <a:close/>
                  <a:moveTo>
                    <a:pt x="140" y="64"/>
                  </a:moveTo>
                  <a:cubicBezTo>
                    <a:pt x="141" y="64"/>
                    <a:pt x="141" y="64"/>
                    <a:pt x="141" y="64"/>
                  </a:cubicBezTo>
                  <a:cubicBezTo>
                    <a:pt x="141" y="64"/>
                    <a:pt x="141" y="64"/>
                    <a:pt x="141" y="64"/>
                  </a:cubicBezTo>
                  <a:cubicBezTo>
                    <a:pt x="142" y="63"/>
                    <a:pt x="142" y="63"/>
                    <a:pt x="142" y="63"/>
                  </a:cubicBezTo>
                  <a:cubicBezTo>
                    <a:pt x="142" y="63"/>
                    <a:pt x="143" y="63"/>
                    <a:pt x="143" y="63"/>
                  </a:cubicBezTo>
                  <a:cubicBezTo>
                    <a:pt x="146" y="61"/>
                    <a:pt x="148" y="59"/>
                    <a:pt x="152" y="58"/>
                  </a:cubicBezTo>
                  <a:cubicBezTo>
                    <a:pt x="151" y="57"/>
                    <a:pt x="152" y="56"/>
                    <a:pt x="152" y="56"/>
                  </a:cubicBezTo>
                  <a:cubicBezTo>
                    <a:pt x="143" y="62"/>
                    <a:pt x="143" y="62"/>
                    <a:pt x="143" y="62"/>
                  </a:cubicBezTo>
                  <a:cubicBezTo>
                    <a:pt x="143" y="62"/>
                    <a:pt x="143" y="63"/>
                    <a:pt x="143" y="63"/>
                  </a:cubicBezTo>
                  <a:cubicBezTo>
                    <a:pt x="142" y="63"/>
                    <a:pt x="142" y="63"/>
                    <a:pt x="142" y="63"/>
                  </a:cubicBezTo>
                  <a:cubicBezTo>
                    <a:pt x="142" y="63"/>
                    <a:pt x="141" y="64"/>
                    <a:pt x="141" y="64"/>
                  </a:cubicBezTo>
                  <a:cubicBezTo>
                    <a:pt x="141" y="64"/>
                    <a:pt x="141" y="64"/>
                    <a:pt x="141" y="64"/>
                  </a:cubicBezTo>
                  <a:lnTo>
                    <a:pt x="140" y="64"/>
                  </a:lnTo>
                  <a:close/>
                  <a:moveTo>
                    <a:pt x="23" y="160"/>
                  </a:moveTo>
                  <a:cubicBezTo>
                    <a:pt x="24" y="160"/>
                    <a:pt x="24" y="160"/>
                    <a:pt x="24" y="160"/>
                  </a:cubicBezTo>
                  <a:cubicBezTo>
                    <a:pt x="24" y="160"/>
                    <a:pt x="25" y="159"/>
                    <a:pt x="25" y="159"/>
                  </a:cubicBezTo>
                  <a:cubicBezTo>
                    <a:pt x="26" y="158"/>
                    <a:pt x="27" y="157"/>
                    <a:pt x="28" y="156"/>
                  </a:cubicBezTo>
                  <a:cubicBezTo>
                    <a:pt x="28" y="155"/>
                    <a:pt x="28" y="155"/>
                    <a:pt x="28" y="155"/>
                  </a:cubicBezTo>
                  <a:cubicBezTo>
                    <a:pt x="31" y="152"/>
                    <a:pt x="33" y="149"/>
                    <a:pt x="36" y="147"/>
                  </a:cubicBezTo>
                  <a:cubicBezTo>
                    <a:pt x="36" y="147"/>
                    <a:pt x="36" y="145"/>
                    <a:pt x="36" y="14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5"/>
                    <a:pt x="28" y="155"/>
                  </a:cubicBezTo>
                  <a:cubicBezTo>
                    <a:pt x="27" y="156"/>
                    <a:pt x="26" y="157"/>
                    <a:pt x="25" y="158"/>
                  </a:cubicBezTo>
                  <a:cubicBezTo>
                    <a:pt x="25" y="158"/>
                    <a:pt x="25" y="159"/>
                    <a:pt x="25" y="159"/>
                  </a:cubicBezTo>
                  <a:cubicBezTo>
                    <a:pt x="24" y="159"/>
                    <a:pt x="24" y="159"/>
                    <a:pt x="24" y="160"/>
                  </a:cubicBezTo>
                  <a:lnTo>
                    <a:pt x="23" y="160"/>
                  </a:lnTo>
                  <a:close/>
                  <a:moveTo>
                    <a:pt x="109" y="194"/>
                  </a:moveTo>
                  <a:cubicBezTo>
                    <a:pt x="113" y="192"/>
                    <a:pt x="116" y="188"/>
                    <a:pt x="119" y="186"/>
                  </a:cubicBezTo>
                  <a:cubicBezTo>
                    <a:pt x="119" y="186"/>
                    <a:pt x="118" y="185"/>
                    <a:pt x="118" y="185"/>
                  </a:cubicBezTo>
                  <a:cubicBezTo>
                    <a:pt x="114" y="188"/>
                    <a:pt x="112" y="191"/>
                    <a:pt x="109" y="194"/>
                  </a:cubicBezTo>
                  <a:cubicBezTo>
                    <a:pt x="109" y="194"/>
                    <a:pt x="109" y="194"/>
                    <a:pt x="109" y="194"/>
                  </a:cubicBezTo>
                  <a:close/>
                  <a:moveTo>
                    <a:pt x="21" y="148"/>
                  </a:moveTo>
                  <a:cubicBezTo>
                    <a:pt x="25" y="143"/>
                    <a:pt x="30" y="138"/>
                    <a:pt x="34" y="133"/>
                  </a:cubicBezTo>
                  <a:cubicBezTo>
                    <a:pt x="33" y="133"/>
                    <a:pt x="32" y="134"/>
                    <a:pt x="32" y="134"/>
                  </a:cubicBezTo>
                  <a:cubicBezTo>
                    <a:pt x="28" y="138"/>
                    <a:pt x="25" y="143"/>
                    <a:pt x="21" y="147"/>
                  </a:cubicBezTo>
                  <a:cubicBezTo>
                    <a:pt x="21" y="147"/>
                    <a:pt x="21" y="148"/>
                    <a:pt x="21" y="149"/>
                  </a:cubicBezTo>
                  <a:cubicBezTo>
                    <a:pt x="21" y="149"/>
                    <a:pt x="21" y="148"/>
                    <a:pt x="21" y="148"/>
                  </a:cubicBezTo>
                  <a:close/>
                  <a:moveTo>
                    <a:pt x="46" y="182"/>
                  </a:moveTo>
                  <a:cubicBezTo>
                    <a:pt x="49" y="178"/>
                    <a:pt x="52" y="174"/>
                    <a:pt x="56" y="171"/>
                  </a:cubicBezTo>
                  <a:cubicBezTo>
                    <a:pt x="57" y="170"/>
                    <a:pt x="55" y="169"/>
                    <a:pt x="55" y="170"/>
                  </a:cubicBezTo>
                  <a:cubicBezTo>
                    <a:pt x="46" y="182"/>
                    <a:pt x="46" y="182"/>
                    <a:pt x="46" y="182"/>
                  </a:cubicBezTo>
                  <a:cubicBezTo>
                    <a:pt x="46" y="182"/>
                    <a:pt x="45" y="183"/>
                    <a:pt x="46" y="182"/>
                  </a:cubicBezTo>
                  <a:close/>
                  <a:moveTo>
                    <a:pt x="43" y="30"/>
                  </a:moveTo>
                  <a:cubicBezTo>
                    <a:pt x="43" y="33"/>
                    <a:pt x="44" y="35"/>
                    <a:pt x="45" y="37"/>
                  </a:cubicBezTo>
                  <a:cubicBezTo>
                    <a:pt x="45" y="37"/>
                    <a:pt x="46" y="37"/>
                    <a:pt x="47" y="38"/>
                  </a:cubicBezTo>
                  <a:cubicBezTo>
                    <a:pt x="46" y="36"/>
                    <a:pt x="46" y="35"/>
                    <a:pt x="46" y="34"/>
                  </a:cubicBezTo>
                  <a:cubicBezTo>
                    <a:pt x="46" y="32"/>
                    <a:pt x="45" y="31"/>
                    <a:pt x="43" y="30"/>
                  </a:cubicBezTo>
                  <a:cubicBezTo>
                    <a:pt x="43" y="30"/>
                    <a:pt x="43" y="29"/>
                    <a:pt x="43" y="30"/>
                  </a:cubicBezTo>
                  <a:close/>
                  <a:moveTo>
                    <a:pt x="55" y="51"/>
                  </a:moveTo>
                  <a:cubicBezTo>
                    <a:pt x="56" y="55"/>
                    <a:pt x="57" y="59"/>
                    <a:pt x="58" y="63"/>
                  </a:cubicBezTo>
                  <a:cubicBezTo>
                    <a:pt x="58" y="63"/>
                    <a:pt x="59" y="62"/>
                    <a:pt x="59" y="62"/>
                  </a:cubicBezTo>
                  <a:cubicBezTo>
                    <a:pt x="58" y="58"/>
                    <a:pt x="58" y="54"/>
                    <a:pt x="56" y="51"/>
                  </a:cubicBezTo>
                  <a:cubicBezTo>
                    <a:pt x="56" y="50"/>
                    <a:pt x="55" y="50"/>
                    <a:pt x="55" y="51"/>
                  </a:cubicBezTo>
                  <a:close/>
                  <a:moveTo>
                    <a:pt x="81" y="65"/>
                  </a:moveTo>
                  <a:cubicBezTo>
                    <a:pt x="83" y="65"/>
                    <a:pt x="84" y="66"/>
                    <a:pt x="86" y="66"/>
                  </a:cubicBezTo>
                  <a:cubicBezTo>
                    <a:pt x="92" y="67"/>
                    <a:pt x="95" y="70"/>
                    <a:pt x="96" y="75"/>
                  </a:cubicBezTo>
                  <a:cubicBezTo>
                    <a:pt x="96" y="75"/>
                    <a:pt x="96" y="74"/>
                    <a:pt x="96" y="74"/>
                  </a:cubicBezTo>
                  <a:cubicBezTo>
                    <a:pt x="95" y="67"/>
                    <a:pt x="87" y="63"/>
                    <a:pt x="79" y="64"/>
                  </a:cubicBezTo>
                  <a:cubicBezTo>
                    <a:pt x="79" y="64"/>
                    <a:pt x="81" y="65"/>
                    <a:pt x="81" y="65"/>
                  </a:cubicBezTo>
                  <a:close/>
                  <a:moveTo>
                    <a:pt x="121" y="41"/>
                  </a:moveTo>
                  <a:cubicBezTo>
                    <a:pt x="122" y="40"/>
                    <a:pt x="124" y="40"/>
                    <a:pt x="125" y="39"/>
                  </a:cubicBezTo>
                  <a:cubicBezTo>
                    <a:pt x="126" y="38"/>
                    <a:pt x="127" y="37"/>
                    <a:pt x="129" y="35"/>
                  </a:cubicBezTo>
                  <a:cubicBezTo>
                    <a:pt x="128" y="35"/>
                    <a:pt x="130" y="34"/>
                    <a:pt x="129" y="34"/>
                  </a:cubicBezTo>
                  <a:cubicBezTo>
                    <a:pt x="126" y="35"/>
                    <a:pt x="123" y="37"/>
                    <a:pt x="121" y="40"/>
                  </a:cubicBezTo>
                  <a:cubicBezTo>
                    <a:pt x="121" y="40"/>
                    <a:pt x="120" y="41"/>
                    <a:pt x="121" y="41"/>
                  </a:cubicBezTo>
                  <a:close/>
                  <a:moveTo>
                    <a:pt x="94" y="27"/>
                  </a:moveTo>
                  <a:cubicBezTo>
                    <a:pt x="94" y="26"/>
                    <a:pt x="94" y="26"/>
                    <a:pt x="94" y="26"/>
                  </a:cubicBezTo>
                  <a:cubicBezTo>
                    <a:pt x="94" y="26"/>
                    <a:pt x="94" y="26"/>
                    <a:pt x="94" y="26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5" y="25"/>
                    <a:pt x="95" y="25"/>
                    <a:pt x="95" y="25"/>
                  </a:cubicBezTo>
                  <a:cubicBezTo>
                    <a:pt x="96" y="25"/>
                    <a:pt x="96" y="25"/>
                    <a:pt x="96" y="25"/>
                  </a:cubicBezTo>
                  <a:cubicBezTo>
                    <a:pt x="96" y="25"/>
                    <a:pt x="97" y="24"/>
                    <a:pt x="97" y="24"/>
                  </a:cubicBezTo>
                  <a:cubicBezTo>
                    <a:pt x="101" y="20"/>
                    <a:pt x="106" y="17"/>
                    <a:pt x="111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7" y="14"/>
                    <a:pt x="108" y="14"/>
                    <a:pt x="108" y="15"/>
                  </a:cubicBezTo>
                  <a:cubicBezTo>
                    <a:pt x="106" y="15"/>
                    <a:pt x="105" y="16"/>
                    <a:pt x="104" y="17"/>
                  </a:cubicBezTo>
                  <a:cubicBezTo>
                    <a:pt x="101" y="19"/>
                    <a:pt x="99" y="21"/>
                    <a:pt x="97" y="23"/>
                  </a:cubicBezTo>
                  <a:cubicBezTo>
                    <a:pt x="97" y="23"/>
                    <a:pt x="97" y="24"/>
                    <a:pt x="97" y="24"/>
                  </a:cubicBezTo>
                  <a:cubicBezTo>
                    <a:pt x="96" y="24"/>
                    <a:pt x="96" y="24"/>
                    <a:pt x="96" y="25"/>
                  </a:cubicBezTo>
                  <a:cubicBezTo>
                    <a:pt x="95" y="25"/>
                    <a:pt x="95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6"/>
                    <a:pt x="94" y="26"/>
                  </a:cubicBezTo>
                  <a:cubicBezTo>
                    <a:pt x="94" y="26"/>
                    <a:pt x="94" y="26"/>
                    <a:pt x="94" y="26"/>
                  </a:cubicBezTo>
                  <a:lnTo>
                    <a:pt x="94" y="27"/>
                  </a:lnTo>
                  <a:close/>
                  <a:moveTo>
                    <a:pt x="118" y="36"/>
                  </a:moveTo>
                  <a:cubicBezTo>
                    <a:pt x="119" y="35"/>
                    <a:pt x="119" y="35"/>
                    <a:pt x="119" y="35"/>
                  </a:cubicBezTo>
                  <a:cubicBezTo>
                    <a:pt x="125" y="32"/>
                    <a:pt x="130" y="27"/>
                    <a:pt x="134" y="22"/>
                  </a:cubicBezTo>
                  <a:cubicBezTo>
                    <a:pt x="129" y="26"/>
                    <a:pt x="124" y="31"/>
                    <a:pt x="119" y="34"/>
                  </a:cubicBezTo>
                  <a:cubicBezTo>
                    <a:pt x="119" y="35"/>
                    <a:pt x="119" y="35"/>
                    <a:pt x="119" y="35"/>
                  </a:cubicBezTo>
                  <a:cubicBezTo>
                    <a:pt x="118" y="35"/>
                    <a:pt x="118" y="35"/>
                    <a:pt x="118" y="36"/>
                  </a:cubicBezTo>
                  <a:close/>
                  <a:moveTo>
                    <a:pt x="132" y="54"/>
                  </a:moveTo>
                  <a:cubicBezTo>
                    <a:pt x="137" y="51"/>
                    <a:pt x="141" y="48"/>
                    <a:pt x="146" y="44"/>
                  </a:cubicBezTo>
                  <a:cubicBezTo>
                    <a:pt x="140" y="46"/>
                    <a:pt x="136" y="51"/>
                    <a:pt x="132" y="54"/>
                  </a:cubicBezTo>
                  <a:close/>
                  <a:moveTo>
                    <a:pt x="32" y="153"/>
                  </a:moveTo>
                  <a:cubicBezTo>
                    <a:pt x="29" y="157"/>
                    <a:pt x="25" y="160"/>
                    <a:pt x="22" y="165"/>
                  </a:cubicBezTo>
                  <a:cubicBezTo>
                    <a:pt x="22" y="165"/>
                    <a:pt x="22" y="166"/>
                    <a:pt x="22" y="167"/>
                  </a:cubicBezTo>
                  <a:cubicBezTo>
                    <a:pt x="26" y="163"/>
                    <a:pt x="29" y="158"/>
                    <a:pt x="32" y="153"/>
                  </a:cubicBezTo>
                  <a:close/>
                  <a:moveTo>
                    <a:pt x="140" y="84"/>
                  </a:moveTo>
                  <a:cubicBezTo>
                    <a:pt x="143" y="84"/>
                    <a:pt x="145" y="82"/>
                    <a:pt x="147" y="80"/>
                  </a:cubicBezTo>
                  <a:cubicBezTo>
                    <a:pt x="148" y="80"/>
                    <a:pt x="148" y="78"/>
                    <a:pt x="148" y="76"/>
                  </a:cubicBezTo>
                  <a:cubicBezTo>
                    <a:pt x="145" y="79"/>
                    <a:pt x="142" y="81"/>
                    <a:pt x="140" y="84"/>
                  </a:cubicBezTo>
                  <a:cubicBezTo>
                    <a:pt x="140" y="84"/>
                    <a:pt x="140" y="84"/>
                    <a:pt x="140" y="84"/>
                  </a:cubicBezTo>
                  <a:close/>
                  <a:moveTo>
                    <a:pt x="26" y="172"/>
                  </a:moveTo>
                  <a:cubicBezTo>
                    <a:pt x="27" y="172"/>
                    <a:pt x="27" y="172"/>
                    <a:pt x="27" y="171"/>
                  </a:cubicBezTo>
                  <a:cubicBezTo>
                    <a:pt x="30" y="168"/>
                    <a:pt x="33" y="165"/>
                    <a:pt x="36" y="162"/>
                  </a:cubicBezTo>
                  <a:cubicBezTo>
                    <a:pt x="36" y="161"/>
                    <a:pt x="36" y="160"/>
                    <a:pt x="37" y="159"/>
                  </a:cubicBezTo>
                  <a:cubicBezTo>
                    <a:pt x="37" y="158"/>
                    <a:pt x="38" y="159"/>
                    <a:pt x="39" y="158"/>
                  </a:cubicBezTo>
                  <a:cubicBezTo>
                    <a:pt x="38" y="158"/>
                    <a:pt x="39" y="156"/>
                    <a:pt x="38" y="157"/>
                  </a:cubicBezTo>
                  <a:cubicBezTo>
                    <a:pt x="27" y="171"/>
                    <a:pt x="27" y="171"/>
                    <a:pt x="27" y="171"/>
                  </a:cubicBezTo>
                  <a:cubicBezTo>
                    <a:pt x="26" y="171"/>
                    <a:pt x="26" y="172"/>
                    <a:pt x="26" y="172"/>
                  </a:cubicBezTo>
                  <a:close/>
                  <a:moveTo>
                    <a:pt x="159" y="127"/>
                  </a:moveTo>
                  <a:cubicBezTo>
                    <a:pt x="160" y="127"/>
                    <a:pt x="160" y="128"/>
                    <a:pt x="160" y="128"/>
                  </a:cubicBezTo>
                  <a:cubicBezTo>
                    <a:pt x="160" y="128"/>
                    <a:pt x="160" y="129"/>
                    <a:pt x="160" y="129"/>
                  </a:cubicBezTo>
                  <a:cubicBezTo>
                    <a:pt x="161" y="129"/>
                    <a:pt x="162" y="130"/>
                    <a:pt x="163" y="131"/>
                  </a:cubicBezTo>
                  <a:cubicBezTo>
                    <a:pt x="164" y="129"/>
                    <a:pt x="164" y="127"/>
                    <a:pt x="165" y="126"/>
                  </a:cubicBezTo>
                  <a:cubicBezTo>
                    <a:pt x="163" y="126"/>
                    <a:pt x="161" y="126"/>
                    <a:pt x="159" y="125"/>
                  </a:cubicBezTo>
                  <a:cubicBezTo>
                    <a:pt x="159" y="126"/>
                    <a:pt x="160" y="126"/>
                    <a:pt x="159" y="127"/>
                  </a:cubicBezTo>
                  <a:close/>
                  <a:moveTo>
                    <a:pt x="87" y="191"/>
                  </a:moveTo>
                  <a:cubicBezTo>
                    <a:pt x="99" y="181"/>
                    <a:pt x="99" y="181"/>
                    <a:pt x="99" y="181"/>
                  </a:cubicBezTo>
                  <a:cubicBezTo>
                    <a:pt x="98" y="181"/>
                    <a:pt x="97" y="181"/>
                    <a:pt x="96" y="180"/>
                  </a:cubicBezTo>
                  <a:cubicBezTo>
                    <a:pt x="93" y="184"/>
                    <a:pt x="90" y="187"/>
                    <a:pt x="87" y="191"/>
                  </a:cubicBezTo>
                  <a:close/>
                  <a:moveTo>
                    <a:pt x="127" y="190"/>
                  </a:moveTo>
                  <a:cubicBezTo>
                    <a:pt x="124" y="192"/>
                    <a:pt x="120" y="195"/>
                    <a:pt x="117" y="198"/>
                  </a:cubicBezTo>
                  <a:cubicBezTo>
                    <a:pt x="121" y="197"/>
                    <a:pt x="125" y="195"/>
                    <a:pt x="128" y="192"/>
                  </a:cubicBezTo>
                  <a:cubicBezTo>
                    <a:pt x="129" y="191"/>
                    <a:pt x="127" y="191"/>
                    <a:pt x="127" y="190"/>
                  </a:cubicBezTo>
                  <a:close/>
                  <a:moveTo>
                    <a:pt x="78" y="81"/>
                  </a:moveTo>
                  <a:cubicBezTo>
                    <a:pt x="82" y="79"/>
                    <a:pt x="84" y="76"/>
                    <a:pt x="88" y="73"/>
                  </a:cubicBezTo>
                  <a:cubicBezTo>
                    <a:pt x="88" y="72"/>
                    <a:pt x="86" y="72"/>
                    <a:pt x="85" y="71"/>
                  </a:cubicBezTo>
                  <a:cubicBezTo>
                    <a:pt x="83" y="75"/>
                    <a:pt x="80" y="78"/>
                    <a:pt x="78" y="81"/>
                  </a:cubicBezTo>
                  <a:close/>
                  <a:moveTo>
                    <a:pt x="21" y="143"/>
                  </a:moveTo>
                  <a:cubicBezTo>
                    <a:pt x="26" y="138"/>
                    <a:pt x="29" y="134"/>
                    <a:pt x="33" y="129"/>
                  </a:cubicBezTo>
                  <a:cubicBezTo>
                    <a:pt x="33" y="128"/>
                    <a:pt x="33" y="128"/>
                    <a:pt x="33" y="127"/>
                  </a:cubicBezTo>
                  <a:cubicBezTo>
                    <a:pt x="30" y="130"/>
                    <a:pt x="27" y="134"/>
                    <a:pt x="25" y="137"/>
                  </a:cubicBezTo>
                  <a:cubicBezTo>
                    <a:pt x="24" y="139"/>
                    <a:pt x="22" y="141"/>
                    <a:pt x="21" y="143"/>
                  </a:cubicBezTo>
                  <a:close/>
                  <a:moveTo>
                    <a:pt x="80" y="191"/>
                  </a:moveTo>
                  <a:cubicBezTo>
                    <a:pt x="84" y="187"/>
                    <a:pt x="88" y="183"/>
                    <a:pt x="93" y="180"/>
                  </a:cubicBezTo>
                  <a:cubicBezTo>
                    <a:pt x="92" y="180"/>
                    <a:pt x="90" y="180"/>
                    <a:pt x="90" y="180"/>
                  </a:cubicBezTo>
                  <a:cubicBezTo>
                    <a:pt x="89" y="179"/>
                    <a:pt x="88" y="181"/>
                    <a:pt x="87" y="182"/>
                  </a:cubicBezTo>
                  <a:cubicBezTo>
                    <a:pt x="85" y="185"/>
                    <a:pt x="82" y="188"/>
                    <a:pt x="80" y="191"/>
                  </a:cubicBezTo>
                  <a:close/>
                  <a:moveTo>
                    <a:pt x="103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8" y="23"/>
                    <a:pt x="113" y="19"/>
                    <a:pt x="118" y="16"/>
                  </a:cubicBezTo>
                  <a:cubicBezTo>
                    <a:pt x="117" y="15"/>
                    <a:pt x="115" y="14"/>
                    <a:pt x="115" y="15"/>
                  </a:cubicBezTo>
                  <a:cubicBezTo>
                    <a:pt x="104" y="25"/>
                    <a:pt x="104" y="25"/>
                    <a:pt x="104" y="25"/>
                  </a:cubicBezTo>
                  <a:cubicBezTo>
                    <a:pt x="104" y="25"/>
                    <a:pt x="104" y="26"/>
                    <a:pt x="104" y="26"/>
                  </a:cubicBezTo>
                  <a:lnTo>
                    <a:pt x="103" y="26"/>
                  </a:lnTo>
                  <a:close/>
                  <a:moveTo>
                    <a:pt x="30" y="64"/>
                  </a:moveTo>
                  <a:cubicBezTo>
                    <a:pt x="30" y="64"/>
                    <a:pt x="30" y="64"/>
                    <a:pt x="30" y="64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39" y="51"/>
                    <a:pt x="39" y="50"/>
                    <a:pt x="38" y="50"/>
                  </a:cubicBezTo>
                  <a:cubicBezTo>
                    <a:pt x="35" y="55"/>
                    <a:pt x="32" y="59"/>
                    <a:pt x="29" y="63"/>
                  </a:cubicBezTo>
                  <a:cubicBezTo>
                    <a:pt x="28" y="64"/>
                    <a:pt x="29" y="64"/>
                    <a:pt x="30" y="64"/>
                  </a:cubicBezTo>
                  <a:close/>
                  <a:moveTo>
                    <a:pt x="131" y="123"/>
                  </a:moveTo>
                  <a:cubicBezTo>
                    <a:pt x="131" y="123"/>
                    <a:pt x="132" y="123"/>
                    <a:pt x="133" y="124"/>
                  </a:cubicBezTo>
                  <a:cubicBezTo>
                    <a:pt x="150" y="127"/>
                    <a:pt x="150" y="127"/>
                    <a:pt x="150" y="127"/>
                  </a:cubicBezTo>
                  <a:cubicBezTo>
                    <a:pt x="144" y="125"/>
                    <a:pt x="139" y="123"/>
                    <a:pt x="132" y="121"/>
                  </a:cubicBezTo>
                  <a:cubicBezTo>
                    <a:pt x="133" y="122"/>
                    <a:pt x="131" y="123"/>
                    <a:pt x="131" y="123"/>
                  </a:cubicBezTo>
                  <a:close/>
                  <a:moveTo>
                    <a:pt x="67" y="81"/>
                  </a:moveTo>
                  <a:cubicBezTo>
                    <a:pt x="69" y="81"/>
                    <a:pt x="70" y="81"/>
                    <a:pt x="71" y="80"/>
                  </a:cubicBezTo>
                  <a:cubicBezTo>
                    <a:pt x="80" y="71"/>
                    <a:pt x="80" y="71"/>
                    <a:pt x="80" y="71"/>
                  </a:cubicBezTo>
                  <a:cubicBezTo>
                    <a:pt x="79" y="71"/>
                    <a:pt x="78" y="70"/>
                    <a:pt x="77" y="71"/>
                  </a:cubicBezTo>
                  <a:cubicBezTo>
                    <a:pt x="74" y="74"/>
                    <a:pt x="71" y="78"/>
                    <a:pt x="67" y="81"/>
                  </a:cubicBezTo>
                  <a:close/>
                  <a:moveTo>
                    <a:pt x="24" y="168"/>
                  </a:moveTo>
                  <a:cubicBezTo>
                    <a:pt x="25" y="168"/>
                    <a:pt x="25" y="168"/>
                    <a:pt x="25" y="168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9" y="163"/>
                    <a:pt x="33" y="158"/>
                    <a:pt x="37" y="154"/>
                  </a:cubicBezTo>
                  <a:cubicBezTo>
                    <a:pt x="38" y="154"/>
                    <a:pt x="37" y="151"/>
                    <a:pt x="37" y="150"/>
                  </a:cubicBezTo>
                  <a:cubicBezTo>
                    <a:pt x="37" y="150"/>
                    <a:pt x="36" y="150"/>
                    <a:pt x="36" y="150"/>
                  </a:cubicBezTo>
                  <a:cubicBezTo>
                    <a:pt x="33" y="157"/>
                    <a:pt x="29" y="162"/>
                    <a:pt x="25" y="167"/>
                  </a:cubicBezTo>
                  <a:cubicBezTo>
                    <a:pt x="25" y="168"/>
                    <a:pt x="25" y="168"/>
                    <a:pt x="25" y="168"/>
                  </a:cubicBezTo>
                  <a:lnTo>
                    <a:pt x="24" y="168"/>
                  </a:lnTo>
                  <a:close/>
                  <a:moveTo>
                    <a:pt x="31" y="74"/>
                  </a:moveTo>
                  <a:cubicBezTo>
                    <a:pt x="35" y="69"/>
                    <a:pt x="38" y="64"/>
                    <a:pt x="42" y="59"/>
                  </a:cubicBezTo>
                  <a:cubicBezTo>
                    <a:pt x="42" y="59"/>
                    <a:pt x="41" y="58"/>
                    <a:pt x="41" y="57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1" y="72"/>
                    <a:pt x="31" y="73"/>
                    <a:pt x="31" y="74"/>
                  </a:cubicBezTo>
                  <a:close/>
                  <a:moveTo>
                    <a:pt x="51" y="27"/>
                  </a:moveTo>
                  <a:cubicBezTo>
                    <a:pt x="51" y="28"/>
                    <a:pt x="51" y="29"/>
                    <a:pt x="51" y="3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7" y="21"/>
                    <a:pt x="55" y="23"/>
                    <a:pt x="53" y="24"/>
                  </a:cubicBezTo>
                  <a:cubicBezTo>
                    <a:pt x="52" y="25"/>
                    <a:pt x="50" y="25"/>
                    <a:pt x="51" y="27"/>
                  </a:cubicBezTo>
                  <a:close/>
                  <a:moveTo>
                    <a:pt x="62" y="186"/>
                  </a:moveTo>
                  <a:cubicBezTo>
                    <a:pt x="62" y="186"/>
                    <a:pt x="63" y="186"/>
                    <a:pt x="63" y="186"/>
                  </a:cubicBezTo>
                  <a:cubicBezTo>
                    <a:pt x="66" y="183"/>
                    <a:pt x="69" y="179"/>
                    <a:pt x="72" y="175"/>
                  </a:cubicBezTo>
                  <a:cubicBezTo>
                    <a:pt x="72" y="175"/>
                    <a:pt x="71" y="175"/>
                    <a:pt x="71" y="175"/>
                  </a:cubicBezTo>
                  <a:cubicBezTo>
                    <a:pt x="67" y="178"/>
                    <a:pt x="64" y="182"/>
                    <a:pt x="61" y="185"/>
                  </a:cubicBezTo>
                  <a:cubicBezTo>
                    <a:pt x="61" y="185"/>
                    <a:pt x="62" y="186"/>
                    <a:pt x="62" y="186"/>
                  </a:cubicBezTo>
                  <a:close/>
                  <a:moveTo>
                    <a:pt x="65" y="22"/>
                  </a:moveTo>
                  <a:cubicBezTo>
                    <a:pt x="64" y="22"/>
                    <a:pt x="64" y="24"/>
                    <a:pt x="64" y="24"/>
                  </a:cubicBezTo>
                  <a:cubicBezTo>
                    <a:pt x="63" y="24"/>
                    <a:pt x="62" y="25"/>
                    <a:pt x="61" y="26"/>
                  </a:cubicBezTo>
                  <a:cubicBezTo>
                    <a:pt x="60" y="28"/>
                    <a:pt x="59" y="29"/>
                    <a:pt x="58" y="31"/>
                  </a:cubicBezTo>
                  <a:cubicBezTo>
                    <a:pt x="58" y="32"/>
                    <a:pt x="59" y="31"/>
                    <a:pt x="60" y="31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1" y="17"/>
                    <a:pt x="71" y="18"/>
                    <a:pt x="71" y="19"/>
                  </a:cubicBezTo>
                  <a:cubicBezTo>
                    <a:pt x="70" y="19"/>
                    <a:pt x="69" y="18"/>
                    <a:pt x="70" y="18"/>
                  </a:cubicBezTo>
                  <a:cubicBezTo>
                    <a:pt x="71" y="18"/>
                    <a:pt x="71" y="17"/>
                    <a:pt x="70" y="18"/>
                  </a:cubicBezTo>
                  <a:cubicBezTo>
                    <a:pt x="69" y="18"/>
                    <a:pt x="68" y="20"/>
                    <a:pt x="67" y="21"/>
                  </a:cubicBezTo>
                  <a:cubicBezTo>
                    <a:pt x="67" y="21"/>
                    <a:pt x="67" y="22"/>
                    <a:pt x="66" y="22"/>
                  </a:cubicBezTo>
                  <a:cubicBezTo>
                    <a:pt x="66" y="23"/>
                    <a:pt x="65" y="22"/>
                    <a:pt x="65" y="22"/>
                  </a:cubicBezTo>
                  <a:close/>
                  <a:moveTo>
                    <a:pt x="92" y="193"/>
                  </a:moveTo>
                  <a:cubicBezTo>
                    <a:pt x="92" y="193"/>
                    <a:pt x="93" y="193"/>
                    <a:pt x="93" y="193"/>
                  </a:cubicBezTo>
                  <a:cubicBezTo>
                    <a:pt x="98" y="190"/>
                    <a:pt x="102" y="186"/>
                    <a:pt x="107" y="183"/>
                  </a:cubicBezTo>
                  <a:cubicBezTo>
                    <a:pt x="105" y="182"/>
                    <a:pt x="104" y="181"/>
                    <a:pt x="103" y="182"/>
                  </a:cubicBezTo>
                  <a:cubicBezTo>
                    <a:pt x="92" y="192"/>
                    <a:pt x="92" y="192"/>
                    <a:pt x="92" y="192"/>
                  </a:cubicBezTo>
                  <a:cubicBezTo>
                    <a:pt x="92" y="192"/>
                    <a:pt x="91" y="193"/>
                    <a:pt x="92" y="193"/>
                  </a:cubicBezTo>
                  <a:close/>
                  <a:moveTo>
                    <a:pt x="129" y="32"/>
                  </a:moveTo>
                  <a:cubicBezTo>
                    <a:pt x="132" y="31"/>
                    <a:pt x="134" y="29"/>
                    <a:pt x="137" y="28"/>
                  </a:cubicBezTo>
                  <a:cubicBezTo>
                    <a:pt x="137" y="27"/>
                    <a:pt x="138" y="28"/>
                    <a:pt x="138" y="29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9" y="37"/>
                    <a:pt x="131" y="36"/>
                    <a:pt x="131" y="36"/>
                  </a:cubicBezTo>
                  <a:cubicBezTo>
                    <a:pt x="135" y="34"/>
                    <a:pt x="138" y="32"/>
                    <a:pt x="142" y="30"/>
                  </a:cubicBezTo>
                  <a:cubicBezTo>
                    <a:pt x="140" y="29"/>
                    <a:pt x="138" y="27"/>
                    <a:pt x="137" y="25"/>
                  </a:cubicBezTo>
                  <a:cubicBezTo>
                    <a:pt x="130" y="31"/>
                    <a:pt x="130" y="31"/>
                    <a:pt x="130" y="31"/>
                  </a:cubicBezTo>
                  <a:cubicBezTo>
                    <a:pt x="130" y="31"/>
                    <a:pt x="130" y="32"/>
                    <a:pt x="129" y="32"/>
                  </a:cubicBezTo>
                  <a:close/>
                  <a:moveTo>
                    <a:pt x="33" y="87"/>
                  </a:moveTo>
                  <a:cubicBezTo>
                    <a:pt x="35" y="87"/>
                    <a:pt x="35" y="87"/>
                    <a:pt x="35" y="87"/>
                  </a:cubicBezTo>
                  <a:cubicBezTo>
                    <a:pt x="46" y="70"/>
                    <a:pt x="46" y="70"/>
                    <a:pt x="46" y="70"/>
                  </a:cubicBezTo>
                  <a:cubicBezTo>
                    <a:pt x="46" y="70"/>
                    <a:pt x="46" y="69"/>
                    <a:pt x="45" y="68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81"/>
                    <a:pt x="34" y="84"/>
                    <a:pt x="33" y="87"/>
                  </a:cubicBezTo>
                  <a:close/>
                  <a:moveTo>
                    <a:pt x="32" y="81"/>
                  </a:moveTo>
                  <a:cubicBezTo>
                    <a:pt x="32" y="81"/>
                    <a:pt x="33" y="82"/>
                    <a:pt x="33" y="83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5" y="64"/>
                    <a:pt x="44" y="63"/>
                    <a:pt x="43" y="63"/>
                  </a:cubicBezTo>
                  <a:cubicBezTo>
                    <a:pt x="41" y="68"/>
                    <a:pt x="37" y="72"/>
                    <a:pt x="35" y="76"/>
                  </a:cubicBezTo>
                  <a:cubicBezTo>
                    <a:pt x="34" y="78"/>
                    <a:pt x="32" y="79"/>
                    <a:pt x="32" y="81"/>
                  </a:cubicBezTo>
                  <a:close/>
                  <a:moveTo>
                    <a:pt x="101" y="195"/>
                  </a:moveTo>
                  <a:cubicBezTo>
                    <a:pt x="101" y="195"/>
                    <a:pt x="101" y="195"/>
                    <a:pt x="101" y="195"/>
                  </a:cubicBezTo>
                  <a:cubicBezTo>
                    <a:pt x="106" y="192"/>
                    <a:pt x="110" y="189"/>
                    <a:pt x="114" y="184"/>
                  </a:cubicBezTo>
                  <a:cubicBezTo>
                    <a:pt x="113" y="184"/>
                    <a:pt x="112" y="185"/>
                    <a:pt x="111" y="183"/>
                  </a:cubicBezTo>
                  <a:cubicBezTo>
                    <a:pt x="100" y="194"/>
                    <a:pt x="100" y="194"/>
                    <a:pt x="100" y="194"/>
                  </a:cubicBezTo>
                  <a:cubicBezTo>
                    <a:pt x="100" y="195"/>
                    <a:pt x="100" y="195"/>
                    <a:pt x="101" y="195"/>
                  </a:cubicBezTo>
                  <a:close/>
                  <a:moveTo>
                    <a:pt x="79" y="83"/>
                  </a:moveTo>
                  <a:cubicBezTo>
                    <a:pt x="81" y="84"/>
                    <a:pt x="83" y="84"/>
                    <a:pt x="84" y="85"/>
                  </a:cubicBezTo>
                  <a:cubicBezTo>
                    <a:pt x="85" y="84"/>
                    <a:pt x="87" y="83"/>
                    <a:pt x="87" y="82"/>
                  </a:cubicBezTo>
                  <a:cubicBezTo>
                    <a:pt x="87" y="82"/>
                    <a:pt x="86" y="82"/>
                    <a:pt x="86" y="82"/>
                  </a:cubicBezTo>
                  <a:cubicBezTo>
                    <a:pt x="85" y="81"/>
                    <a:pt x="86" y="80"/>
                    <a:pt x="86" y="79"/>
                  </a:cubicBezTo>
                  <a:cubicBezTo>
                    <a:pt x="87" y="78"/>
                    <a:pt x="88" y="77"/>
                    <a:pt x="89" y="76"/>
                  </a:cubicBezTo>
                  <a:cubicBezTo>
                    <a:pt x="89" y="75"/>
                    <a:pt x="89" y="74"/>
                    <a:pt x="89" y="75"/>
                  </a:cubicBezTo>
                  <a:cubicBezTo>
                    <a:pt x="83" y="79"/>
                    <a:pt x="83" y="79"/>
                    <a:pt x="83" y="79"/>
                  </a:cubicBezTo>
                  <a:cubicBezTo>
                    <a:pt x="82" y="80"/>
                    <a:pt x="79" y="82"/>
                    <a:pt x="79" y="83"/>
                  </a:cubicBezTo>
                  <a:close/>
                  <a:moveTo>
                    <a:pt x="145" y="71"/>
                  </a:moveTo>
                  <a:cubicBezTo>
                    <a:pt x="145" y="72"/>
                    <a:pt x="143" y="73"/>
                    <a:pt x="142" y="74"/>
                  </a:cubicBezTo>
                  <a:cubicBezTo>
                    <a:pt x="141" y="74"/>
                    <a:pt x="140" y="74"/>
                    <a:pt x="140" y="73"/>
                  </a:cubicBezTo>
                  <a:cubicBezTo>
                    <a:pt x="139" y="74"/>
                    <a:pt x="139" y="74"/>
                    <a:pt x="139" y="75"/>
                  </a:cubicBezTo>
                  <a:cubicBezTo>
                    <a:pt x="149" y="72"/>
                    <a:pt x="149" y="72"/>
                    <a:pt x="149" y="72"/>
                  </a:cubicBezTo>
                  <a:cubicBezTo>
                    <a:pt x="150" y="68"/>
                    <a:pt x="151" y="65"/>
                    <a:pt x="151" y="61"/>
                  </a:cubicBezTo>
                  <a:cubicBezTo>
                    <a:pt x="151" y="61"/>
                    <a:pt x="150" y="62"/>
                    <a:pt x="149" y="63"/>
                  </a:cubicBezTo>
                  <a:cubicBezTo>
                    <a:pt x="149" y="63"/>
                    <a:pt x="149" y="64"/>
                    <a:pt x="149" y="65"/>
                  </a:cubicBezTo>
                  <a:cubicBezTo>
                    <a:pt x="146" y="67"/>
                    <a:pt x="143" y="70"/>
                    <a:pt x="141" y="72"/>
                  </a:cubicBezTo>
                  <a:cubicBezTo>
                    <a:pt x="141" y="72"/>
                    <a:pt x="142" y="72"/>
                    <a:pt x="142" y="72"/>
                  </a:cubicBezTo>
                  <a:cubicBezTo>
                    <a:pt x="143" y="72"/>
                    <a:pt x="144" y="71"/>
                    <a:pt x="145" y="71"/>
                  </a:cubicBezTo>
                  <a:cubicBezTo>
                    <a:pt x="145" y="71"/>
                    <a:pt x="146" y="70"/>
                    <a:pt x="145" y="71"/>
                  </a:cubicBezTo>
                  <a:close/>
                  <a:moveTo>
                    <a:pt x="113" y="198"/>
                  </a:moveTo>
                  <a:cubicBezTo>
                    <a:pt x="113" y="198"/>
                    <a:pt x="114" y="198"/>
                    <a:pt x="114" y="198"/>
                  </a:cubicBezTo>
                  <a:cubicBezTo>
                    <a:pt x="119" y="194"/>
                    <a:pt x="124" y="190"/>
                    <a:pt x="129" y="187"/>
                  </a:cubicBezTo>
                  <a:cubicBezTo>
                    <a:pt x="123" y="186"/>
                    <a:pt x="123" y="186"/>
                    <a:pt x="123" y="186"/>
                  </a:cubicBezTo>
                  <a:cubicBezTo>
                    <a:pt x="119" y="189"/>
                    <a:pt x="115" y="193"/>
                    <a:pt x="111" y="197"/>
                  </a:cubicBezTo>
                  <a:cubicBezTo>
                    <a:pt x="112" y="197"/>
                    <a:pt x="113" y="198"/>
                    <a:pt x="113" y="198"/>
                  </a:cubicBezTo>
                  <a:close/>
                  <a:moveTo>
                    <a:pt x="23" y="181"/>
                  </a:moveTo>
                  <a:cubicBezTo>
                    <a:pt x="23" y="182"/>
                    <a:pt x="23" y="183"/>
                    <a:pt x="23" y="183"/>
                  </a:cubicBezTo>
                  <a:cubicBezTo>
                    <a:pt x="23" y="184"/>
                    <a:pt x="24" y="183"/>
                    <a:pt x="25" y="183"/>
                  </a:cubicBezTo>
                  <a:cubicBezTo>
                    <a:pt x="40" y="167"/>
                    <a:pt x="40" y="167"/>
                    <a:pt x="40" y="167"/>
                  </a:cubicBezTo>
                  <a:cubicBezTo>
                    <a:pt x="40" y="166"/>
                    <a:pt x="39" y="165"/>
                    <a:pt x="39" y="164"/>
                  </a:cubicBezTo>
                  <a:cubicBezTo>
                    <a:pt x="38" y="163"/>
                    <a:pt x="38" y="164"/>
                    <a:pt x="37" y="163"/>
                  </a:cubicBezTo>
                  <a:cubicBezTo>
                    <a:pt x="26" y="175"/>
                    <a:pt x="26" y="175"/>
                    <a:pt x="26" y="175"/>
                  </a:cubicBezTo>
                  <a:cubicBezTo>
                    <a:pt x="24" y="176"/>
                    <a:pt x="22" y="178"/>
                    <a:pt x="23" y="181"/>
                  </a:cubicBezTo>
                  <a:close/>
                  <a:moveTo>
                    <a:pt x="131" y="48"/>
                  </a:move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6" y="45"/>
                    <a:pt x="140" y="42"/>
                    <a:pt x="144" y="40"/>
                  </a:cubicBezTo>
                  <a:cubicBezTo>
                    <a:pt x="145" y="40"/>
                    <a:pt x="145" y="41"/>
                    <a:pt x="145" y="42"/>
                  </a:cubicBezTo>
                  <a:cubicBezTo>
                    <a:pt x="145" y="42"/>
                    <a:pt x="144" y="43"/>
                    <a:pt x="145" y="43"/>
                  </a:cubicBezTo>
                  <a:cubicBezTo>
                    <a:pt x="146" y="43"/>
                    <a:pt x="147" y="42"/>
                    <a:pt x="148" y="42"/>
                  </a:cubicBezTo>
                  <a:cubicBezTo>
                    <a:pt x="149" y="43"/>
                    <a:pt x="148" y="44"/>
                    <a:pt x="148" y="44"/>
                  </a:cubicBezTo>
                  <a:cubicBezTo>
                    <a:pt x="147" y="44"/>
                    <a:pt x="147" y="45"/>
                    <a:pt x="146" y="46"/>
                  </a:cubicBezTo>
                  <a:cubicBezTo>
                    <a:pt x="147" y="45"/>
                    <a:pt x="149" y="44"/>
                    <a:pt x="149" y="44"/>
                  </a:cubicBezTo>
                  <a:cubicBezTo>
                    <a:pt x="150" y="45"/>
                    <a:pt x="151" y="46"/>
                    <a:pt x="150" y="47"/>
                  </a:cubicBezTo>
                  <a:cubicBezTo>
                    <a:pt x="147" y="49"/>
                    <a:pt x="142" y="52"/>
                    <a:pt x="138" y="56"/>
                  </a:cubicBezTo>
                  <a:cubicBezTo>
                    <a:pt x="140" y="56"/>
                    <a:pt x="143" y="55"/>
                    <a:pt x="144" y="54"/>
                  </a:cubicBezTo>
                  <a:cubicBezTo>
                    <a:pt x="147" y="54"/>
                    <a:pt x="149" y="53"/>
                    <a:pt x="151" y="52"/>
                  </a:cubicBezTo>
                  <a:cubicBezTo>
                    <a:pt x="152" y="46"/>
                    <a:pt x="151" y="41"/>
                    <a:pt x="150" y="38"/>
                  </a:cubicBezTo>
                  <a:cubicBezTo>
                    <a:pt x="149" y="36"/>
                    <a:pt x="148" y="34"/>
                    <a:pt x="146" y="32"/>
                  </a:cubicBezTo>
                  <a:cubicBezTo>
                    <a:pt x="146" y="32"/>
                    <a:pt x="144" y="34"/>
                    <a:pt x="143" y="35"/>
                  </a:cubicBezTo>
                  <a:cubicBezTo>
                    <a:pt x="144" y="35"/>
                    <a:pt x="144" y="36"/>
                    <a:pt x="144" y="37"/>
                  </a:cubicBezTo>
                  <a:cubicBezTo>
                    <a:pt x="141" y="40"/>
                    <a:pt x="138" y="42"/>
                    <a:pt x="135" y="45"/>
                  </a:cubicBezTo>
                  <a:cubicBezTo>
                    <a:pt x="134" y="45"/>
                    <a:pt x="133" y="46"/>
                    <a:pt x="133" y="47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7"/>
                    <a:pt x="132" y="47"/>
                  </a:cubicBezTo>
                  <a:lnTo>
                    <a:pt x="131" y="48"/>
                  </a:lnTo>
                  <a:close/>
                  <a:moveTo>
                    <a:pt x="92" y="139"/>
                  </a:moveTo>
                  <a:cubicBezTo>
                    <a:pt x="92" y="139"/>
                    <a:pt x="92" y="139"/>
                    <a:pt x="92" y="139"/>
                  </a:cubicBezTo>
                  <a:cubicBezTo>
                    <a:pt x="96" y="135"/>
                    <a:pt x="100" y="131"/>
                    <a:pt x="104" y="128"/>
                  </a:cubicBezTo>
                  <a:cubicBezTo>
                    <a:pt x="104" y="128"/>
                    <a:pt x="105" y="128"/>
                    <a:pt x="105" y="129"/>
                  </a:cubicBezTo>
                  <a:cubicBezTo>
                    <a:pt x="101" y="135"/>
                    <a:pt x="97" y="140"/>
                    <a:pt x="93" y="146"/>
                  </a:cubicBezTo>
                  <a:cubicBezTo>
                    <a:pt x="93" y="147"/>
                    <a:pt x="93" y="146"/>
                    <a:pt x="93" y="147"/>
                  </a:cubicBezTo>
                  <a:cubicBezTo>
                    <a:pt x="99" y="143"/>
                    <a:pt x="103" y="138"/>
                    <a:pt x="108" y="135"/>
                  </a:cubicBezTo>
                  <a:cubicBezTo>
                    <a:pt x="108" y="135"/>
                    <a:pt x="111" y="135"/>
                    <a:pt x="110" y="136"/>
                  </a:cubicBezTo>
                  <a:cubicBezTo>
                    <a:pt x="103" y="146"/>
                    <a:pt x="103" y="146"/>
                    <a:pt x="103" y="146"/>
                  </a:cubicBezTo>
                  <a:cubicBezTo>
                    <a:pt x="106" y="145"/>
                    <a:pt x="108" y="143"/>
                    <a:pt x="110" y="141"/>
                  </a:cubicBezTo>
                  <a:cubicBezTo>
                    <a:pt x="110" y="141"/>
                    <a:pt x="111" y="141"/>
                    <a:pt x="111" y="142"/>
                  </a:cubicBezTo>
                  <a:cubicBezTo>
                    <a:pt x="111" y="143"/>
                    <a:pt x="111" y="143"/>
                    <a:pt x="111" y="144"/>
                  </a:cubicBezTo>
                  <a:cubicBezTo>
                    <a:pt x="111" y="143"/>
                    <a:pt x="113" y="142"/>
                    <a:pt x="114" y="142"/>
                  </a:cubicBezTo>
                  <a:cubicBezTo>
                    <a:pt x="115" y="143"/>
                    <a:pt x="114" y="144"/>
                    <a:pt x="114" y="144"/>
                  </a:cubicBezTo>
                  <a:cubicBezTo>
                    <a:pt x="114" y="144"/>
                    <a:pt x="113" y="143"/>
                    <a:pt x="113" y="144"/>
                  </a:cubicBezTo>
                  <a:cubicBezTo>
                    <a:pt x="111" y="144"/>
                    <a:pt x="110" y="146"/>
                    <a:pt x="109" y="145"/>
                  </a:cubicBezTo>
                  <a:cubicBezTo>
                    <a:pt x="108" y="144"/>
                    <a:pt x="105" y="147"/>
                    <a:pt x="105" y="147"/>
                  </a:cubicBezTo>
                  <a:cubicBezTo>
                    <a:pt x="104" y="148"/>
                    <a:pt x="102" y="148"/>
                    <a:pt x="102" y="147"/>
                  </a:cubicBezTo>
                  <a:cubicBezTo>
                    <a:pt x="102" y="146"/>
                    <a:pt x="102" y="145"/>
                    <a:pt x="102" y="144"/>
                  </a:cubicBezTo>
                  <a:cubicBezTo>
                    <a:pt x="107" y="138"/>
                    <a:pt x="107" y="138"/>
                    <a:pt x="107" y="138"/>
                  </a:cubicBezTo>
                  <a:cubicBezTo>
                    <a:pt x="102" y="141"/>
                    <a:pt x="98" y="145"/>
                    <a:pt x="94" y="148"/>
                  </a:cubicBezTo>
                  <a:cubicBezTo>
                    <a:pt x="93" y="148"/>
                    <a:pt x="91" y="149"/>
                    <a:pt x="91" y="147"/>
                  </a:cubicBezTo>
                  <a:cubicBezTo>
                    <a:pt x="91" y="145"/>
                    <a:pt x="92" y="144"/>
                    <a:pt x="93" y="142"/>
                  </a:cubicBezTo>
                  <a:cubicBezTo>
                    <a:pt x="95" y="140"/>
                    <a:pt x="96" y="139"/>
                    <a:pt x="98" y="137"/>
                  </a:cubicBezTo>
                  <a:cubicBezTo>
                    <a:pt x="98" y="137"/>
                    <a:pt x="98" y="136"/>
                    <a:pt x="98" y="136"/>
                  </a:cubicBezTo>
                  <a:cubicBezTo>
                    <a:pt x="98" y="136"/>
                    <a:pt x="98" y="136"/>
                    <a:pt x="98" y="136"/>
                  </a:cubicBezTo>
                  <a:cubicBezTo>
                    <a:pt x="99" y="136"/>
                    <a:pt x="99" y="135"/>
                    <a:pt x="99" y="135"/>
                  </a:cubicBezTo>
                  <a:cubicBezTo>
                    <a:pt x="98" y="135"/>
                    <a:pt x="98" y="135"/>
                    <a:pt x="98" y="136"/>
                  </a:cubicBezTo>
                  <a:cubicBezTo>
                    <a:pt x="98" y="136"/>
                    <a:pt x="98" y="136"/>
                    <a:pt x="98" y="136"/>
                  </a:cubicBezTo>
                  <a:cubicBezTo>
                    <a:pt x="95" y="139"/>
                    <a:pt x="91" y="142"/>
                    <a:pt x="88" y="144"/>
                  </a:cubicBezTo>
                  <a:cubicBezTo>
                    <a:pt x="88" y="145"/>
                    <a:pt x="87" y="144"/>
                    <a:pt x="87" y="143"/>
                  </a:cubicBezTo>
                  <a:cubicBezTo>
                    <a:pt x="87" y="142"/>
                    <a:pt x="88" y="141"/>
                    <a:pt x="89" y="140"/>
                  </a:cubicBezTo>
                  <a:cubicBezTo>
                    <a:pt x="89" y="139"/>
                    <a:pt x="89" y="140"/>
                    <a:pt x="88" y="140"/>
                  </a:cubicBezTo>
                  <a:cubicBezTo>
                    <a:pt x="87" y="141"/>
                    <a:pt x="86" y="142"/>
                    <a:pt x="85" y="143"/>
                  </a:cubicBezTo>
                  <a:cubicBezTo>
                    <a:pt x="84" y="143"/>
                    <a:pt x="83" y="142"/>
                    <a:pt x="83" y="141"/>
                  </a:cubicBezTo>
                  <a:cubicBezTo>
                    <a:pt x="84" y="140"/>
                    <a:pt x="83" y="138"/>
                    <a:pt x="85" y="137"/>
                  </a:cubicBezTo>
                  <a:cubicBezTo>
                    <a:pt x="96" y="124"/>
                    <a:pt x="96" y="124"/>
                    <a:pt x="96" y="124"/>
                  </a:cubicBezTo>
                  <a:cubicBezTo>
                    <a:pt x="97" y="124"/>
                    <a:pt x="97" y="126"/>
                    <a:pt x="97" y="126"/>
                  </a:cubicBezTo>
                  <a:cubicBezTo>
                    <a:pt x="95" y="130"/>
                    <a:pt x="92" y="133"/>
                    <a:pt x="89" y="136"/>
                  </a:cubicBezTo>
                  <a:cubicBezTo>
                    <a:pt x="88" y="137"/>
                    <a:pt x="89" y="137"/>
                    <a:pt x="90" y="136"/>
                  </a:cubicBezTo>
                  <a:cubicBezTo>
                    <a:pt x="93" y="134"/>
                    <a:pt x="96" y="130"/>
                    <a:pt x="99" y="128"/>
                  </a:cubicBezTo>
                  <a:cubicBezTo>
                    <a:pt x="100" y="127"/>
                    <a:pt x="100" y="129"/>
                    <a:pt x="100" y="129"/>
                  </a:cubicBezTo>
                  <a:cubicBezTo>
                    <a:pt x="98" y="132"/>
                    <a:pt x="95" y="135"/>
                    <a:pt x="92" y="139"/>
                  </a:cubicBezTo>
                  <a:close/>
                  <a:moveTo>
                    <a:pt x="144" y="85"/>
                  </a:moveTo>
                  <a:cubicBezTo>
                    <a:pt x="142" y="85"/>
                    <a:pt x="140" y="86"/>
                    <a:pt x="138" y="86"/>
                  </a:cubicBezTo>
                  <a:cubicBezTo>
                    <a:pt x="137" y="86"/>
                    <a:pt x="137" y="84"/>
                    <a:pt x="138" y="84"/>
                  </a:cubicBezTo>
                  <a:cubicBezTo>
                    <a:pt x="140" y="80"/>
                    <a:pt x="144" y="78"/>
                    <a:pt x="147" y="75"/>
                  </a:cubicBezTo>
                  <a:cubicBezTo>
                    <a:pt x="147" y="74"/>
                    <a:pt x="147" y="74"/>
                    <a:pt x="146" y="74"/>
                  </a:cubicBezTo>
                  <a:cubicBezTo>
                    <a:pt x="144" y="75"/>
                    <a:pt x="141" y="76"/>
                    <a:pt x="139" y="77"/>
                  </a:cubicBezTo>
                  <a:cubicBezTo>
                    <a:pt x="138" y="77"/>
                    <a:pt x="137" y="76"/>
                    <a:pt x="137" y="75"/>
                  </a:cubicBezTo>
                  <a:cubicBezTo>
                    <a:pt x="137" y="73"/>
                    <a:pt x="139" y="71"/>
                    <a:pt x="140" y="69"/>
                  </a:cubicBezTo>
                  <a:cubicBezTo>
                    <a:pt x="138" y="71"/>
                    <a:pt x="135" y="69"/>
                    <a:pt x="134" y="67"/>
                  </a:cubicBezTo>
                  <a:cubicBezTo>
                    <a:pt x="134" y="67"/>
                    <a:pt x="135" y="66"/>
                    <a:pt x="135" y="66"/>
                  </a:cubicBezTo>
                  <a:cubicBezTo>
                    <a:pt x="138" y="63"/>
                    <a:pt x="142" y="61"/>
                    <a:pt x="145" y="58"/>
                  </a:cubicBezTo>
                  <a:cubicBezTo>
                    <a:pt x="145" y="58"/>
                    <a:pt x="146" y="56"/>
                    <a:pt x="145" y="57"/>
                  </a:cubicBezTo>
                  <a:cubicBezTo>
                    <a:pt x="141" y="59"/>
                    <a:pt x="137" y="61"/>
                    <a:pt x="133" y="63"/>
                  </a:cubicBezTo>
                  <a:cubicBezTo>
                    <a:pt x="132" y="63"/>
                    <a:pt x="131" y="62"/>
                    <a:pt x="131" y="61"/>
                  </a:cubicBezTo>
                  <a:cubicBezTo>
                    <a:pt x="131" y="60"/>
                    <a:pt x="133" y="59"/>
                    <a:pt x="134" y="57"/>
                  </a:cubicBezTo>
                  <a:cubicBezTo>
                    <a:pt x="135" y="56"/>
                    <a:pt x="136" y="55"/>
                    <a:pt x="136" y="54"/>
                  </a:cubicBezTo>
                  <a:cubicBezTo>
                    <a:pt x="133" y="55"/>
                    <a:pt x="131" y="58"/>
                    <a:pt x="127" y="59"/>
                  </a:cubicBezTo>
                  <a:cubicBezTo>
                    <a:pt x="127" y="58"/>
                    <a:pt x="127" y="57"/>
                    <a:pt x="127" y="56"/>
                  </a:cubicBezTo>
                  <a:cubicBezTo>
                    <a:pt x="129" y="54"/>
                    <a:pt x="131" y="52"/>
                    <a:pt x="134" y="49"/>
                  </a:cubicBezTo>
                  <a:cubicBezTo>
                    <a:pt x="133" y="49"/>
                    <a:pt x="132" y="50"/>
                    <a:pt x="131" y="50"/>
                  </a:cubicBezTo>
                  <a:cubicBezTo>
                    <a:pt x="130" y="51"/>
                    <a:pt x="129" y="52"/>
                    <a:pt x="127" y="51"/>
                  </a:cubicBezTo>
                  <a:cubicBezTo>
                    <a:pt x="126" y="51"/>
                    <a:pt x="126" y="49"/>
                    <a:pt x="127" y="49"/>
                  </a:cubicBezTo>
                  <a:cubicBezTo>
                    <a:pt x="128" y="48"/>
                    <a:pt x="125" y="47"/>
                    <a:pt x="127" y="46"/>
                  </a:cubicBezTo>
                  <a:cubicBezTo>
                    <a:pt x="132" y="42"/>
                    <a:pt x="136" y="38"/>
                    <a:pt x="141" y="33"/>
                  </a:cubicBezTo>
                  <a:cubicBezTo>
                    <a:pt x="130" y="40"/>
                    <a:pt x="130" y="40"/>
                    <a:pt x="130" y="40"/>
                  </a:cubicBezTo>
                  <a:cubicBezTo>
                    <a:pt x="129" y="40"/>
                    <a:pt x="127" y="40"/>
                    <a:pt x="126" y="41"/>
                  </a:cubicBezTo>
                  <a:cubicBezTo>
                    <a:pt x="124" y="42"/>
                    <a:pt x="122" y="43"/>
                    <a:pt x="120" y="43"/>
                  </a:cubicBezTo>
                  <a:cubicBezTo>
                    <a:pt x="119" y="42"/>
                    <a:pt x="119" y="41"/>
                    <a:pt x="119" y="41"/>
                  </a:cubicBezTo>
                  <a:cubicBezTo>
                    <a:pt x="120" y="38"/>
                    <a:pt x="122" y="36"/>
                    <a:pt x="123" y="35"/>
                  </a:cubicBezTo>
                  <a:cubicBezTo>
                    <a:pt x="124" y="34"/>
                    <a:pt x="125" y="33"/>
                    <a:pt x="124" y="34"/>
                  </a:cubicBezTo>
                  <a:cubicBezTo>
                    <a:pt x="121" y="36"/>
                    <a:pt x="118" y="38"/>
                    <a:pt x="114" y="39"/>
                  </a:cubicBezTo>
                  <a:cubicBezTo>
                    <a:pt x="114" y="40"/>
                    <a:pt x="113" y="39"/>
                    <a:pt x="113" y="38"/>
                  </a:cubicBezTo>
                  <a:cubicBezTo>
                    <a:pt x="113" y="38"/>
                    <a:pt x="113" y="37"/>
                    <a:pt x="114" y="37"/>
                  </a:cubicBezTo>
                  <a:cubicBezTo>
                    <a:pt x="118" y="33"/>
                    <a:pt x="123" y="29"/>
                    <a:pt x="128" y="25"/>
                  </a:cubicBezTo>
                  <a:cubicBezTo>
                    <a:pt x="127" y="25"/>
                    <a:pt x="126" y="26"/>
                    <a:pt x="125" y="26"/>
                  </a:cubicBezTo>
                  <a:cubicBezTo>
                    <a:pt x="119" y="28"/>
                    <a:pt x="114" y="33"/>
                    <a:pt x="109" y="37"/>
                  </a:cubicBezTo>
                  <a:cubicBezTo>
                    <a:pt x="108" y="37"/>
                    <a:pt x="107" y="37"/>
                    <a:pt x="107" y="36"/>
                  </a:cubicBezTo>
                  <a:cubicBezTo>
                    <a:pt x="106" y="35"/>
                    <a:pt x="107" y="35"/>
                    <a:pt x="108" y="34"/>
                  </a:cubicBezTo>
                  <a:cubicBezTo>
                    <a:pt x="112" y="30"/>
                    <a:pt x="116" y="27"/>
                    <a:pt x="120" y="24"/>
                  </a:cubicBezTo>
                  <a:cubicBezTo>
                    <a:pt x="121" y="23"/>
                    <a:pt x="125" y="21"/>
                    <a:pt x="125" y="19"/>
                  </a:cubicBezTo>
                  <a:cubicBezTo>
                    <a:pt x="119" y="23"/>
                    <a:pt x="114" y="27"/>
                    <a:pt x="108" y="31"/>
                  </a:cubicBezTo>
                  <a:cubicBezTo>
                    <a:pt x="106" y="32"/>
                    <a:pt x="104" y="34"/>
                    <a:pt x="102" y="34"/>
                  </a:cubicBezTo>
                  <a:cubicBezTo>
                    <a:pt x="101" y="35"/>
                    <a:pt x="101" y="33"/>
                    <a:pt x="102" y="32"/>
                  </a:cubicBezTo>
                  <a:cubicBezTo>
                    <a:pt x="105" y="29"/>
                    <a:pt x="109" y="26"/>
                    <a:pt x="112" y="23"/>
                  </a:cubicBezTo>
                  <a:cubicBezTo>
                    <a:pt x="114" y="22"/>
                    <a:pt x="117" y="20"/>
                    <a:pt x="118" y="18"/>
                  </a:cubicBezTo>
                  <a:cubicBezTo>
                    <a:pt x="113" y="21"/>
                    <a:pt x="109" y="24"/>
                    <a:pt x="104" y="28"/>
                  </a:cubicBezTo>
                  <a:cubicBezTo>
                    <a:pt x="101" y="30"/>
                    <a:pt x="98" y="32"/>
                    <a:pt x="95" y="34"/>
                  </a:cubicBezTo>
                  <a:cubicBezTo>
                    <a:pt x="94" y="33"/>
                    <a:pt x="95" y="32"/>
                    <a:pt x="95" y="31"/>
                  </a:cubicBezTo>
                  <a:cubicBezTo>
                    <a:pt x="100" y="26"/>
                    <a:pt x="106" y="21"/>
                    <a:pt x="111" y="16"/>
                  </a:cubicBezTo>
                  <a:cubicBezTo>
                    <a:pt x="102" y="21"/>
                    <a:pt x="94" y="29"/>
                    <a:pt x="86" y="36"/>
                  </a:cubicBezTo>
                  <a:cubicBezTo>
                    <a:pt x="85" y="36"/>
                    <a:pt x="84" y="35"/>
                    <a:pt x="84" y="35"/>
                  </a:cubicBezTo>
                  <a:cubicBezTo>
                    <a:pt x="84" y="34"/>
                    <a:pt x="84" y="34"/>
                    <a:pt x="85" y="33"/>
                  </a:cubicBezTo>
                  <a:cubicBezTo>
                    <a:pt x="89" y="27"/>
                    <a:pt x="95" y="23"/>
                    <a:pt x="101" y="18"/>
                  </a:cubicBezTo>
                  <a:cubicBezTo>
                    <a:pt x="100" y="17"/>
                    <a:pt x="100" y="17"/>
                    <a:pt x="100" y="17"/>
                  </a:cubicBezTo>
                  <a:cubicBezTo>
                    <a:pt x="93" y="22"/>
                    <a:pt x="87" y="28"/>
                    <a:pt x="80" y="33"/>
                  </a:cubicBezTo>
                  <a:cubicBezTo>
                    <a:pt x="79" y="33"/>
                    <a:pt x="79" y="32"/>
                    <a:pt x="79" y="32"/>
                  </a:cubicBezTo>
                  <a:cubicBezTo>
                    <a:pt x="79" y="31"/>
                    <a:pt x="80" y="30"/>
                    <a:pt x="80" y="29"/>
                  </a:cubicBezTo>
                  <a:cubicBezTo>
                    <a:pt x="85" y="24"/>
                    <a:pt x="90" y="20"/>
                    <a:pt x="95" y="15"/>
                  </a:cubicBezTo>
                  <a:cubicBezTo>
                    <a:pt x="94" y="15"/>
                    <a:pt x="92" y="14"/>
                    <a:pt x="91" y="15"/>
                  </a:cubicBezTo>
                  <a:cubicBezTo>
                    <a:pt x="83" y="20"/>
                    <a:pt x="77" y="27"/>
                    <a:pt x="70" y="33"/>
                  </a:cubicBezTo>
                  <a:cubicBezTo>
                    <a:pt x="69" y="34"/>
                    <a:pt x="69" y="35"/>
                    <a:pt x="68" y="34"/>
                  </a:cubicBezTo>
                  <a:cubicBezTo>
                    <a:pt x="67" y="33"/>
                    <a:pt x="68" y="32"/>
                    <a:pt x="69" y="31"/>
                  </a:cubicBezTo>
                  <a:cubicBezTo>
                    <a:pt x="74" y="25"/>
                    <a:pt x="80" y="21"/>
                    <a:pt x="85" y="15"/>
                  </a:cubicBezTo>
                  <a:cubicBezTo>
                    <a:pt x="84" y="15"/>
                    <a:pt x="83" y="14"/>
                    <a:pt x="82" y="15"/>
                  </a:cubicBezTo>
                  <a:cubicBezTo>
                    <a:pt x="75" y="21"/>
                    <a:pt x="68" y="27"/>
                    <a:pt x="61" y="33"/>
                  </a:cubicBezTo>
                  <a:cubicBezTo>
                    <a:pt x="60" y="34"/>
                    <a:pt x="60" y="35"/>
                    <a:pt x="59" y="35"/>
                  </a:cubicBezTo>
                  <a:cubicBezTo>
                    <a:pt x="58" y="34"/>
                    <a:pt x="58" y="33"/>
                    <a:pt x="59" y="33"/>
                  </a:cubicBezTo>
                  <a:cubicBezTo>
                    <a:pt x="58" y="32"/>
                    <a:pt x="57" y="34"/>
                    <a:pt x="56" y="33"/>
                  </a:cubicBezTo>
                  <a:cubicBezTo>
                    <a:pt x="56" y="34"/>
                    <a:pt x="56" y="35"/>
                    <a:pt x="55" y="36"/>
                  </a:cubicBezTo>
                  <a:cubicBezTo>
                    <a:pt x="55" y="37"/>
                    <a:pt x="54" y="36"/>
                    <a:pt x="54" y="36"/>
                  </a:cubicBezTo>
                  <a:cubicBezTo>
                    <a:pt x="54" y="34"/>
                    <a:pt x="55" y="33"/>
                    <a:pt x="55" y="32"/>
                  </a:cubicBezTo>
                  <a:cubicBezTo>
                    <a:pt x="53" y="32"/>
                    <a:pt x="52" y="34"/>
                    <a:pt x="53" y="34"/>
                  </a:cubicBezTo>
                  <a:cubicBezTo>
                    <a:pt x="53" y="37"/>
                    <a:pt x="53" y="39"/>
                    <a:pt x="54" y="41"/>
                  </a:cubicBezTo>
                  <a:cubicBezTo>
                    <a:pt x="57" y="47"/>
                    <a:pt x="60" y="53"/>
                    <a:pt x="61" y="60"/>
                  </a:cubicBezTo>
                  <a:cubicBezTo>
                    <a:pt x="64" y="57"/>
                    <a:pt x="67" y="54"/>
                    <a:pt x="70" y="51"/>
                  </a:cubicBezTo>
                  <a:cubicBezTo>
                    <a:pt x="71" y="53"/>
                    <a:pt x="71" y="54"/>
                    <a:pt x="70" y="54"/>
                  </a:cubicBezTo>
                  <a:cubicBezTo>
                    <a:pt x="68" y="58"/>
                    <a:pt x="66" y="62"/>
                    <a:pt x="62" y="66"/>
                  </a:cubicBezTo>
                  <a:cubicBezTo>
                    <a:pt x="64" y="66"/>
                    <a:pt x="65" y="65"/>
                    <a:pt x="66" y="64"/>
                  </a:cubicBezTo>
                  <a:cubicBezTo>
                    <a:pt x="69" y="63"/>
                    <a:pt x="71" y="61"/>
                    <a:pt x="74" y="61"/>
                  </a:cubicBezTo>
                  <a:cubicBezTo>
                    <a:pt x="79" y="61"/>
                    <a:pt x="83" y="61"/>
                    <a:pt x="88" y="63"/>
                  </a:cubicBezTo>
                  <a:cubicBezTo>
                    <a:pt x="94" y="64"/>
                    <a:pt x="98" y="69"/>
                    <a:pt x="98" y="76"/>
                  </a:cubicBezTo>
                  <a:cubicBezTo>
                    <a:pt x="96" y="87"/>
                    <a:pt x="89" y="94"/>
                    <a:pt x="82" y="100"/>
                  </a:cubicBezTo>
                  <a:cubicBezTo>
                    <a:pt x="73" y="108"/>
                    <a:pt x="62" y="113"/>
                    <a:pt x="53" y="119"/>
                  </a:cubicBezTo>
                  <a:cubicBezTo>
                    <a:pt x="53" y="132"/>
                    <a:pt x="55" y="145"/>
                    <a:pt x="54" y="159"/>
                  </a:cubicBezTo>
                  <a:cubicBezTo>
                    <a:pt x="71" y="164"/>
                    <a:pt x="87" y="169"/>
                    <a:pt x="107" y="171"/>
                  </a:cubicBezTo>
                  <a:cubicBezTo>
                    <a:pt x="117" y="172"/>
                    <a:pt x="125" y="172"/>
                    <a:pt x="134" y="173"/>
                  </a:cubicBezTo>
                  <a:cubicBezTo>
                    <a:pt x="136" y="167"/>
                    <a:pt x="136" y="167"/>
                    <a:pt x="136" y="167"/>
                  </a:cubicBezTo>
                  <a:cubicBezTo>
                    <a:pt x="136" y="167"/>
                    <a:pt x="136" y="165"/>
                    <a:pt x="137" y="166"/>
                  </a:cubicBezTo>
                  <a:cubicBezTo>
                    <a:pt x="137" y="165"/>
                    <a:pt x="138" y="164"/>
                    <a:pt x="138" y="164"/>
                  </a:cubicBezTo>
                  <a:cubicBezTo>
                    <a:pt x="143" y="154"/>
                    <a:pt x="147" y="142"/>
                    <a:pt x="153" y="133"/>
                  </a:cubicBezTo>
                  <a:cubicBezTo>
                    <a:pt x="138" y="130"/>
                    <a:pt x="124" y="126"/>
                    <a:pt x="109" y="123"/>
                  </a:cubicBezTo>
                  <a:cubicBezTo>
                    <a:pt x="107" y="121"/>
                    <a:pt x="104" y="121"/>
                    <a:pt x="101" y="121"/>
                  </a:cubicBezTo>
                  <a:cubicBezTo>
                    <a:pt x="98" y="121"/>
                    <a:pt x="96" y="120"/>
                    <a:pt x="95" y="118"/>
                  </a:cubicBezTo>
                  <a:cubicBezTo>
                    <a:pt x="94" y="118"/>
                    <a:pt x="93" y="118"/>
                    <a:pt x="92" y="118"/>
                  </a:cubicBezTo>
                  <a:cubicBezTo>
                    <a:pt x="91" y="117"/>
                    <a:pt x="91" y="117"/>
                    <a:pt x="91" y="116"/>
                  </a:cubicBezTo>
                  <a:cubicBezTo>
                    <a:pt x="92" y="116"/>
                    <a:pt x="92" y="116"/>
                    <a:pt x="93" y="116"/>
                  </a:cubicBezTo>
                  <a:cubicBezTo>
                    <a:pt x="92" y="115"/>
                    <a:pt x="92" y="114"/>
                    <a:pt x="93" y="114"/>
                  </a:cubicBezTo>
                  <a:cubicBezTo>
                    <a:pt x="96" y="114"/>
                    <a:pt x="99" y="115"/>
                    <a:pt x="101" y="115"/>
                  </a:cubicBezTo>
                  <a:cubicBezTo>
                    <a:pt x="102" y="115"/>
                    <a:pt x="102" y="114"/>
                    <a:pt x="103" y="113"/>
                  </a:cubicBezTo>
                  <a:cubicBezTo>
                    <a:pt x="103" y="113"/>
                    <a:pt x="105" y="113"/>
                    <a:pt x="104" y="112"/>
                  </a:cubicBezTo>
                  <a:cubicBezTo>
                    <a:pt x="104" y="111"/>
                    <a:pt x="106" y="109"/>
                    <a:pt x="108" y="109"/>
                  </a:cubicBezTo>
                  <a:cubicBezTo>
                    <a:pt x="109" y="109"/>
                    <a:pt x="111" y="109"/>
                    <a:pt x="110" y="108"/>
                  </a:cubicBezTo>
                  <a:cubicBezTo>
                    <a:pt x="115" y="106"/>
                    <a:pt x="120" y="103"/>
                    <a:pt x="124" y="101"/>
                  </a:cubicBezTo>
                  <a:cubicBezTo>
                    <a:pt x="125" y="100"/>
                    <a:pt x="124" y="100"/>
                    <a:pt x="124" y="99"/>
                  </a:cubicBezTo>
                  <a:cubicBezTo>
                    <a:pt x="129" y="95"/>
                    <a:pt x="134" y="93"/>
                    <a:pt x="138" y="89"/>
                  </a:cubicBezTo>
                  <a:cubicBezTo>
                    <a:pt x="140" y="88"/>
                    <a:pt x="142" y="87"/>
                    <a:pt x="144" y="85"/>
                  </a:cubicBezTo>
                  <a:close/>
                  <a:moveTo>
                    <a:pt x="9" y="149"/>
                  </a:moveTo>
                  <a:cubicBezTo>
                    <a:pt x="8" y="149"/>
                    <a:pt x="7" y="151"/>
                    <a:pt x="7" y="151"/>
                  </a:cubicBezTo>
                  <a:cubicBezTo>
                    <a:pt x="6" y="152"/>
                    <a:pt x="4" y="153"/>
                    <a:pt x="5" y="154"/>
                  </a:cubicBezTo>
                  <a:cubicBezTo>
                    <a:pt x="3" y="155"/>
                    <a:pt x="3" y="156"/>
                    <a:pt x="2" y="157"/>
                  </a:cubicBezTo>
                  <a:cubicBezTo>
                    <a:pt x="1" y="157"/>
                    <a:pt x="0" y="156"/>
                    <a:pt x="0" y="156"/>
                  </a:cubicBezTo>
                  <a:cubicBezTo>
                    <a:pt x="5" y="149"/>
                    <a:pt x="10" y="143"/>
                    <a:pt x="15" y="136"/>
                  </a:cubicBezTo>
                  <a:cubicBezTo>
                    <a:pt x="15" y="136"/>
                    <a:pt x="13" y="135"/>
                    <a:pt x="13" y="134"/>
                  </a:cubicBezTo>
                  <a:cubicBezTo>
                    <a:pt x="16" y="132"/>
                    <a:pt x="19" y="131"/>
                    <a:pt x="20" y="127"/>
                  </a:cubicBezTo>
                  <a:cubicBezTo>
                    <a:pt x="21" y="125"/>
                    <a:pt x="23" y="124"/>
                    <a:pt x="24" y="122"/>
                  </a:cubicBezTo>
                  <a:cubicBezTo>
                    <a:pt x="24" y="122"/>
                    <a:pt x="25" y="122"/>
                    <a:pt x="25" y="122"/>
                  </a:cubicBezTo>
                  <a:cubicBezTo>
                    <a:pt x="26" y="122"/>
                    <a:pt x="26" y="123"/>
                    <a:pt x="27" y="122"/>
                  </a:cubicBezTo>
                  <a:cubicBezTo>
                    <a:pt x="28" y="120"/>
                    <a:pt x="30" y="118"/>
                    <a:pt x="32" y="116"/>
                  </a:cubicBezTo>
                  <a:cubicBezTo>
                    <a:pt x="32" y="116"/>
                    <a:pt x="31" y="115"/>
                    <a:pt x="31" y="114"/>
                  </a:cubicBezTo>
                  <a:cubicBezTo>
                    <a:pt x="32" y="113"/>
                    <a:pt x="32" y="112"/>
                    <a:pt x="33" y="112"/>
                  </a:cubicBezTo>
                  <a:cubicBezTo>
                    <a:pt x="34" y="112"/>
                    <a:pt x="35" y="113"/>
                    <a:pt x="36" y="113"/>
                  </a:cubicBezTo>
                  <a:cubicBezTo>
                    <a:pt x="39" y="110"/>
                    <a:pt x="39" y="110"/>
                    <a:pt x="39" y="110"/>
                  </a:cubicBezTo>
                  <a:cubicBezTo>
                    <a:pt x="40" y="109"/>
                    <a:pt x="40" y="110"/>
                    <a:pt x="40" y="110"/>
                  </a:cubicBezTo>
                  <a:cubicBezTo>
                    <a:pt x="40" y="112"/>
                    <a:pt x="39" y="113"/>
                    <a:pt x="39" y="114"/>
                  </a:cubicBezTo>
                  <a:cubicBezTo>
                    <a:pt x="45" y="112"/>
                    <a:pt x="49" y="108"/>
                    <a:pt x="55" y="106"/>
                  </a:cubicBezTo>
                  <a:cubicBezTo>
                    <a:pt x="65" y="102"/>
                    <a:pt x="73" y="96"/>
                    <a:pt x="81" y="89"/>
                  </a:cubicBezTo>
                  <a:cubicBezTo>
                    <a:pt x="82" y="88"/>
                    <a:pt x="80" y="88"/>
                    <a:pt x="80" y="87"/>
                  </a:cubicBezTo>
                  <a:cubicBezTo>
                    <a:pt x="77" y="86"/>
                    <a:pt x="74" y="85"/>
                    <a:pt x="70" y="85"/>
                  </a:cubicBezTo>
                  <a:cubicBezTo>
                    <a:pt x="69" y="87"/>
                    <a:pt x="67" y="88"/>
                    <a:pt x="66" y="87"/>
                  </a:cubicBezTo>
                  <a:cubicBezTo>
                    <a:pt x="59" y="89"/>
                    <a:pt x="52" y="91"/>
                    <a:pt x="47" y="94"/>
                  </a:cubicBezTo>
                  <a:cubicBezTo>
                    <a:pt x="44" y="95"/>
                    <a:pt x="41" y="98"/>
                    <a:pt x="36" y="98"/>
                  </a:cubicBezTo>
                  <a:cubicBezTo>
                    <a:pt x="36" y="98"/>
                    <a:pt x="35" y="98"/>
                    <a:pt x="35" y="97"/>
                  </a:cubicBezTo>
                  <a:cubicBezTo>
                    <a:pt x="34" y="96"/>
                    <a:pt x="33" y="94"/>
                    <a:pt x="33" y="92"/>
                  </a:cubicBezTo>
                  <a:cubicBezTo>
                    <a:pt x="32" y="93"/>
                    <a:pt x="31" y="93"/>
                    <a:pt x="30" y="92"/>
                  </a:cubicBezTo>
                  <a:cubicBezTo>
                    <a:pt x="30" y="92"/>
                    <a:pt x="30" y="91"/>
                    <a:pt x="30" y="90"/>
                  </a:cubicBezTo>
                  <a:cubicBezTo>
                    <a:pt x="28" y="91"/>
                    <a:pt x="26" y="90"/>
                    <a:pt x="27" y="88"/>
                  </a:cubicBezTo>
                  <a:cubicBezTo>
                    <a:pt x="27" y="86"/>
                    <a:pt x="28" y="84"/>
                    <a:pt x="29" y="83"/>
                  </a:cubicBezTo>
                  <a:cubicBezTo>
                    <a:pt x="29" y="82"/>
                    <a:pt x="29" y="81"/>
                    <a:pt x="28" y="80"/>
                  </a:cubicBezTo>
                  <a:cubicBezTo>
                    <a:pt x="27" y="81"/>
                    <a:pt x="26" y="83"/>
                    <a:pt x="25" y="82"/>
                  </a:cubicBezTo>
                  <a:cubicBezTo>
                    <a:pt x="24" y="82"/>
                    <a:pt x="24" y="81"/>
                    <a:pt x="24" y="80"/>
                  </a:cubicBezTo>
                  <a:cubicBezTo>
                    <a:pt x="26" y="75"/>
                    <a:pt x="26" y="75"/>
                    <a:pt x="26" y="75"/>
                  </a:cubicBezTo>
                  <a:cubicBezTo>
                    <a:pt x="26" y="75"/>
                    <a:pt x="25" y="75"/>
                    <a:pt x="25" y="75"/>
                  </a:cubicBezTo>
                  <a:cubicBezTo>
                    <a:pt x="24" y="74"/>
                    <a:pt x="25" y="73"/>
                    <a:pt x="25" y="72"/>
                  </a:cubicBezTo>
                  <a:cubicBezTo>
                    <a:pt x="26" y="71"/>
                    <a:pt x="25" y="70"/>
                    <a:pt x="24" y="69"/>
                  </a:cubicBezTo>
                  <a:cubicBezTo>
                    <a:pt x="24" y="69"/>
                    <a:pt x="23" y="70"/>
                    <a:pt x="23" y="69"/>
                  </a:cubicBezTo>
                  <a:cubicBezTo>
                    <a:pt x="22" y="69"/>
                    <a:pt x="22" y="69"/>
                    <a:pt x="22" y="68"/>
                  </a:cubicBezTo>
                  <a:cubicBezTo>
                    <a:pt x="22" y="68"/>
                    <a:pt x="22" y="67"/>
                    <a:pt x="22" y="66"/>
                  </a:cubicBezTo>
                  <a:cubicBezTo>
                    <a:pt x="22" y="66"/>
                    <a:pt x="21" y="66"/>
                    <a:pt x="21" y="65"/>
                  </a:cubicBezTo>
                  <a:cubicBezTo>
                    <a:pt x="21" y="65"/>
                    <a:pt x="21" y="64"/>
                    <a:pt x="21" y="63"/>
                  </a:cubicBezTo>
                  <a:cubicBezTo>
                    <a:pt x="20" y="64"/>
                    <a:pt x="18" y="66"/>
                    <a:pt x="18" y="64"/>
                  </a:cubicBezTo>
                  <a:cubicBezTo>
                    <a:pt x="18" y="61"/>
                    <a:pt x="19" y="59"/>
                    <a:pt x="20" y="58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8" y="57"/>
                    <a:pt x="18" y="56"/>
                    <a:pt x="18" y="56"/>
                  </a:cubicBezTo>
                  <a:cubicBezTo>
                    <a:pt x="18" y="56"/>
                    <a:pt x="16" y="56"/>
                    <a:pt x="17" y="55"/>
                  </a:cubicBezTo>
                  <a:cubicBezTo>
                    <a:pt x="17" y="53"/>
                    <a:pt x="18" y="52"/>
                    <a:pt x="19" y="51"/>
                  </a:cubicBezTo>
                  <a:cubicBezTo>
                    <a:pt x="19" y="50"/>
                    <a:pt x="19" y="49"/>
                    <a:pt x="19" y="49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7" y="49"/>
                    <a:pt x="17" y="51"/>
                    <a:pt x="17" y="52"/>
                  </a:cubicBezTo>
                  <a:cubicBezTo>
                    <a:pt x="16" y="51"/>
                    <a:pt x="16" y="53"/>
                    <a:pt x="15" y="54"/>
                  </a:cubicBezTo>
                  <a:cubicBezTo>
                    <a:pt x="13" y="54"/>
                    <a:pt x="10" y="56"/>
                    <a:pt x="10" y="60"/>
                  </a:cubicBezTo>
                  <a:cubicBezTo>
                    <a:pt x="10" y="58"/>
                    <a:pt x="9" y="60"/>
                    <a:pt x="9" y="61"/>
                  </a:cubicBezTo>
                  <a:cubicBezTo>
                    <a:pt x="8" y="61"/>
                    <a:pt x="7" y="60"/>
                    <a:pt x="7" y="60"/>
                  </a:cubicBezTo>
                  <a:cubicBezTo>
                    <a:pt x="10" y="55"/>
                    <a:pt x="13" y="51"/>
                    <a:pt x="17" y="46"/>
                  </a:cubicBezTo>
                  <a:cubicBezTo>
                    <a:pt x="17" y="44"/>
                    <a:pt x="17" y="42"/>
                    <a:pt x="18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4" y="35"/>
                    <a:pt x="28" y="29"/>
                    <a:pt x="33" y="23"/>
                  </a:cubicBezTo>
                  <a:cubicBezTo>
                    <a:pt x="34" y="22"/>
                    <a:pt x="33" y="21"/>
                    <a:pt x="32" y="20"/>
                  </a:cubicBezTo>
                  <a:cubicBezTo>
                    <a:pt x="34" y="19"/>
                    <a:pt x="33" y="18"/>
                    <a:pt x="34" y="18"/>
                  </a:cubicBezTo>
                  <a:cubicBezTo>
                    <a:pt x="35" y="19"/>
                    <a:pt x="37" y="18"/>
                    <a:pt x="37" y="20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5" y="0"/>
                    <a:pt x="56" y="1"/>
                    <a:pt x="56" y="1"/>
                  </a:cubicBezTo>
                  <a:cubicBezTo>
                    <a:pt x="55" y="2"/>
                    <a:pt x="57" y="3"/>
                    <a:pt x="56" y="3"/>
                  </a:cubicBezTo>
                  <a:cubicBezTo>
                    <a:pt x="56" y="4"/>
                    <a:pt x="55" y="4"/>
                    <a:pt x="54" y="5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5"/>
                    <a:pt x="54" y="6"/>
                    <a:pt x="52" y="6"/>
                  </a:cubicBezTo>
                  <a:cubicBezTo>
                    <a:pt x="52" y="6"/>
                    <a:pt x="52" y="7"/>
                    <a:pt x="51" y="8"/>
                  </a:cubicBezTo>
                  <a:cubicBezTo>
                    <a:pt x="52" y="9"/>
                    <a:pt x="51" y="10"/>
                    <a:pt x="50" y="10"/>
                  </a:cubicBezTo>
                  <a:cubicBezTo>
                    <a:pt x="49" y="11"/>
                    <a:pt x="49" y="12"/>
                    <a:pt x="47" y="13"/>
                  </a:cubicBezTo>
                  <a:cubicBezTo>
                    <a:pt x="50" y="13"/>
                    <a:pt x="52" y="12"/>
                    <a:pt x="53" y="11"/>
                  </a:cubicBezTo>
                  <a:cubicBezTo>
                    <a:pt x="62" y="8"/>
                    <a:pt x="71" y="6"/>
                    <a:pt x="78" y="2"/>
                  </a:cubicBezTo>
                  <a:cubicBezTo>
                    <a:pt x="84" y="1"/>
                    <a:pt x="88" y="1"/>
                    <a:pt x="94" y="1"/>
                  </a:cubicBezTo>
                  <a:cubicBezTo>
                    <a:pt x="95" y="1"/>
                    <a:pt x="97" y="2"/>
                    <a:pt x="98" y="2"/>
                  </a:cubicBezTo>
                  <a:cubicBezTo>
                    <a:pt x="104" y="2"/>
                    <a:pt x="109" y="3"/>
                    <a:pt x="115" y="5"/>
                  </a:cubicBezTo>
                  <a:cubicBezTo>
                    <a:pt x="115" y="4"/>
                    <a:pt x="115" y="4"/>
                    <a:pt x="116" y="4"/>
                  </a:cubicBezTo>
                  <a:cubicBezTo>
                    <a:pt x="119" y="5"/>
                    <a:pt x="122" y="5"/>
                    <a:pt x="125" y="7"/>
                  </a:cubicBezTo>
                  <a:cubicBezTo>
                    <a:pt x="127" y="9"/>
                    <a:pt x="130" y="10"/>
                    <a:pt x="133" y="11"/>
                  </a:cubicBezTo>
                  <a:cubicBezTo>
                    <a:pt x="136" y="13"/>
                    <a:pt x="139" y="14"/>
                    <a:pt x="141" y="16"/>
                  </a:cubicBezTo>
                  <a:cubicBezTo>
                    <a:pt x="142" y="17"/>
                    <a:pt x="140" y="19"/>
                    <a:pt x="142" y="19"/>
                  </a:cubicBezTo>
                  <a:cubicBezTo>
                    <a:pt x="143" y="20"/>
                    <a:pt x="143" y="18"/>
                    <a:pt x="144" y="18"/>
                  </a:cubicBezTo>
                  <a:cubicBezTo>
                    <a:pt x="150" y="21"/>
                    <a:pt x="154" y="27"/>
                    <a:pt x="156" y="34"/>
                  </a:cubicBezTo>
                  <a:cubicBezTo>
                    <a:pt x="156" y="34"/>
                    <a:pt x="157" y="35"/>
                    <a:pt x="158" y="37"/>
                  </a:cubicBezTo>
                  <a:cubicBezTo>
                    <a:pt x="159" y="39"/>
                    <a:pt x="161" y="40"/>
                    <a:pt x="162" y="43"/>
                  </a:cubicBezTo>
                  <a:cubicBezTo>
                    <a:pt x="162" y="44"/>
                    <a:pt x="162" y="46"/>
                    <a:pt x="161" y="46"/>
                  </a:cubicBezTo>
                  <a:cubicBezTo>
                    <a:pt x="161" y="49"/>
                    <a:pt x="162" y="51"/>
                    <a:pt x="164" y="53"/>
                  </a:cubicBezTo>
                  <a:cubicBezTo>
                    <a:pt x="165" y="55"/>
                    <a:pt x="164" y="57"/>
                    <a:pt x="164" y="60"/>
                  </a:cubicBezTo>
                  <a:cubicBezTo>
                    <a:pt x="163" y="62"/>
                    <a:pt x="163" y="64"/>
                    <a:pt x="162" y="66"/>
                  </a:cubicBezTo>
                  <a:cubicBezTo>
                    <a:pt x="163" y="67"/>
                    <a:pt x="163" y="68"/>
                    <a:pt x="162" y="70"/>
                  </a:cubicBezTo>
                  <a:cubicBezTo>
                    <a:pt x="160" y="84"/>
                    <a:pt x="150" y="91"/>
                    <a:pt x="142" y="98"/>
                  </a:cubicBezTo>
                  <a:cubicBezTo>
                    <a:pt x="140" y="101"/>
                    <a:pt x="137" y="102"/>
                    <a:pt x="135" y="104"/>
                  </a:cubicBezTo>
                  <a:cubicBezTo>
                    <a:pt x="135" y="105"/>
                    <a:pt x="136" y="106"/>
                    <a:pt x="136" y="107"/>
                  </a:cubicBezTo>
                  <a:cubicBezTo>
                    <a:pt x="135" y="108"/>
                    <a:pt x="134" y="108"/>
                    <a:pt x="133" y="109"/>
                  </a:cubicBezTo>
                  <a:cubicBezTo>
                    <a:pt x="132" y="109"/>
                    <a:pt x="132" y="109"/>
                    <a:pt x="131" y="110"/>
                  </a:cubicBezTo>
                  <a:cubicBezTo>
                    <a:pt x="134" y="110"/>
                    <a:pt x="137" y="109"/>
                    <a:pt x="140" y="111"/>
                  </a:cubicBezTo>
                  <a:cubicBezTo>
                    <a:pt x="140" y="111"/>
                    <a:pt x="141" y="112"/>
                    <a:pt x="141" y="112"/>
                  </a:cubicBezTo>
                  <a:cubicBezTo>
                    <a:pt x="141" y="113"/>
                    <a:pt x="140" y="114"/>
                    <a:pt x="139" y="115"/>
                  </a:cubicBezTo>
                  <a:cubicBezTo>
                    <a:pt x="138" y="115"/>
                    <a:pt x="138" y="114"/>
                    <a:pt x="137" y="115"/>
                  </a:cubicBezTo>
                  <a:cubicBezTo>
                    <a:pt x="150" y="117"/>
                    <a:pt x="150" y="117"/>
                    <a:pt x="150" y="117"/>
                  </a:cubicBezTo>
                  <a:cubicBezTo>
                    <a:pt x="149" y="119"/>
                    <a:pt x="151" y="120"/>
                    <a:pt x="151" y="121"/>
                  </a:cubicBezTo>
                  <a:cubicBezTo>
                    <a:pt x="153" y="120"/>
                    <a:pt x="155" y="121"/>
                    <a:pt x="156" y="122"/>
                  </a:cubicBezTo>
                  <a:cubicBezTo>
                    <a:pt x="160" y="123"/>
                    <a:pt x="164" y="124"/>
                    <a:pt x="167" y="124"/>
                  </a:cubicBezTo>
                  <a:cubicBezTo>
                    <a:pt x="168" y="124"/>
                    <a:pt x="168" y="124"/>
                    <a:pt x="168" y="125"/>
                  </a:cubicBezTo>
                  <a:cubicBezTo>
                    <a:pt x="167" y="128"/>
                    <a:pt x="164" y="131"/>
                    <a:pt x="164" y="135"/>
                  </a:cubicBezTo>
                  <a:cubicBezTo>
                    <a:pt x="164" y="135"/>
                    <a:pt x="163" y="135"/>
                    <a:pt x="163" y="136"/>
                  </a:cubicBezTo>
                  <a:cubicBezTo>
                    <a:pt x="160" y="145"/>
                    <a:pt x="156" y="152"/>
                    <a:pt x="153" y="160"/>
                  </a:cubicBezTo>
                  <a:cubicBezTo>
                    <a:pt x="153" y="166"/>
                    <a:pt x="150" y="172"/>
                    <a:pt x="147" y="177"/>
                  </a:cubicBezTo>
                  <a:cubicBezTo>
                    <a:pt x="147" y="177"/>
                    <a:pt x="147" y="178"/>
                    <a:pt x="147" y="178"/>
                  </a:cubicBezTo>
                  <a:cubicBezTo>
                    <a:pt x="147" y="179"/>
                    <a:pt x="146" y="180"/>
                    <a:pt x="145" y="181"/>
                  </a:cubicBezTo>
                  <a:cubicBezTo>
                    <a:pt x="148" y="180"/>
                    <a:pt x="151" y="178"/>
                    <a:pt x="153" y="176"/>
                  </a:cubicBezTo>
                  <a:cubicBezTo>
                    <a:pt x="154" y="175"/>
                    <a:pt x="156" y="174"/>
                    <a:pt x="157" y="174"/>
                  </a:cubicBezTo>
                  <a:cubicBezTo>
                    <a:pt x="158" y="174"/>
                    <a:pt x="158" y="175"/>
                    <a:pt x="158" y="175"/>
                  </a:cubicBezTo>
                  <a:cubicBezTo>
                    <a:pt x="156" y="176"/>
                    <a:pt x="155" y="178"/>
                    <a:pt x="153" y="179"/>
                  </a:cubicBezTo>
                  <a:cubicBezTo>
                    <a:pt x="153" y="180"/>
                    <a:pt x="152" y="181"/>
                    <a:pt x="152" y="181"/>
                  </a:cubicBezTo>
                  <a:cubicBezTo>
                    <a:pt x="147" y="185"/>
                    <a:pt x="147" y="185"/>
                    <a:pt x="147" y="185"/>
                  </a:cubicBezTo>
                  <a:cubicBezTo>
                    <a:pt x="148" y="185"/>
                    <a:pt x="148" y="186"/>
                    <a:pt x="147" y="187"/>
                  </a:cubicBezTo>
                  <a:cubicBezTo>
                    <a:pt x="148" y="186"/>
                    <a:pt x="149" y="187"/>
                    <a:pt x="148" y="188"/>
                  </a:cubicBezTo>
                  <a:cubicBezTo>
                    <a:pt x="144" y="190"/>
                    <a:pt x="140" y="192"/>
                    <a:pt x="136" y="194"/>
                  </a:cubicBezTo>
                  <a:cubicBezTo>
                    <a:pt x="135" y="196"/>
                    <a:pt x="133" y="197"/>
                    <a:pt x="131" y="197"/>
                  </a:cubicBezTo>
                  <a:cubicBezTo>
                    <a:pt x="126" y="201"/>
                    <a:pt x="122" y="205"/>
                    <a:pt x="118" y="209"/>
                  </a:cubicBezTo>
                  <a:cubicBezTo>
                    <a:pt x="112" y="213"/>
                    <a:pt x="112" y="213"/>
                    <a:pt x="112" y="213"/>
                  </a:cubicBezTo>
                  <a:cubicBezTo>
                    <a:pt x="112" y="213"/>
                    <a:pt x="111" y="212"/>
                    <a:pt x="111" y="212"/>
                  </a:cubicBezTo>
                  <a:cubicBezTo>
                    <a:pt x="114" y="208"/>
                    <a:pt x="117" y="206"/>
                    <a:pt x="120" y="203"/>
                  </a:cubicBezTo>
                  <a:cubicBezTo>
                    <a:pt x="117" y="204"/>
                    <a:pt x="113" y="207"/>
                    <a:pt x="110" y="208"/>
                  </a:cubicBezTo>
                  <a:cubicBezTo>
                    <a:pt x="109" y="209"/>
                    <a:pt x="109" y="209"/>
                    <a:pt x="108" y="209"/>
                  </a:cubicBezTo>
                  <a:cubicBezTo>
                    <a:pt x="108" y="209"/>
                    <a:pt x="107" y="208"/>
                    <a:pt x="108" y="207"/>
                  </a:cubicBezTo>
                  <a:cubicBezTo>
                    <a:pt x="110" y="206"/>
                    <a:pt x="113" y="204"/>
                    <a:pt x="115" y="202"/>
                  </a:cubicBezTo>
                  <a:cubicBezTo>
                    <a:pt x="114" y="202"/>
                    <a:pt x="113" y="201"/>
                    <a:pt x="112" y="202"/>
                  </a:cubicBezTo>
                  <a:cubicBezTo>
                    <a:pt x="110" y="203"/>
                    <a:pt x="107" y="205"/>
                    <a:pt x="105" y="206"/>
                  </a:cubicBezTo>
                  <a:cubicBezTo>
                    <a:pt x="104" y="206"/>
                    <a:pt x="103" y="206"/>
                    <a:pt x="103" y="205"/>
                  </a:cubicBezTo>
                  <a:cubicBezTo>
                    <a:pt x="103" y="203"/>
                    <a:pt x="104" y="202"/>
                    <a:pt x="105" y="201"/>
                  </a:cubicBezTo>
                  <a:cubicBezTo>
                    <a:pt x="104" y="201"/>
                    <a:pt x="103" y="202"/>
                    <a:pt x="102" y="201"/>
                  </a:cubicBezTo>
                  <a:cubicBezTo>
                    <a:pt x="101" y="199"/>
                    <a:pt x="98" y="200"/>
                    <a:pt x="97" y="201"/>
                  </a:cubicBezTo>
                  <a:cubicBezTo>
                    <a:pt x="96" y="201"/>
                    <a:pt x="96" y="201"/>
                    <a:pt x="95" y="201"/>
                  </a:cubicBezTo>
                  <a:cubicBezTo>
                    <a:pt x="95" y="201"/>
                    <a:pt x="94" y="200"/>
                    <a:pt x="94" y="200"/>
                  </a:cubicBezTo>
                  <a:cubicBezTo>
                    <a:pt x="88" y="199"/>
                    <a:pt x="88" y="199"/>
                    <a:pt x="88" y="199"/>
                  </a:cubicBezTo>
                  <a:cubicBezTo>
                    <a:pt x="88" y="199"/>
                    <a:pt x="87" y="200"/>
                    <a:pt x="87" y="199"/>
                  </a:cubicBezTo>
                  <a:cubicBezTo>
                    <a:pt x="85" y="198"/>
                    <a:pt x="81" y="198"/>
                    <a:pt x="80" y="198"/>
                  </a:cubicBezTo>
                  <a:cubicBezTo>
                    <a:pt x="79" y="199"/>
                    <a:pt x="79" y="197"/>
                    <a:pt x="80" y="196"/>
                  </a:cubicBezTo>
                  <a:cubicBezTo>
                    <a:pt x="77" y="195"/>
                    <a:pt x="75" y="198"/>
                    <a:pt x="74" y="198"/>
                  </a:cubicBezTo>
                  <a:cubicBezTo>
                    <a:pt x="73" y="197"/>
                    <a:pt x="73" y="197"/>
                    <a:pt x="73" y="196"/>
                  </a:cubicBezTo>
                  <a:cubicBezTo>
                    <a:pt x="69" y="195"/>
                    <a:pt x="66" y="195"/>
                    <a:pt x="63" y="194"/>
                  </a:cubicBezTo>
                  <a:cubicBezTo>
                    <a:pt x="61" y="195"/>
                    <a:pt x="60" y="197"/>
                    <a:pt x="59" y="198"/>
                  </a:cubicBezTo>
                  <a:cubicBezTo>
                    <a:pt x="58" y="198"/>
                    <a:pt x="58" y="197"/>
                    <a:pt x="58" y="196"/>
                  </a:cubicBezTo>
                  <a:cubicBezTo>
                    <a:pt x="57" y="195"/>
                    <a:pt x="58" y="194"/>
                    <a:pt x="58" y="193"/>
                  </a:cubicBezTo>
                  <a:cubicBezTo>
                    <a:pt x="57" y="192"/>
                    <a:pt x="56" y="192"/>
                    <a:pt x="55" y="192"/>
                  </a:cubicBezTo>
                  <a:cubicBezTo>
                    <a:pt x="54" y="192"/>
                    <a:pt x="54" y="193"/>
                    <a:pt x="53" y="193"/>
                  </a:cubicBezTo>
                  <a:cubicBezTo>
                    <a:pt x="52" y="193"/>
                    <a:pt x="52" y="192"/>
                    <a:pt x="52" y="191"/>
                  </a:cubicBezTo>
                  <a:cubicBezTo>
                    <a:pt x="51" y="190"/>
                    <a:pt x="50" y="192"/>
                    <a:pt x="50" y="192"/>
                  </a:cubicBezTo>
                  <a:cubicBezTo>
                    <a:pt x="49" y="193"/>
                    <a:pt x="48" y="194"/>
                    <a:pt x="47" y="193"/>
                  </a:cubicBezTo>
                  <a:cubicBezTo>
                    <a:pt x="46" y="192"/>
                    <a:pt x="47" y="191"/>
                    <a:pt x="47" y="190"/>
                  </a:cubicBezTo>
                  <a:cubicBezTo>
                    <a:pt x="47" y="189"/>
                    <a:pt x="46" y="190"/>
                    <a:pt x="45" y="190"/>
                  </a:cubicBezTo>
                  <a:cubicBezTo>
                    <a:pt x="44" y="192"/>
                    <a:pt x="42" y="194"/>
                    <a:pt x="41" y="195"/>
                  </a:cubicBezTo>
                  <a:cubicBezTo>
                    <a:pt x="40" y="195"/>
                    <a:pt x="40" y="194"/>
                    <a:pt x="39" y="194"/>
                  </a:cubicBezTo>
                  <a:cubicBezTo>
                    <a:pt x="39" y="193"/>
                    <a:pt x="40" y="193"/>
                    <a:pt x="40" y="192"/>
                  </a:cubicBezTo>
                  <a:cubicBezTo>
                    <a:pt x="39" y="192"/>
                    <a:pt x="37" y="192"/>
                    <a:pt x="38" y="190"/>
                  </a:cubicBezTo>
                  <a:cubicBezTo>
                    <a:pt x="38" y="190"/>
                    <a:pt x="38" y="189"/>
                    <a:pt x="38" y="188"/>
                  </a:cubicBezTo>
                  <a:cubicBezTo>
                    <a:pt x="33" y="188"/>
                    <a:pt x="33" y="188"/>
                    <a:pt x="33" y="188"/>
                  </a:cubicBezTo>
                  <a:cubicBezTo>
                    <a:pt x="32" y="188"/>
                    <a:pt x="32" y="190"/>
                    <a:pt x="31" y="190"/>
                  </a:cubicBezTo>
                  <a:cubicBezTo>
                    <a:pt x="30" y="190"/>
                    <a:pt x="30" y="189"/>
                    <a:pt x="30" y="189"/>
                  </a:cubicBezTo>
                  <a:cubicBezTo>
                    <a:pt x="30" y="189"/>
                    <a:pt x="30" y="188"/>
                    <a:pt x="30" y="187"/>
                  </a:cubicBezTo>
                  <a:cubicBezTo>
                    <a:pt x="27" y="187"/>
                    <a:pt x="27" y="187"/>
                    <a:pt x="27" y="187"/>
                  </a:cubicBezTo>
                  <a:cubicBezTo>
                    <a:pt x="27" y="188"/>
                    <a:pt x="26" y="189"/>
                    <a:pt x="25" y="189"/>
                  </a:cubicBezTo>
                  <a:cubicBezTo>
                    <a:pt x="25" y="189"/>
                    <a:pt x="25" y="188"/>
                    <a:pt x="24" y="188"/>
                  </a:cubicBezTo>
                  <a:cubicBezTo>
                    <a:pt x="25" y="189"/>
                    <a:pt x="25" y="190"/>
                    <a:pt x="25" y="191"/>
                  </a:cubicBezTo>
                  <a:cubicBezTo>
                    <a:pt x="25" y="192"/>
                    <a:pt x="24" y="192"/>
                    <a:pt x="23" y="192"/>
                  </a:cubicBezTo>
                  <a:cubicBezTo>
                    <a:pt x="23" y="192"/>
                    <a:pt x="22" y="191"/>
                    <a:pt x="22" y="191"/>
                  </a:cubicBezTo>
                  <a:cubicBezTo>
                    <a:pt x="17" y="195"/>
                    <a:pt x="13" y="199"/>
                    <a:pt x="9" y="205"/>
                  </a:cubicBezTo>
                  <a:cubicBezTo>
                    <a:pt x="9" y="205"/>
                    <a:pt x="8" y="205"/>
                    <a:pt x="8" y="205"/>
                  </a:cubicBezTo>
                  <a:cubicBezTo>
                    <a:pt x="7" y="205"/>
                    <a:pt x="7" y="204"/>
                    <a:pt x="7" y="204"/>
                  </a:cubicBezTo>
                  <a:cubicBezTo>
                    <a:pt x="12" y="198"/>
                    <a:pt x="16" y="193"/>
                    <a:pt x="21" y="188"/>
                  </a:cubicBezTo>
                  <a:cubicBezTo>
                    <a:pt x="20" y="187"/>
                    <a:pt x="20" y="186"/>
                    <a:pt x="20" y="185"/>
                  </a:cubicBezTo>
                  <a:cubicBezTo>
                    <a:pt x="19" y="186"/>
                    <a:pt x="19" y="186"/>
                    <a:pt x="18" y="186"/>
                  </a:cubicBezTo>
                  <a:cubicBezTo>
                    <a:pt x="17" y="185"/>
                    <a:pt x="15" y="183"/>
                    <a:pt x="16" y="181"/>
                  </a:cubicBezTo>
                  <a:cubicBezTo>
                    <a:pt x="14" y="174"/>
                    <a:pt x="13" y="165"/>
                    <a:pt x="15" y="155"/>
                  </a:cubicBezTo>
                  <a:cubicBezTo>
                    <a:pt x="15" y="153"/>
                    <a:pt x="13" y="154"/>
                    <a:pt x="14" y="152"/>
                  </a:cubicBezTo>
                  <a:cubicBezTo>
                    <a:pt x="14" y="151"/>
                    <a:pt x="15" y="151"/>
                    <a:pt x="15" y="150"/>
                  </a:cubicBezTo>
                  <a:cubicBezTo>
                    <a:pt x="14" y="149"/>
                    <a:pt x="14" y="149"/>
                    <a:pt x="13" y="149"/>
                  </a:cubicBezTo>
                  <a:cubicBezTo>
                    <a:pt x="12" y="149"/>
                    <a:pt x="12" y="149"/>
                    <a:pt x="12" y="150"/>
                  </a:cubicBezTo>
                  <a:cubicBezTo>
                    <a:pt x="12" y="151"/>
                    <a:pt x="13" y="151"/>
                    <a:pt x="12" y="151"/>
                  </a:cubicBezTo>
                  <a:cubicBezTo>
                    <a:pt x="11" y="151"/>
                    <a:pt x="11" y="152"/>
                    <a:pt x="10" y="152"/>
                  </a:cubicBezTo>
                  <a:cubicBezTo>
                    <a:pt x="8" y="152"/>
                    <a:pt x="9" y="150"/>
                    <a:pt x="9" y="149"/>
                  </a:cubicBezTo>
                  <a:close/>
                </a:path>
              </a:pathLst>
            </a:custGeom>
            <a:solidFill>
              <a:srgbClr val="32827D"/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solidFill>
                  <a:srgbClr val="002060"/>
                </a:solidFill>
              </a:endParaRPr>
            </a:p>
          </p:txBody>
        </p:sp>
        <p:sp>
          <p:nvSpPr>
            <p:cNvPr id="21" name="MH_SubTitle_1">
              <a:extLst>
                <a:ext uri="{FF2B5EF4-FFF2-40B4-BE49-F238E27FC236}">
                  <a16:creationId xmlns:a16="http://schemas.microsoft.com/office/drawing/2014/main" id="{6A42B598-3AB5-43BE-8FB7-C0C79053AF0F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2063552" y="3443971"/>
              <a:ext cx="8064896" cy="2505309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zh-CN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War</a:t>
              </a: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包部署：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解压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修改配置文件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运行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访问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8320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</a:t>
            </a:r>
            <a:r>
              <a:rPr lang="en-US" altLang="zh-CN" dirty="0"/>
              <a:t>tomcat</a:t>
            </a:r>
            <a:r>
              <a:rPr lang="zh-CN" altLang="en-US" dirty="0"/>
              <a:t>日志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AA10287-C3D5-4770-8B22-C018D899457B}"/>
              </a:ext>
            </a:extLst>
          </p:cNvPr>
          <p:cNvGrpSpPr/>
          <p:nvPr/>
        </p:nvGrpSpPr>
        <p:grpSpPr>
          <a:xfrm>
            <a:off x="911424" y="1614209"/>
            <a:ext cx="8856984" cy="1152128"/>
            <a:chOff x="911424" y="2096210"/>
            <a:chExt cx="8856984" cy="1152128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D4F1C93A-79E8-49D2-9B7C-E4BA7DC1F27B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911424" y="2096210"/>
              <a:ext cx="413067" cy="426809"/>
            </a:xfrm>
            <a:prstGeom prst="rect">
              <a:avLst/>
            </a:prstGeom>
            <a:solidFill>
              <a:srgbClr val="1D505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1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MH_SubTitle_1">
              <a:extLst>
                <a:ext uri="{FF2B5EF4-FFF2-40B4-BE49-F238E27FC236}">
                  <a16:creationId xmlns:a16="http://schemas.microsoft.com/office/drawing/2014/main" id="{8B0845C2-B796-4158-A139-793F2CCCAC6D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703512" y="2096210"/>
              <a:ext cx="8064896" cy="1152128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zh-CN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Tomcat</a:t>
              </a: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日志：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logs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目录下的：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catlina.out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文件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85607A13-F0F5-4C6C-AA6D-F0ED918A38F1}"/>
              </a:ext>
            </a:extLst>
          </p:cNvPr>
          <p:cNvGrpSpPr/>
          <p:nvPr/>
        </p:nvGrpSpPr>
        <p:grpSpPr>
          <a:xfrm>
            <a:off x="911424" y="4091664"/>
            <a:ext cx="8833710" cy="1872208"/>
            <a:chOff x="911424" y="3406945"/>
            <a:chExt cx="8833710" cy="1872208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F7469E40-C47D-459F-B10C-2DD65D48D172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911424" y="3410022"/>
              <a:ext cx="413067" cy="426809"/>
            </a:xfrm>
            <a:prstGeom prst="rect">
              <a:avLst/>
            </a:prstGeom>
            <a:solidFill>
              <a:srgbClr val="9CCDC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2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0" name="MH_SubTitle_1">
              <a:extLst>
                <a:ext uri="{FF2B5EF4-FFF2-40B4-BE49-F238E27FC236}">
                  <a16:creationId xmlns:a16="http://schemas.microsoft.com/office/drawing/2014/main" id="{4A503761-516E-4868-B3EF-B388BA3CEC6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680238" y="3406945"/>
              <a:ext cx="8064896" cy="1872208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zh-CN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Tail</a:t>
              </a: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命令：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tail -f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 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file	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查看文件末尾，并实时更新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tail -200f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 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file	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查看文件末尾的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200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行，并实时更新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tail -f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 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file | grep str	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查看文件末尾包含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str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的行，并实时更新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0571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95600" y="1844824"/>
            <a:ext cx="6768752" cy="322118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51992" y="2967826"/>
            <a:ext cx="6255968" cy="1722162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03949" y="2035838"/>
            <a:ext cx="37946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/>
                <a:ea typeface="黑体" panose="02010609060101010101" pitchFamily="49" charset="-122"/>
                <a:cs typeface="+mn-cs"/>
              </a:rPr>
              <a:t>PART </a:t>
            </a:r>
            <a:r>
              <a:rPr lang="en-US" altLang="zh-CN" sz="4400" dirty="0">
                <a:solidFill>
                  <a:schemeClr val="accent2">
                    <a:lumMod val="75000"/>
                  </a:schemeClr>
                </a:solidFill>
                <a:latin typeface="Calibri"/>
                <a:ea typeface="黑体" panose="02010609060101010101" pitchFamily="49" charset="-122"/>
              </a:rPr>
              <a:t>3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alibri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03949" y="3292920"/>
            <a:ext cx="38922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dirty="0">
                <a:solidFill>
                  <a:prstClr val="white"/>
                </a:solidFill>
                <a:latin typeface="+mn-ea"/>
              </a:rPr>
              <a:t>shell</a:t>
            </a:r>
            <a:r>
              <a:rPr lang="zh-CN" altLang="en-US" sz="3600" dirty="0">
                <a:solidFill>
                  <a:prstClr val="white"/>
                </a:solidFill>
                <a:latin typeface="+mn-ea"/>
              </a:rPr>
              <a:t>脚本</a:t>
            </a:r>
            <a:endParaRPr lang="en-US" altLang="zh-CN" sz="3600" dirty="0">
              <a:solidFill>
                <a:prstClr val="white"/>
              </a:solidFill>
              <a:latin typeface="+mn-ea"/>
            </a:endParaRPr>
          </a:p>
          <a:p>
            <a:pPr lvl="0" algn="ctr">
              <a:defRPr/>
            </a:pP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shell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61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脚本基础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AA10287-C3D5-4770-8B22-C018D899457B}"/>
              </a:ext>
            </a:extLst>
          </p:cNvPr>
          <p:cNvGrpSpPr/>
          <p:nvPr/>
        </p:nvGrpSpPr>
        <p:grpSpPr>
          <a:xfrm>
            <a:off x="911424" y="1614209"/>
            <a:ext cx="8856984" cy="1310736"/>
            <a:chOff x="911424" y="2096210"/>
            <a:chExt cx="8856984" cy="1310736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D4F1C93A-79E8-49D2-9B7C-E4BA7DC1F27B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911424" y="2096210"/>
              <a:ext cx="413067" cy="426809"/>
            </a:xfrm>
            <a:prstGeom prst="rect">
              <a:avLst/>
            </a:prstGeom>
            <a:solidFill>
              <a:srgbClr val="1D505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1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MH_SubTitle_1">
              <a:extLst>
                <a:ext uri="{FF2B5EF4-FFF2-40B4-BE49-F238E27FC236}">
                  <a16:creationId xmlns:a16="http://schemas.microsoft.com/office/drawing/2014/main" id="{8B0845C2-B796-4158-A139-793F2CCCAC6D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703512" y="2096210"/>
              <a:ext cx="8064896" cy="1310736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格式：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创建脚本：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vi test.sh</a:t>
              </a: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#!/bin/bash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85607A13-F0F5-4C6C-AA6D-F0ED918A38F1}"/>
              </a:ext>
            </a:extLst>
          </p:cNvPr>
          <p:cNvGrpSpPr/>
          <p:nvPr/>
        </p:nvGrpSpPr>
        <p:grpSpPr>
          <a:xfrm>
            <a:off x="934698" y="3109030"/>
            <a:ext cx="8833710" cy="1472098"/>
            <a:chOff x="911424" y="3406945"/>
            <a:chExt cx="8833710" cy="1472098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F7469E40-C47D-459F-B10C-2DD65D48D172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911424" y="3410022"/>
              <a:ext cx="413067" cy="426809"/>
            </a:xfrm>
            <a:prstGeom prst="rect">
              <a:avLst/>
            </a:prstGeom>
            <a:solidFill>
              <a:srgbClr val="9CCDC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2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0" name="MH_SubTitle_1">
              <a:extLst>
                <a:ext uri="{FF2B5EF4-FFF2-40B4-BE49-F238E27FC236}">
                  <a16:creationId xmlns:a16="http://schemas.microsoft.com/office/drawing/2014/main" id="{4A503761-516E-4868-B3EF-B388BA3CEC62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680238" y="3406945"/>
              <a:ext cx="8064896" cy="1472098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输入输出：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输出：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echo str</a:t>
              </a: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输入：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sh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 test.sh 1 2 3</a:t>
              </a: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使用：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$1=1 $2=2 $3=3</a:t>
              </a: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1755DEF4-86AC-42C2-BFDF-0516319E6006}"/>
              </a:ext>
            </a:extLst>
          </p:cNvPr>
          <p:cNvGrpSpPr/>
          <p:nvPr/>
        </p:nvGrpSpPr>
        <p:grpSpPr>
          <a:xfrm>
            <a:off x="911423" y="4726566"/>
            <a:ext cx="7848873" cy="1654762"/>
            <a:chOff x="911424" y="2096210"/>
            <a:chExt cx="7750168" cy="1654762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B3675A9-A71C-4BC4-8AE1-FBEC6B23C0EB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911424" y="2096210"/>
              <a:ext cx="413067" cy="426809"/>
            </a:xfrm>
            <a:prstGeom prst="rect">
              <a:avLst/>
            </a:prstGeom>
            <a:solidFill>
              <a:srgbClr val="1D505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3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" name="MH_SubTitle_1">
              <a:extLst>
                <a:ext uri="{FF2B5EF4-FFF2-40B4-BE49-F238E27FC236}">
                  <a16:creationId xmlns:a16="http://schemas.microsoft.com/office/drawing/2014/main" id="{06CB1E74-8E13-46C7-B4C0-9AF67091E97D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703512" y="2096210"/>
              <a:ext cx="6958080" cy="1654762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基础语法：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设置变量：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path=“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aaa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”</a:t>
              </a: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echo $path</a:t>
              </a:r>
              <a:endParaRPr lang="zh-CN" altLang="en-US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9049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95600" y="1844824"/>
            <a:ext cx="6768752" cy="322118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51992" y="2967826"/>
            <a:ext cx="6255968" cy="1722162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03949" y="2035838"/>
            <a:ext cx="37946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/>
                <a:ea typeface="黑体" panose="02010609060101010101" pitchFamily="49" charset="-122"/>
                <a:cs typeface="+mn-cs"/>
              </a:rPr>
              <a:t>PART </a:t>
            </a:r>
            <a:r>
              <a:rPr lang="en-US" altLang="zh-CN" sz="4400" noProof="0" dirty="0">
                <a:solidFill>
                  <a:schemeClr val="accent2">
                    <a:lumMod val="75000"/>
                  </a:schemeClr>
                </a:solidFill>
                <a:latin typeface="Calibri"/>
                <a:ea typeface="黑体" panose="02010609060101010101" pitchFamily="49" charset="-122"/>
              </a:rPr>
              <a:t>4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alibri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03949" y="3292920"/>
            <a:ext cx="38922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dirty="0">
                <a:solidFill>
                  <a:prstClr val="white"/>
                </a:solidFill>
                <a:latin typeface="+mn-ea"/>
              </a:rPr>
              <a:t>自动化部署</a:t>
            </a:r>
            <a:endParaRPr lang="en-US" altLang="zh-CN" sz="3600" dirty="0">
              <a:solidFill>
                <a:prstClr val="white"/>
              </a:solidFill>
              <a:latin typeface="+mn-ea"/>
            </a:endParaRPr>
          </a:p>
          <a:p>
            <a:pPr lvl="0" algn="ctr">
              <a:defRPr/>
            </a:pP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Auto Deploy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123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需求分析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7D99648-4BB0-416C-8E4F-B85E7FFA3C1B}"/>
              </a:ext>
            </a:extLst>
          </p:cNvPr>
          <p:cNvGrpSpPr/>
          <p:nvPr/>
        </p:nvGrpSpPr>
        <p:grpSpPr>
          <a:xfrm>
            <a:off x="1199456" y="2060848"/>
            <a:ext cx="8928992" cy="4032448"/>
            <a:chOff x="1199456" y="2060848"/>
            <a:chExt cx="8928992" cy="4032448"/>
          </a:xfrm>
        </p:grpSpPr>
        <p:sp>
          <p:nvSpPr>
            <p:cNvPr id="11" name="MH_Other_1">
              <a:extLst>
                <a:ext uri="{FF2B5EF4-FFF2-40B4-BE49-F238E27FC236}">
                  <a16:creationId xmlns:a16="http://schemas.microsoft.com/office/drawing/2014/main" id="{947962D8-5BC0-4911-9C44-3EB9AAD189A7}"/>
                </a:ext>
              </a:extLst>
            </p:cNvPr>
            <p:cNvSpPr>
              <a:spLocks noChangeAspect="1" noEditPoints="1"/>
            </p:cNvSpPr>
            <p:nvPr>
              <p:custDataLst>
                <p:tags r:id="rId1"/>
              </p:custDataLst>
            </p:nvPr>
          </p:nvSpPr>
          <p:spPr bwMode="auto">
            <a:xfrm>
              <a:off x="1199456" y="2060848"/>
              <a:ext cx="533400" cy="814387"/>
            </a:xfrm>
            <a:custGeom>
              <a:avLst/>
              <a:gdLst>
                <a:gd name="T0" fmla="*/ 2147483646 w 128"/>
                <a:gd name="T1" fmla="*/ 2147483646 h 196"/>
                <a:gd name="T2" fmla="*/ 2147483646 w 128"/>
                <a:gd name="T3" fmla="*/ 2147483646 h 196"/>
                <a:gd name="T4" fmla="*/ 2147483646 w 128"/>
                <a:gd name="T5" fmla="*/ 2147483646 h 196"/>
                <a:gd name="T6" fmla="*/ 2147483646 w 128"/>
                <a:gd name="T7" fmla="*/ 2147483646 h 196"/>
                <a:gd name="T8" fmla="*/ 2147483646 w 128"/>
                <a:gd name="T9" fmla="*/ 2147483646 h 196"/>
                <a:gd name="T10" fmla="*/ 2147483646 w 128"/>
                <a:gd name="T11" fmla="*/ 2147483646 h 196"/>
                <a:gd name="T12" fmla="*/ 2147483646 w 128"/>
                <a:gd name="T13" fmla="*/ 2147483646 h 196"/>
                <a:gd name="T14" fmla="*/ 2147483646 w 128"/>
                <a:gd name="T15" fmla="*/ 2147483646 h 196"/>
                <a:gd name="T16" fmla="*/ 2147483646 w 128"/>
                <a:gd name="T17" fmla="*/ 2147483646 h 196"/>
                <a:gd name="T18" fmla="*/ 2147483646 w 128"/>
                <a:gd name="T19" fmla="*/ 2147483646 h 196"/>
                <a:gd name="T20" fmla="*/ 2147483646 w 128"/>
                <a:gd name="T21" fmla="*/ 2147483646 h 196"/>
                <a:gd name="T22" fmla="*/ 2147483646 w 128"/>
                <a:gd name="T23" fmla="*/ 2147483646 h 196"/>
                <a:gd name="T24" fmla="*/ 2147483646 w 128"/>
                <a:gd name="T25" fmla="*/ 2147483646 h 196"/>
                <a:gd name="T26" fmla="*/ 2147483646 w 128"/>
                <a:gd name="T27" fmla="*/ 2147483646 h 196"/>
                <a:gd name="T28" fmla="*/ 2147483646 w 128"/>
                <a:gd name="T29" fmla="*/ 2147483646 h 196"/>
                <a:gd name="T30" fmla="*/ 2147483646 w 128"/>
                <a:gd name="T31" fmla="*/ 2147483646 h 196"/>
                <a:gd name="T32" fmla="*/ 2147483646 w 128"/>
                <a:gd name="T33" fmla="*/ 2147483646 h 196"/>
                <a:gd name="T34" fmla="*/ 2147483646 w 128"/>
                <a:gd name="T35" fmla="*/ 2147483646 h 196"/>
                <a:gd name="T36" fmla="*/ 2147483646 w 128"/>
                <a:gd name="T37" fmla="*/ 2147483646 h 196"/>
                <a:gd name="T38" fmla="*/ 2147483646 w 128"/>
                <a:gd name="T39" fmla="*/ 2147483646 h 196"/>
                <a:gd name="T40" fmla="*/ 2147483646 w 128"/>
                <a:gd name="T41" fmla="*/ 2147483646 h 196"/>
                <a:gd name="T42" fmla="*/ 2147483646 w 128"/>
                <a:gd name="T43" fmla="*/ 2147483646 h 196"/>
                <a:gd name="T44" fmla="*/ 2147483646 w 128"/>
                <a:gd name="T45" fmla="*/ 2147483646 h 196"/>
                <a:gd name="T46" fmla="*/ 2147483646 w 128"/>
                <a:gd name="T47" fmla="*/ 2147483646 h 196"/>
                <a:gd name="T48" fmla="*/ 2147483646 w 128"/>
                <a:gd name="T49" fmla="*/ 2147483646 h 196"/>
                <a:gd name="T50" fmla="*/ 2147483646 w 128"/>
                <a:gd name="T51" fmla="*/ 2147483646 h 196"/>
                <a:gd name="T52" fmla="*/ 2147483646 w 128"/>
                <a:gd name="T53" fmla="*/ 2147483646 h 196"/>
                <a:gd name="T54" fmla="*/ 2147483646 w 128"/>
                <a:gd name="T55" fmla="*/ 2147483646 h 196"/>
                <a:gd name="T56" fmla="*/ 2147483646 w 128"/>
                <a:gd name="T57" fmla="*/ 2147483646 h 196"/>
                <a:gd name="T58" fmla="*/ 2147483646 w 128"/>
                <a:gd name="T59" fmla="*/ 2147483646 h 196"/>
                <a:gd name="T60" fmla="*/ 2147483646 w 128"/>
                <a:gd name="T61" fmla="*/ 2147483646 h 196"/>
                <a:gd name="T62" fmla="*/ 2147483646 w 128"/>
                <a:gd name="T63" fmla="*/ 2147483646 h 196"/>
                <a:gd name="T64" fmla="*/ 2147483646 w 128"/>
                <a:gd name="T65" fmla="*/ 2147483646 h 196"/>
                <a:gd name="T66" fmla="*/ 2147483646 w 128"/>
                <a:gd name="T67" fmla="*/ 2147483646 h 196"/>
                <a:gd name="T68" fmla="*/ 2147483646 w 128"/>
                <a:gd name="T69" fmla="*/ 2147483646 h 196"/>
                <a:gd name="T70" fmla="*/ 2147483646 w 128"/>
                <a:gd name="T71" fmla="*/ 2147483646 h 196"/>
                <a:gd name="T72" fmla="*/ 2147483646 w 128"/>
                <a:gd name="T73" fmla="*/ 2147483646 h 196"/>
                <a:gd name="T74" fmla="*/ 2147483646 w 128"/>
                <a:gd name="T75" fmla="*/ 2147483646 h 196"/>
                <a:gd name="T76" fmla="*/ 2147483646 w 128"/>
                <a:gd name="T77" fmla="*/ 2147483646 h 196"/>
                <a:gd name="T78" fmla="*/ 2147483646 w 128"/>
                <a:gd name="T79" fmla="*/ 2147483646 h 196"/>
                <a:gd name="T80" fmla="*/ 2147483646 w 128"/>
                <a:gd name="T81" fmla="*/ 2147483646 h 196"/>
                <a:gd name="T82" fmla="*/ 2147483646 w 128"/>
                <a:gd name="T83" fmla="*/ 2147483646 h 196"/>
                <a:gd name="T84" fmla="*/ 2147483646 w 128"/>
                <a:gd name="T85" fmla="*/ 2147483646 h 196"/>
                <a:gd name="T86" fmla="*/ 2147483646 w 128"/>
                <a:gd name="T87" fmla="*/ 2147483646 h 196"/>
                <a:gd name="T88" fmla="*/ 2147483646 w 128"/>
                <a:gd name="T89" fmla="*/ 2147483646 h 196"/>
                <a:gd name="T90" fmla="*/ 2147483646 w 128"/>
                <a:gd name="T91" fmla="*/ 2147483646 h 196"/>
                <a:gd name="T92" fmla="*/ 2147483646 w 128"/>
                <a:gd name="T93" fmla="*/ 2147483646 h 196"/>
                <a:gd name="T94" fmla="*/ 2147483646 w 128"/>
                <a:gd name="T95" fmla="*/ 2147483646 h 196"/>
                <a:gd name="T96" fmla="*/ 2147483646 w 128"/>
                <a:gd name="T97" fmla="*/ 2147483646 h 196"/>
                <a:gd name="T98" fmla="*/ 2147483646 w 128"/>
                <a:gd name="T99" fmla="*/ 2147483646 h 196"/>
                <a:gd name="T100" fmla="*/ 2147483646 w 128"/>
                <a:gd name="T101" fmla="*/ 2147483646 h 196"/>
                <a:gd name="T102" fmla="*/ 2147483646 w 128"/>
                <a:gd name="T103" fmla="*/ 2147483646 h 196"/>
                <a:gd name="T104" fmla="*/ 2147483646 w 128"/>
                <a:gd name="T105" fmla="*/ 2147483646 h 196"/>
                <a:gd name="T106" fmla="*/ 2147483646 w 128"/>
                <a:gd name="T107" fmla="*/ 2147483646 h 196"/>
                <a:gd name="T108" fmla="*/ 2147483646 w 128"/>
                <a:gd name="T109" fmla="*/ 2147483646 h 196"/>
                <a:gd name="T110" fmla="*/ 2147483646 w 128"/>
                <a:gd name="T111" fmla="*/ 2147483646 h 196"/>
                <a:gd name="T112" fmla="*/ 2147483646 w 128"/>
                <a:gd name="T113" fmla="*/ 2147483646 h 196"/>
                <a:gd name="T114" fmla="*/ 2147483646 w 128"/>
                <a:gd name="T115" fmla="*/ 2147483646 h 196"/>
                <a:gd name="T116" fmla="*/ 2147483646 w 128"/>
                <a:gd name="T117" fmla="*/ 2147483646 h 19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8" h="196">
                  <a:moveTo>
                    <a:pt x="110" y="32"/>
                  </a:moveTo>
                  <a:cubicBezTo>
                    <a:pt x="110" y="31"/>
                    <a:pt x="110" y="31"/>
                    <a:pt x="110" y="31"/>
                  </a:cubicBezTo>
                  <a:cubicBezTo>
                    <a:pt x="110" y="31"/>
                    <a:pt x="109" y="32"/>
                    <a:pt x="110" y="32"/>
                  </a:cubicBezTo>
                  <a:close/>
                  <a:moveTo>
                    <a:pt x="87" y="145"/>
                  </a:moveTo>
                  <a:cubicBezTo>
                    <a:pt x="90" y="146"/>
                    <a:pt x="90" y="146"/>
                    <a:pt x="90" y="146"/>
                  </a:cubicBezTo>
                  <a:cubicBezTo>
                    <a:pt x="89" y="145"/>
                    <a:pt x="88" y="145"/>
                    <a:pt x="87" y="145"/>
                  </a:cubicBezTo>
                  <a:close/>
                  <a:moveTo>
                    <a:pt x="81" y="136"/>
                  </a:moveTo>
                  <a:cubicBezTo>
                    <a:pt x="81" y="136"/>
                    <a:pt x="81" y="136"/>
                    <a:pt x="81" y="136"/>
                  </a:cubicBezTo>
                  <a:cubicBezTo>
                    <a:pt x="82" y="137"/>
                    <a:pt x="82" y="137"/>
                    <a:pt x="82" y="137"/>
                  </a:cubicBezTo>
                  <a:cubicBezTo>
                    <a:pt x="82" y="137"/>
                    <a:pt x="83" y="138"/>
                    <a:pt x="83" y="138"/>
                  </a:cubicBezTo>
                  <a:cubicBezTo>
                    <a:pt x="83" y="137"/>
                    <a:pt x="83" y="137"/>
                    <a:pt x="82" y="137"/>
                  </a:cubicBezTo>
                  <a:cubicBezTo>
                    <a:pt x="82" y="136"/>
                    <a:pt x="82" y="136"/>
                    <a:pt x="81" y="136"/>
                  </a:cubicBezTo>
                  <a:close/>
                  <a:moveTo>
                    <a:pt x="101" y="97"/>
                  </a:moveTo>
                  <a:cubicBezTo>
                    <a:pt x="101" y="97"/>
                    <a:pt x="102" y="98"/>
                    <a:pt x="102" y="98"/>
                  </a:cubicBezTo>
                  <a:cubicBezTo>
                    <a:pt x="102" y="97"/>
                    <a:pt x="102" y="97"/>
                    <a:pt x="101" y="96"/>
                  </a:cubicBezTo>
                  <a:cubicBezTo>
                    <a:pt x="101" y="96"/>
                    <a:pt x="100" y="96"/>
                    <a:pt x="101" y="97"/>
                  </a:cubicBezTo>
                  <a:close/>
                  <a:moveTo>
                    <a:pt x="60" y="183"/>
                  </a:moveTo>
                  <a:cubicBezTo>
                    <a:pt x="60" y="183"/>
                    <a:pt x="60" y="183"/>
                    <a:pt x="60" y="183"/>
                  </a:cubicBezTo>
                  <a:cubicBezTo>
                    <a:pt x="60" y="183"/>
                    <a:pt x="61" y="185"/>
                    <a:pt x="62" y="184"/>
                  </a:cubicBezTo>
                  <a:cubicBezTo>
                    <a:pt x="61" y="184"/>
                    <a:pt x="61" y="183"/>
                    <a:pt x="60" y="183"/>
                  </a:cubicBezTo>
                  <a:cubicBezTo>
                    <a:pt x="60" y="182"/>
                    <a:pt x="60" y="182"/>
                    <a:pt x="60" y="183"/>
                  </a:cubicBezTo>
                  <a:close/>
                  <a:moveTo>
                    <a:pt x="103" y="90"/>
                  </a:moveTo>
                  <a:cubicBezTo>
                    <a:pt x="102" y="91"/>
                    <a:pt x="103" y="91"/>
                    <a:pt x="103" y="91"/>
                  </a:cubicBezTo>
                  <a:cubicBezTo>
                    <a:pt x="103" y="92"/>
                    <a:pt x="104" y="93"/>
                    <a:pt x="104" y="92"/>
                  </a:cubicBezTo>
                  <a:cubicBezTo>
                    <a:pt x="103" y="91"/>
                    <a:pt x="103" y="90"/>
                    <a:pt x="103" y="90"/>
                  </a:cubicBezTo>
                  <a:close/>
                  <a:moveTo>
                    <a:pt x="103" y="166"/>
                  </a:moveTo>
                  <a:cubicBezTo>
                    <a:pt x="103" y="166"/>
                    <a:pt x="102" y="166"/>
                    <a:pt x="102" y="166"/>
                  </a:cubicBezTo>
                  <a:cubicBezTo>
                    <a:pt x="102" y="165"/>
                    <a:pt x="101" y="164"/>
                    <a:pt x="101" y="164"/>
                  </a:cubicBezTo>
                  <a:cubicBezTo>
                    <a:pt x="101" y="165"/>
                    <a:pt x="102" y="166"/>
                    <a:pt x="103" y="166"/>
                  </a:cubicBezTo>
                  <a:close/>
                  <a:moveTo>
                    <a:pt x="62" y="182"/>
                  </a:moveTo>
                  <a:cubicBezTo>
                    <a:pt x="62" y="182"/>
                    <a:pt x="62" y="182"/>
                    <a:pt x="62" y="182"/>
                  </a:cubicBezTo>
                  <a:cubicBezTo>
                    <a:pt x="62" y="182"/>
                    <a:pt x="62" y="182"/>
                    <a:pt x="62" y="182"/>
                  </a:cubicBezTo>
                  <a:cubicBezTo>
                    <a:pt x="63" y="183"/>
                    <a:pt x="63" y="183"/>
                    <a:pt x="63" y="183"/>
                  </a:cubicBezTo>
                  <a:cubicBezTo>
                    <a:pt x="63" y="183"/>
                    <a:pt x="63" y="184"/>
                    <a:pt x="63" y="184"/>
                  </a:cubicBezTo>
                  <a:cubicBezTo>
                    <a:pt x="64" y="184"/>
                    <a:pt x="64" y="185"/>
                    <a:pt x="65" y="185"/>
                  </a:cubicBezTo>
                  <a:cubicBezTo>
                    <a:pt x="65" y="185"/>
                    <a:pt x="65" y="184"/>
                    <a:pt x="64" y="184"/>
                  </a:cubicBezTo>
                  <a:cubicBezTo>
                    <a:pt x="64" y="184"/>
                    <a:pt x="64" y="184"/>
                    <a:pt x="63" y="184"/>
                  </a:cubicBezTo>
                  <a:cubicBezTo>
                    <a:pt x="63" y="183"/>
                    <a:pt x="63" y="183"/>
                    <a:pt x="63" y="183"/>
                  </a:cubicBezTo>
                  <a:cubicBezTo>
                    <a:pt x="62" y="182"/>
                    <a:pt x="62" y="182"/>
                    <a:pt x="62" y="182"/>
                  </a:cubicBezTo>
                  <a:cubicBezTo>
                    <a:pt x="62" y="182"/>
                    <a:pt x="62" y="182"/>
                    <a:pt x="62" y="182"/>
                  </a:cubicBezTo>
                  <a:close/>
                  <a:moveTo>
                    <a:pt x="100" y="176"/>
                  </a:moveTo>
                  <a:cubicBezTo>
                    <a:pt x="100" y="177"/>
                    <a:pt x="100" y="177"/>
                    <a:pt x="100" y="177"/>
                  </a:cubicBezTo>
                  <a:cubicBezTo>
                    <a:pt x="100" y="177"/>
                    <a:pt x="100" y="177"/>
                    <a:pt x="101" y="177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1" y="178"/>
                    <a:pt x="101" y="179"/>
                    <a:pt x="102" y="179"/>
                  </a:cubicBezTo>
                  <a:cubicBezTo>
                    <a:pt x="102" y="179"/>
                    <a:pt x="102" y="179"/>
                    <a:pt x="102" y="179"/>
                  </a:cubicBezTo>
                  <a:cubicBezTo>
                    <a:pt x="103" y="179"/>
                    <a:pt x="103" y="179"/>
                    <a:pt x="103" y="179"/>
                  </a:cubicBezTo>
                  <a:cubicBezTo>
                    <a:pt x="103" y="180"/>
                    <a:pt x="103" y="180"/>
                    <a:pt x="103" y="181"/>
                  </a:cubicBezTo>
                  <a:cubicBezTo>
                    <a:pt x="104" y="180"/>
                    <a:pt x="103" y="180"/>
                    <a:pt x="103" y="179"/>
                  </a:cubicBezTo>
                  <a:cubicBezTo>
                    <a:pt x="102" y="179"/>
                    <a:pt x="102" y="179"/>
                    <a:pt x="102" y="179"/>
                  </a:cubicBezTo>
                  <a:cubicBezTo>
                    <a:pt x="102" y="179"/>
                    <a:pt x="102" y="179"/>
                    <a:pt x="102" y="179"/>
                  </a:cubicBezTo>
                  <a:cubicBezTo>
                    <a:pt x="102" y="178"/>
                    <a:pt x="102" y="178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1" y="177"/>
                    <a:pt x="101" y="177"/>
                    <a:pt x="101" y="177"/>
                  </a:cubicBezTo>
                  <a:cubicBezTo>
                    <a:pt x="100" y="177"/>
                    <a:pt x="100" y="177"/>
                    <a:pt x="100" y="177"/>
                  </a:cubicBezTo>
                  <a:lnTo>
                    <a:pt x="100" y="176"/>
                  </a:lnTo>
                  <a:close/>
                  <a:moveTo>
                    <a:pt x="103" y="157"/>
                  </a:moveTo>
                  <a:cubicBezTo>
                    <a:pt x="103" y="157"/>
                    <a:pt x="103" y="158"/>
                    <a:pt x="104" y="158"/>
                  </a:cubicBezTo>
                  <a:cubicBezTo>
                    <a:pt x="104" y="159"/>
                    <a:pt x="104" y="159"/>
                    <a:pt x="104" y="159"/>
                  </a:cubicBezTo>
                  <a:cubicBezTo>
                    <a:pt x="104" y="159"/>
                    <a:pt x="105" y="160"/>
                    <a:pt x="105" y="160"/>
                  </a:cubicBezTo>
                  <a:cubicBezTo>
                    <a:pt x="105" y="160"/>
                    <a:pt x="106" y="161"/>
                    <a:pt x="106" y="160"/>
                  </a:cubicBezTo>
                  <a:cubicBezTo>
                    <a:pt x="105" y="160"/>
                    <a:pt x="105" y="160"/>
                    <a:pt x="105" y="160"/>
                  </a:cubicBezTo>
                  <a:cubicBezTo>
                    <a:pt x="105" y="159"/>
                    <a:pt x="105" y="159"/>
                    <a:pt x="104" y="159"/>
                  </a:cubicBezTo>
                  <a:cubicBezTo>
                    <a:pt x="104" y="158"/>
                    <a:pt x="104" y="158"/>
                    <a:pt x="104" y="158"/>
                  </a:cubicBezTo>
                  <a:cubicBezTo>
                    <a:pt x="104" y="158"/>
                    <a:pt x="103" y="157"/>
                    <a:pt x="103" y="157"/>
                  </a:cubicBezTo>
                  <a:close/>
                  <a:moveTo>
                    <a:pt x="96" y="182"/>
                  </a:moveTo>
                  <a:cubicBezTo>
                    <a:pt x="96" y="182"/>
                    <a:pt x="96" y="182"/>
                    <a:pt x="96" y="182"/>
                  </a:cubicBezTo>
                  <a:cubicBezTo>
                    <a:pt x="97" y="183"/>
                    <a:pt x="97" y="183"/>
                    <a:pt x="97" y="183"/>
                  </a:cubicBezTo>
                  <a:cubicBezTo>
                    <a:pt x="97" y="184"/>
                    <a:pt x="98" y="185"/>
                    <a:pt x="99" y="185"/>
                  </a:cubicBezTo>
                  <a:cubicBezTo>
                    <a:pt x="99" y="186"/>
                    <a:pt x="99" y="185"/>
                    <a:pt x="99" y="185"/>
                  </a:cubicBezTo>
                  <a:cubicBezTo>
                    <a:pt x="98" y="184"/>
                    <a:pt x="98" y="183"/>
                    <a:pt x="97" y="183"/>
                  </a:cubicBezTo>
                  <a:cubicBezTo>
                    <a:pt x="96" y="182"/>
                    <a:pt x="96" y="182"/>
                    <a:pt x="96" y="182"/>
                  </a:cubicBezTo>
                  <a:close/>
                  <a:moveTo>
                    <a:pt x="40" y="179"/>
                  </a:moveTo>
                  <a:cubicBezTo>
                    <a:pt x="40" y="179"/>
                    <a:pt x="40" y="179"/>
                    <a:pt x="40" y="179"/>
                  </a:cubicBezTo>
                  <a:cubicBezTo>
                    <a:pt x="41" y="180"/>
                    <a:pt x="42" y="181"/>
                    <a:pt x="43" y="182"/>
                  </a:cubicBezTo>
                  <a:cubicBezTo>
                    <a:pt x="43" y="182"/>
                    <a:pt x="43" y="182"/>
                    <a:pt x="43" y="182"/>
                  </a:cubicBezTo>
                  <a:cubicBezTo>
                    <a:pt x="43" y="182"/>
                    <a:pt x="43" y="182"/>
                    <a:pt x="43" y="182"/>
                  </a:cubicBezTo>
                  <a:cubicBezTo>
                    <a:pt x="43" y="182"/>
                    <a:pt x="43" y="182"/>
                    <a:pt x="43" y="182"/>
                  </a:cubicBezTo>
                  <a:cubicBezTo>
                    <a:pt x="43" y="182"/>
                    <a:pt x="43" y="182"/>
                    <a:pt x="43" y="182"/>
                  </a:cubicBezTo>
                  <a:cubicBezTo>
                    <a:pt x="42" y="181"/>
                    <a:pt x="41" y="180"/>
                    <a:pt x="40" y="179"/>
                  </a:cubicBezTo>
                  <a:close/>
                  <a:moveTo>
                    <a:pt x="101" y="167"/>
                  </a:moveTo>
                  <a:cubicBezTo>
                    <a:pt x="102" y="168"/>
                    <a:pt x="102" y="168"/>
                    <a:pt x="102" y="168"/>
                  </a:cubicBezTo>
                  <a:cubicBezTo>
                    <a:pt x="102" y="168"/>
                    <a:pt x="102" y="168"/>
                    <a:pt x="102" y="168"/>
                  </a:cubicBezTo>
                  <a:cubicBezTo>
                    <a:pt x="102" y="168"/>
                    <a:pt x="102" y="168"/>
                    <a:pt x="102" y="168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3" y="169"/>
                    <a:pt x="103" y="169"/>
                    <a:pt x="103" y="170"/>
                  </a:cubicBezTo>
                  <a:cubicBezTo>
                    <a:pt x="103" y="170"/>
                    <a:pt x="103" y="170"/>
                    <a:pt x="103" y="170"/>
                  </a:cubicBezTo>
                  <a:cubicBezTo>
                    <a:pt x="104" y="171"/>
                    <a:pt x="105" y="171"/>
                    <a:pt x="105" y="172"/>
                  </a:cubicBezTo>
                  <a:cubicBezTo>
                    <a:pt x="105" y="172"/>
                    <a:pt x="105" y="172"/>
                    <a:pt x="105" y="171"/>
                  </a:cubicBezTo>
                  <a:cubicBezTo>
                    <a:pt x="105" y="171"/>
                    <a:pt x="104" y="170"/>
                    <a:pt x="103" y="170"/>
                  </a:cubicBezTo>
                  <a:cubicBezTo>
                    <a:pt x="103" y="170"/>
                    <a:pt x="103" y="170"/>
                    <a:pt x="103" y="170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2" y="168"/>
                    <a:pt x="102" y="168"/>
                    <a:pt x="102" y="168"/>
                  </a:cubicBezTo>
                  <a:cubicBezTo>
                    <a:pt x="102" y="168"/>
                    <a:pt x="102" y="168"/>
                    <a:pt x="102" y="168"/>
                  </a:cubicBezTo>
                  <a:cubicBezTo>
                    <a:pt x="102" y="168"/>
                    <a:pt x="102" y="168"/>
                    <a:pt x="102" y="168"/>
                  </a:cubicBezTo>
                  <a:lnTo>
                    <a:pt x="101" y="167"/>
                  </a:lnTo>
                  <a:close/>
                  <a:moveTo>
                    <a:pt x="50" y="122"/>
                  </a:moveTo>
                  <a:cubicBezTo>
                    <a:pt x="50" y="124"/>
                    <a:pt x="49" y="126"/>
                    <a:pt x="49" y="127"/>
                  </a:cubicBezTo>
                  <a:cubicBezTo>
                    <a:pt x="49" y="126"/>
                    <a:pt x="50" y="123"/>
                    <a:pt x="50" y="122"/>
                  </a:cubicBezTo>
                  <a:close/>
                  <a:moveTo>
                    <a:pt x="102" y="16"/>
                  </a:moveTo>
                  <a:cubicBezTo>
                    <a:pt x="102" y="16"/>
                    <a:pt x="102" y="16"/>
                    <a:pt x="102" y="16"/>
                  </a:cubicBezTo>
                  <a:cubicBezTo>
                    <a:pt x="103" y="16"/>
                    <a:pt x="105" y="16"/>
                    <a:pt x="106" y="17"/>
                  </a:cubicBezTo>
                  <a:cubicBezTo>
                    <a:pt x="106" y="17"/>
                    <a:pt x="107" y="17"/>
                    <a:pt x="107" y="16"/>
                  </a:cubicBezTo>
                  <a:lnTo>
                    <a:pt x="102" y="16"/>
                  </a:lnTo>
                  <a:close/>
                  <a:moveTo>
                    <a:pt x="77" y="137"/>
                  </a:moveTo>
                  <a:cubicBezTo>
                    <a:pt x="77" y="138"/>
                    <a:pt x="77" y="138"/>
                    <a:pt x="77" y="139"/>
                  </a:cubicBezTo>
                  <a:cubicBezTo>
                    <a:pt x="76" y="140"/>
                    <a:pt x="78" y="139"/>
                    <a:pt x="79" y="139"/>
                  </a:cubicBezTo>
                  <a:cubicBezTo>
                    <a:pt x="78" y="139"/>
                    <a:pt x="77" y="138"/>
                    <a:pt x="77" y="137"/>
                  </a:cubicBezTo>
                  <a:close/>
                  <a:moveTo>
                    <a:pt x="90" y="108"/>
                  </a:moveTo>
                  <a:cubicBezTo>
                    <a:pt x="89" y="107"/>
                    <a:pt x="89" y="106"/>
                    <a:pt x="88" y="105"/>
                  </a:cubicBezTo>
                  <a:cubicBezTo>
                    <a:pt x="88" y="105"/>
                    <a:pt x="88" y="105"/>
                    <a:pt x="88" y="105"/>
                  </a:cubicBezTo>
                  <a:cubicBezTo>
                    <a:pt x="87" y="105"/>
                    <a:pt x="88" y="106"/>
                    <a:pt x="88" y="107"/>
                  </a:cubicBezTo>
                  <a:cubicBezTo>
                    <a:pt x="88" y="107"/>
                    <a:pt x="90" y="109"/>
                    <a:pt x="90" y="108"/>
                  </a:cubicBezTo>
                  <a:close/>
                  <a:moveTo>
                    <a:pt x="115" y="47"/>
                  </a:moveTo>
                  <a:cubicBezTo>
                    <a:pt x="115" y="48"/>
                    <a:pt x="115" y="48"/>
                    <a:pt x="114" y="48"/>
                  </a:cubicBezTo>
                  <a:cubicBezTo>
                    <a:pt x="114" y="49"/>
                    <a:pt x="115" y="50"/>
                    <a:pt x="116" y="49"/>
                  </a:cubicBezTo>
                  <a:cubicBezTo>
                    <a:pt x="116" y="49"/>
                    <a:pt x="116" y="48"/>
                    <a:pt x="116" y="48"/>
                  </a:cubicBezTo>
                  <a:cubicBezTo>
                    <a:pt x="116" y="48"/>
                    <a:pt x="115" y="45"/>
                    <a:pt x="115" y="47"/>
                  </a:cubicBezTo>
                  <a:close/>
                  <a:moveTo>
                    <a:pt x="84" y="182"/>
                  </a:moveTo>
                  <a:cubicBezTo>
                    <a:pt x="85" y="184"/>
                    <a:pt x="86" y="184"/>
                    <a:pt x="87" y="186"/>
                  </a:cubicBezTo>
                  <a:cubicBezTo>
                    <a:pt x="87" y="186"/>
                    <a:pt x="88" y="186"/>
                    <a:pt x="88" y="186"/>
                  </a:cubicBezTo>
                  <a:cubicBezTo>
                    <a:pt x="87" y="184"/>
                    <a:pt x="85" y="184"/>
                    <a:pt x="84" y="182"/>
                  </a:cubicBezTo>
                  <a:close/>
                  <a:moveTo>
                    <a:pt x="105" y="83"/>
                  </a:moveTo>
                  <a:cubicBezTo>
                    <a:pt x="105" y="83"/>
                    <a:pt x="105" y="84"/>
                    <a:pt x="105" y="84"/>
                  </a:cubicBezTo>
                  <a:cubicBezTo>
                    <a:pt x="105" y="84"/>
                    <a:pt x="106" y="85"/>
                    <a:pt x="107" y="86"/>
                  </a:cubicBezTo>
                  <a:cubicBezTo>
                    <a:pt x="107" y="85"/>
                    <a:pt x="106" y="84"/>
                    <a:pt x="106" y="83"/>
                  </a:cubicBezTo>
                  <a:cubicBezTo>
                    <a:pt x="106" y="83"/>
                    <a:pt x="104" y="82"/>
                    <a:pt x="105" y="83"/>
                  </a:cubicBezTo>
                  <a:close/>
                  <a:moveTo>
                    <a:pt x="16" y="148"/>
                  </a:moveTo>
                  <a:cubicBezTo>
                    <a:pt x="17" y="143"/>
                    <a:pt x="17" y="143"/>
                    <a:pt x="17" y="143"/>
                  </a:cubicBezTo>
                  <a:cubicBezTo>
                    <a:pt x="18" y="142"/>
                    <a:pt x="17" y="143"/>
                    <a:pt x="17" y="143"/>
                  </a:cubicBezTo>
                  <a:lnTo>
                    <a:pt x="16" y="148"/>
                  </a:lnTo>
                  <a:close/>
                  <a:moveTo>
                    <a:pt x="110" y="32"/>
                  </a:moveTo>
                  <a:cubicBezTo>
                    <a:pt x="111" y="33"/>
                    <a:pt x="111" y="33"/>
                    <a:pt x="111" y="33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2" y="35"/>
                    <a:pt x="112" y="35"/>
                    <a:pt x="112" y="35"/>
                  </a:cubicBezTo>
                  <a:cubicBezTo>
                    <a:pt x="112" y="35"/>
                    <a:pt x="112" y="36"/>
                    <a:pt x="112" y="36"/>
                  </a:cubicBezTo>
                  <a:cubicBezTo>
                    <a:pt x="113" y="37"/>
                    <a:pt x="113" y="38"/>
                    <a:pt x="114" y="39"/>
                  </a:cubicBezTo>
                  <a:cubicBezTo>
                    <a:pt x="115" y="38"/>
                    <a:pt x="114" y="38"/>
                    <a:pt x="113" y="37"/>
                  </a:cubicBezTo>
                  <a:cubicBezTo>
                    <a:pt x="113" y="37"/>
                    <a:pt x="113" y="36"/>
                    <a:pt x="112" y="36"/>
                  </a:cubicBezTo>
                  <a:cubicBezTo>
                    <a:pt x="112" y="35"/>
                    <a:pt x="112" y="35"/>
                    <a:pt x="112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11" y="33"/>
                    <a:pt x="111" y="33"/>
                    <a:pt x="111" y="33"/>
                  </a:cubicBezTo>
                  <a:lnTo>
                    <a:pt x="110" y="32"/>
                  </a:lnTo>
                  <a:close/>
                  <a:moveTo>
                    <a:pt x="103" y="66"/>
                  </a:moveTo>
                  <a:cubicBezTo>
                    <a:pt x="103" y="68"/>
                    <a:pt x="104" y="69"/>
                    <a:pt x="105" y="70"/>
                  </a:cubicBezTo>
                  <a:cubicBezTo>
                    <a:pt x="105" y="71"/>
                    <a:pt x="105" y="70"/>
                    <a:pt x="105" y="69"/>
                  </a:cubicBezTo>
                  <a:cubicBezTo>
                    <a:pt x="104" y="68"/>
                    <a:pt x="103" y="67"/>
                    <a:pt x="103" y="66"/>
                  </a:cubicBezTo>
                  <a:close/>
                  <a:moveTo>
                    <a:pt x="89" y="110"/>
                  </a:moveTo>
                  <a:cubicBezTo>
                    <a:pt x="89" y="110"/>
                    <a:pt x="89" y="110"/>
                    <a:pt x="89" y="110"/>
                  </a:cubicBezTo>
                  <a:cubicBezTo>
                    <a:pt x="89" y="110"/>
                    <a:pt x="89" y="110"/>
                    <a:pt x="89" y="110"/>
                  </a:cubicBezTo>
                  <a:cubicBezTo>
                    <a:pt x="91" y="114"/>
                    <a:pt x="91" y="114"/>
                    <a:pt x="91" y="114"/>
                  </a:cubicBezTo>
                  <a:cubicBezTo>
                    <a:pt x="91" y="114"/>
                    <a:pt x="92" y="113"/>
                    <a:pt x="91" y="112"/>
                  </a:cubicBezTo>
                  <a:cubicBezTo>
                    <a:pt x="90" y="112"/>
                    <a:pt x="90" y="111"/>
                    <a:pt x="89" y="110"/>
                  </a:cubicBezTo>
                  <a:cubicBezTo>
                    <a:pt x="89" y="110"/>
                    <a:pt x="89" y="110"/>
                    <a:pt x="89" y="110"/>
                  </a:cubicBezTo>
                  <a:close/>
                  <a:moveTo>
                    <a:pt x="87" y="121"/>
                  </a:moveTo>
                  <a:cubicBezTo>
                    <a:pt x="86" y="120"/>
                    <a:pt x="85" y="118"/>
                    <a:pt x="84" y="117"/>
                  </a:cubicBezTo>
                  <a:cubicBezTo>
                    <a:pt x="84" y="116"/>
                    <a:pt x="84" y="118"/>
                    <a:pt x="84" y="118"/>
                  </a:cubicBezTo>
                  <a:cubicBezTo>
                    <a:pt x="85" y="119"/>
                    <a:pt x="85" y="119"/>
                    <a:pt x="86" y="120"/>
                  </a:cubicBezTo>
                  <a:cubicBezTo>
                    <a:pt x="86" y="120"/>
                    <a:pt x="88" y="122"/>
                    <a:pt x="87" y="121"/>
                  </a:cubicBezTo>
                  <a:close/>
                  <a:moveTo>
                    <a:pt x="78" y="182"/>
                  </a:moveTo>
                  <a:cubicBezTo>
                    <a:pt x="78" y="183"/>
                    <a:pt x="79" y="185"/>
                    <a:pt x="80" y="186"/>
                  </a:cubicBezTo>
                  <a:cubicBezTo>
                    <a:pt x="80" y="185"/>
                    <a:pt x="82" y="186"/>
                    <a:pt x="81" y="185"/>
                  </a:cubicBezTo>
                  <a:cubicBezTo>
                    <a:pt x="80" y="184"/>
                    <a:pt x="79" y="183"/>
                    <a:pt x="78" y="182"/>
                  </a:cubicBezTo>
                  <a:close/>
                  <a:moveTo>
                    <a:pt x="89" y="181"/>
                  </a:moveTo>
                  <a:cubicBezTo>
                    <a:pt x="90" y="182"/>
                    <a:pt x="90" y="183"/>
                    <a:pt x="91" y="184"/>
                  </a:cubicBezTo>
                  <a:cubicBezTo>
                    <a:pt x="92" y="184"/>
                    <a:pt x="92" y="186"/>
                    <a:pt x="94" y="185"/>
                  </a:cubicBezTo>
                  <a:cubicBezTo>
                    <a:pt x="93" y="184"/>
                    <a:pt x="90" y="182"/>
                    <a:pt x="89" y="181"/>
                  </a:cubicBezTo>
                  <a:close/>
                  <a:moveTo>
                    <a:pt x="48" y="131"/>
                  </a:moveTo>
                  <a:cubicBezTo>
                    <a:pt x="46" y="137"/>
                    <a:pt x="46" y="137"/>
                    <a:pt x="46" y="137"/>
                  </a:cubicBezTo>
                  <a:cubicBezTo>
                    <a:pt x="46" y="137"/>
                    <a:pt x="47" y="137"/>
                    <a:pt x="47" y="137"/>
                  </a:cubicBezTo>
                  <a:cubicBezTo>
                    <a:pt x="47" y="135"/>
                    <a:pt x="48" y="133"/>
                    <a:pt x="48" y="131"/>
                  </a:cubicBezTo>
                  <a:close/>
                  <a:moveTo>
                    <a:pt x="84" y="120"/>
                  </a:moveTo>
                  <a:cubicBezTo>
                    <a:pt x="85" y="122"/>
                    <a:pt x="86" y="124"/>
                    <a:pt x="87" y="125"/>
                  </a:cubicBezTo>
                  <a:cubicBezTo>
                    <a:pt x="89" y="124"/>
                    <a:pt x="86" y="123"/>
                    <a:pt x="86" y="123"/>
                  </a:cubicBezTo>
                  <a:cubicBezTo>
                    <a:pt x="85" y="122"/>
                    <a:pt x="85" y="121"/>
                    <a:pt x="84" y="120"/>
                  </a:cubicBezTo>
                  <a:close/>
                  <a:moveTo>
                    <a:pt x="80" y="130"/>
                  </a:moveTo>
                  <a:cubicBezTo>
                    <a:pt x="79" y="131"/>
                    <a:pt x="79" y="131"/>
                    <a:pt x="79" y="131"/>
                  </a:cubicBezTo>
                  <a:cubicBezTo>
                    <a:pt x="80" y="132"/>
                    <a:pt x="82" y="134"/>
                    <a:pt x="83" y="135"/>
                  </a:cubicBezTo>
                  <a:cubicBezTo>
                    <a:pt x="82" y="133"/>
                    <a:pt x="81" y="131"/>
                    <a:pt x="80" y="130"/>
                  </a:cubicBezTo>
                  <a:close/>
                  <a:moveTo>
                    <a:pt x="102" y="60"/>
                  </a:moveTo>
                  <a:cubicBezTo>
                    <a:pt x="103" y="60"/>
                    <a:pt x="103" y="60"/>
                    <a:pt x="103" y="60"/>
                  </a:cubicBezTo>
                  <a:cubicBezTo>
                    <a:pt x="103" y="62"/>
                    <a:pt x="105" y="64"/>
                    <a:pt x="106" y="66"/>
                  </a:cubicBezTo>
                  <a:cubicBezTo>
                    <a:pt x="107" y="67"/>
                    <a:pt x="107" y="65"/>
                    <a:pt x="106" y="65"/>
                  </a:cubicBezTo>
                  <a:cubicBezTo>
                    <a:pt x="103" y="60"/>
                    <a:pt x="103" y="60"/>
                    <a:pt x="103" y="60"/>
                  </a:cubicBezTo>
                  <a:lnTo>
                    <a:pt x="102" y="60"/>
                  </a:lnTo>
                  <a:close/>
                  <a:moveTo>
                    <a:pt x="90" y="104"/>
                  </a:moveTo>
                  <a:cubicBezTo>
                    <a:pt x="90" y="106"/>
                    <a:pt x="92" y="108"/>
                    <a:pt x="93" y="109"/>
                  </a:cubicBezTo>
                  <a:cubicBezTo>
                    <a:pt x="93" y="109"/>
                    <a:pt x="93" y="108"/>
                    <a:pt x="93" y="107"/>
                  </a:cubicBezTo>
                  <a:cubicBezTo>
                    <a:pt x="92" y="106"/>
                    <a:pt x="91" y="105"/>
                    <a:pt x="90" y="104"/>
                  </a:cubicBezTo>
                  <a:close/>
                  <a:moveTo>
                    <a:pt x="93" y="105"/>
                  </a:moveTo>
                  <a:cubicBezTo>
                    <a:pt x="92" y="104"/>
                    <a:pt x="91" y="102"/>
                    <a:pt x="90" y="100"/>
                  </a:cubicBezTo>
                  <a:cubicBezTo>
                    <a:pt x="89" y="99"/>
                    <a:pt x="89" y="101"/>
                    <a:pt x="90" y="101"/>
                  </a:cubicBezTo>
                  <a:cubicBezTo>
                    <a:pt x="90" y="103"/>
                    <a:pt x="92" y="104"/>
                    <a:pt x="93" y="105"/>
                  </a:cubicBezTo>
                  <a:close/>
                  <a:moveTo>
                    <a:pt x="100" y="172"/>
                  </a:move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5" y="175"/>
                    <a:pt x="104" y="175"/>
                  </a:cubicBezTo>
                  <a:cubicBezTo>
                    <a:pt x="103" y="174"/>
                    <a:pt x="102" y="172"/>
                    <a:pt x="101" y="171"/>
                  </a:cubicBezTo>
                  <a:cubicBezTo>
                    <a:pt x="100" y="171"/>
                    <a:pt x="100" y="172"/>
                    <a:pt x="100" y="172"/>
                  </a:cubicBezTo>
                  <a:close/>
                  <a:moveTo>
                    <a:pt x="105" y="53"/>
                  </a:moveTo>
                  <a:cubicBezTo>
                    <a:pt x="105" y="53"/>
                    <a:pt x="105" y="53"/>
                    <a:pt x="105" y="53"/>
                  </a:cubicBezTo>
                  <a:cubicBezTo>
                    <a:pt x="106" y="55"/>
                    <a:pt x="107" y="57"/>
                    <a:pt x="108" y="58"/>
                  </a:cubicBezTo>
                  <a:cubicBezTo>
                    <a:pt x="108" y="58"/>
                    <a:pt x="108" y="59"/>
                    <a:pt x="109" y="59"/>
                  </a:cubicBezTo>
                  <a:cubicBezTo>
                    <a:pt x="109" y="56"/>
                    <a:pt x="107" y="55"/>
                    <a:pt x="105" y="53"/>
                  </a:cubicBezTo>
                  <a:close/>
                  <a:moveTo>
                    <a:pt x="75" y="144"/>
                  </a:moveTo>
                  <a:cubicBezTo>
                    <a:pt x="75" y="144"/>
                    <a:pt x="75" y="144"/>
                    <a:pt x="75" y="144"/>
                  </a:cubicBezTo>
                  <a:cubicBezTo>
                    <a:pt x="85" y="145"/>
                    <a:pt x="85" y="145"/>
                    <a:pt x="85" y="145"/>
                  </a:cubicBezTo>
                  <a:lnTo>
                    <a:pt x="75" y="144"/>
                  </a:lnTo>
                  <a:close/>
                  <a:moveTo>
                    <a:pt x="93" y="91"/>
                  </a:moveTo>
                  <a:cubicBezTo>
                    <a:pt x="94" y="93"/>
                    <a:pt x="95" y="95"/>
                    <a:pt x="97" y="96"/>
                  </a:cubicBezTo>
                  <a:cubicBezTo>
                    <a:pt x="97" y="96"/>
                    <a:pt x="97" y="95"/>
                    <a:pt x="97" y="95"/>
                  </a:cubicBezTo>
                  <a:cubicBezTo>
                    <a:pt x="96" y="93"/>
                    <a:pt x="95" y="92"/>
                    <a:pt x="94" y="91"/>
                  </a:cubicBezTo>
                  <a:cubicBezTo>
                    <a:pt x="94" y="91"/>
                    <a:pt x="93" y="91"/>
                    <a:pt x="93" y="91"/>
                  </a:cubicBezTo>
                  <a:close/>
                  <a:moveTo>
                    <a:pt x="102" y="153"/>
                  </a:moveTo>
                  <a:cubicBezTo>
                    <a:pt x="104" y="155"/>
                    <a:pt x="106" y="157"/>
                    <a:pt x="107" y="158"/>
                  </a:cubicBezTo>
                  <a:cubicBezTo>
                    <a:pt x="107" y="158"/>
                    <a:pt x="108" y="157"/>
                    <a:pt x="107" y="157"/>
                  </a:cubicBezTo>
                  <a:cubicBezTo>
                    <a:pt x="103" y="153"/>
                    <a:pt x="103" y="153"/>
                    <a:pt x="103" y="153"/>
                  </a:cubicBezTo>
                  <a:cubicBezTo>
                    <a:pt x="102" y="152"/>
                    <a:pt x="102" y="153"/>
                    <a:pt x="102" y="153"/>
                  </a:cubicBezTo>
                  <a:close/>
                  <a:moveTo>
                    <a:pt x="89" y="184"/>
                  </a:moveTo>
                  <a:cubicBezTo>
                    <a:pt x="89" y="184"/>
                    <a:pt x="89" y="184"/>
                    <a:pt x="89" y="184"/>
                  </a:cubicBezTo>
                  <a:cubicBezTo>
                    <a:pt x="88" y="183"/>
                    <a:pt x="87" y="181"/>
                    <a:pt x="86" y="180"/>
                  </a:cubicBezTo>
                  <a:cubicBezTo>
                    <a:pt x="85" y="179"/>
                    <a:pt x="84" y="179"/>
                    <a:pt x="83" y="179"/>
                  </a:cubicBezTo>
                  <a:cubicBezTo>
                    <a:pt x="85" y="181"/>
                    <a:pt x="87" y="183"/>
                    <a:pt x="89" y="184"/>
                  </a:cubicBezTo>
                  <a:close/>
                  <a:moveTo>
                    <a:pt x="39" y="175"/>
                  </a:moveTo>
                  <a:cubicBezTo>
                    <a:pt x="41" y="177"/>
                    <a:pt x="43" y="179"/>
                    <a:pt x="45" y="181"/>
                  </a:cubicBezTo>
                  <a:cubicBezTo>
                    <a:pt x="43" y="179"/>
                    <a:pt x="41" y="176"/>
                    <a:pt x="39" y="174"/>
                  </a:cubicBezTo>
                  <a:cubicBezTo>
                    <a:pt x="39" y="174"/>
                    <a:pt x="38" y="174"/>
                    <a:pt x="39" y="175"/>
                  </a:cubicBezTo>
                  <a:close/>
                  <a:moveTo>
                    <a:pt x="97" y="77"/>
                  </a:moveTo>
                  <a:cubicBezTo>
                    <a:pt x="98" y="80"/>
                    <a:pt x="100" y="82"/>
                    <a:pt x="101" y="84"/>
                  </a:cubicBezTo>
                  <a:cubicBezTo>
                    <a:pt x="101" y="83"/>
                    <a:pt x="102" y="83"/>
                    <a:pt x="101" y="82"/>
                  </a:cubicBezTo>
                  <a:lnTo>
                    <a:pt x="97" y="77"/>
                  </a:lnTo>
                  <a:close/>
                  <a:moveTo>
                    <a:pt x="96" y="185"/>
                  </a:moveTo>
                  <a:cubicBezTo>
                    <a:pt x="93" y="182"/>
                    <a:pt x="93" y="182"/>
                    <a:pt x="93" y="182"/>
                  </a:cubicBezTo>
                  <a:cubicBezTo>
                    <a:pt x="93" y="181"/>
                    <a:pt x="92" y="180"/>
                    <a:pt x="90" y="180"/>
                  </a:cubicBezTo>
                  <a:cubicBezTo>
                    <a:pt x="94" y="183"/>
                    <a:pt x="94" y="183"/>
                    <a:pt x="94" y="183"/>
                  </a:cubicBezTo>
                  <a:cubicBezTo>
                    <a:pt x="95" y="184"/>
                    <a:pt x="97" y="185"/>
                    <a:pt x="96" y="185"/>
                  </a:cubicBezTo>
                  <a:close/>
                  <a:moveTo>
                    <a:pt x="43" y="176"/>
                  </a:moveTo>
                  <a:cubicBezTo>
                    <a:pt x="44" y="177"/>
                    <a:pt x="44" y="177"/>
                    <a:pt x="44" y="177"/>
                  </a:cubicBezTo>
                  <a:cubicBezTo>
                    <a:pt x="45" y="179"/>
                    <a:pt x="46" y="180"/>
                    <a:pt x="48" y="182"/>
                  </a:cubicBezTo>
                  <a:cubicBezTo>
                    <a:pt x="48" y="182"/>
                    <a:pt x="49" y="183"/>
                    <a:pt x="50" y="183"/>
                  </a:cubicBezTo>
                  <a:cubicBezTo>
                    <a:pt x="44" y="177"/>
                    <a:pt x="44" y="177"/>
                    <a:pt x="44" y="177"/>
                  </a:cubicBezTo>
                  <a:lnTo>
                    <a:pt x="43" y="176"/>
                  </a:lnTo>
                  <a:close/>
                  <a:moveTo>
                    <a:pt x="91" y="98"/>
                  </a:moveTo>
                  <a:cubicBezTo>
                    <a:pt x="94" y="104"/>
                    <a:pt x="94" y="104"/>
                    <a:pt x="94" y="104"/>
                  </a:cubicBezTo>
                  <a:cubicBezTo>
                    <a:pt x="94" y="103"/>
                    <a:pt x="95" y="102"/>
                    <a:pt x="95" y="102"/>
                  </a:cubicBezTo>
                  <a:cubicBezTo>
                    <a:pt x="94" y="101"/>
                    <a:pt x="93" y="99"/>
                    <a:pt x="91" y="98"/>
                  </a:cubicBezTo>
                  <a:cubicBezTo>
                    <a:pt x="91" y="97"/>
                    <a:pt x="90" y="97"/>
                    <a:pt x="91" y="98"/>
                  </a:cubicBezTo>
                  <a:close/>
                  <a:moveTo>
                    <a:pt x="85" y="114"/>
                  </a:moveTo>
                  <a:cubicBezTo>
                    <a:pt x="86" y="116"/>
                    <a:pt x="88" y="119"/>
                    <a:pt x="89" y="121"/>
                  </a:cubicBezTo>
                  <a:cubicBezTo>
                    <a:pt x="89" y="121"/>
                    <a:pt x="90" y="119"/>
                    <a:pt x="89" y="119"/>
                  </a:cubicBezTo>
                  <a:cubicBezTo>
                    <a:pt x="88" y="118"/>
                    <a:pt x="87" y="116"/>
                    <a:pt x="85" y="114"/>
                  </a:cubicBezTo>
                  <a:cubicBezTo>
                    <a:pt x="85" y="114"/>
                    <a:pt x="84" y="113"/>
                    <a:pt x="85" y="114"/>
                  </a:cubicBezTo>
                  <a:close/>
                  <a:moveTo>
                    <a:pt x="81" y="126"/>
                  </a:moveTo>
                  <a:cubicBezTo>
                    <a:pt x="82" y="128"/>
                    <a:pt x="84" y="130"/>
                    <a:pt x="85" y="131"/>
                  </a:cubicBezTo>
                  <a:cubicBezTo>
                    <a:pt x="86" y="131"/>
                    <a:pt x="86" y="130"/>
                    <a:pt x="86" y="130"/>
                  </a:cubicBezTo>
                  <a:cubicBezTo>
                    <a:pt x="81" y="125"/>
                    <a:pt x="81" y="125"/>
                    <a:pt x="81" y="125"/>
                  </a:cubicBezTo>
                  <a:cubicBezTo>
                    <a:pt x="81" y="125"/>
                    <a:pt x="81" y="126"/>
                    <a:pt x="81" y="126"/>
                  </a:cubicBezTo>
                  <a:close/>
                  <a:moveTo>
                    <a:pt x="78" y="179"/>
                  </a:moveTo>
                  <a:cubicBezTo>
                    <a:pt x="79" y="181"/>
                    <a:pt x="81" y="183"/>
                    <a:pt x="83" y="184"/>
                  </a:cubicBezTo>
                  <a:cubicBezTo>
                    <a:pt x="83" y="185"/>
                    <a:pt x="84" y="186"/>
                    <a:pt x="85" y="185"/>
                  </a:cubicBezTo>
                  <a:cubicBezTo>
                    <a:pt x="79" y="179"/>
                    <a:pt x="79" y="179"/>
                    <a:pt x="79" y="179"/>
                  </a:cubicBezTo>
                  <a:cubicBezTo>
                    <a:pt x="78" y="179"/>
                    <a:pt x="77" y="179"/>
                    <a:pt x="78" y="179"/>
                  </a:cubicBezTo>
                  <a:close/>
                  <a:moveTo>
                    <a:pt x="50" y="176"/>
                  </a:moveTo>
                  <a:cubicBezTo>
                    <a:pt x="51" y="179"/>
                    <a:pt x="53" y="180"/>
                    <a:pt x="55" y="183"/>
                  </a:cubicBezTo>
                  <a:cubicBezTo>
                    <a:pt x="56" y="184"/>
                    <a:pt x="57" y="183"/>
                    <a:pt x="58" y="184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50" y="176"/>
                    <a:pt x="50" y="176"/>
                    <a:pt x="50" y="176"/>
                  </a:cubicBezTo>
                  <a:close/>
                  <a:moveTo>
                    <a:pt x="82" y="123"/>
                  </a:moveTo>
                  <a:cubicBezTo>
                    <a:pt x="82" y="124"/>
                    <a:pt x="82" y="124"/>
                    <a:pt x="82" y="124"/>
                  </a:cubicBezTo>
                  <a:cubicBezTo>
                    <a:pt x="83" y="125"/>
                    <a:pt x="85" y="127"/>
                    <a:pt x="87" y="128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3" y="122"/>
                    <a:pt x="83" y="121"/>
                    <a:pt x="82" y="122"/>
                  </a:cubicBezTo>
                  <a:cubicBezTo>
                    <a:pt x="82" y="122"/>
                    <a:pt x="82" y="123"/>
                    <a:pt x="82" y="123"/>
                  </a:cubicBezTo>
                  <a:close/>
                  <a:moveTo>
                    <a:pt x="107" y="43"/>
                  </a:moveTo>
                  <a:cubicBezTo>
                    <a:pt x="108" y="45"/>
                    <a:pt x="109" y="48"/>
                    <a:pt x="111" y="51"/>
                  </a:cubicBezTo>
                  <a:cubicBezTo>
                    <a:pt x="111" y="50"/>
                    <a:pt x="112" y="49"/>
                    <a:pt x="111" y="49"/>
                  </a:cubicBezTo>
                  <a:lnTo>
                    <a:pt x="107" y="43"/>
                  </a:lnTo>
                  <a:close/>
                  <a:moveTo>
                    <a:pt x="45" y="176"/>
                  </a:moveTo>
                  <a:cubicBezTo>
                    <a:pt x="47" y="178"/>
                    <a:pt x="50" y="180"/>
                    <a:pt x="52" y="182"/>
                  </a:cubicBezTo>
                  <a:cubicBezTo>
                    <a:pt x="52" y="182"/>
                    <a:pt x="53" y="183"/>
                    <a:pt x="52" y="182"/>
                  </a:cubicBezTo>
                  <a:cubicBezTo>
                    <a:pt x="51" y="181"/>
                    <a:pt x="49" y="178"/>
                    <a:pt x="47" y="176"/>
                  </a:cubicBezTo>
                  <a:cubicBezTo>
                    <a:pt x="47" y="176"/>
                    <a:pt x="46" y="175"/>
                    <a:pt x="46" y="176"/>
                  </a:cubicBezTo>
                  <a:cubicBezTo>
                    <a:pt x="45" y="175"/>
                    <a:pt x="44" y="175"/>
                    <a:pt x="45" y="176"/>
                  </a:cubicBezTo>
                  <a:close/>
                  <a:moveTo>
                    <a:pt x="101" y="161"/>
                  </a:moveTo>
                  <a:cubicBezTo>
                    <a:pt x="102" y="163"/>
                    <a:pt x="104" y="165"/>
                    <a:pt x="106" y="167"/>
                  </a:cubicBezTo>
                  <a:cubicBezTo>
                    <a:pt x="106" y="167"/>
                    <a:pt x="106" y="165"/>
                    <a:pt x="106" y="165"/>
                  </a:cubicBezTo>
                  <a:cubicBezTo>
                    <a:pt x="104" y="163"/>
                    <a:pt x="102" y="161"/>
                    <a:pt x="101" y="159"/>
                  </a:cubicBezTo>
                  <a:cubicBezTo>
                    <a:pt x="101" y="160"/>
                    <a:pt x="101" y="161"/>
                    <a:pt x="101" y="161"/>
                  </a:cubicBezTo>
                  <a:close/>
                  <a:moveTo>
                    <a:pt x="86" y="111"/>
                  </a:moveTo>
                  <a:cubicBezTo>
                    <a:pt x="86" y="111"/>
                    <a:pt x="85" y="112"/>
                    <a:pt x="85" y="112"/>
                  </a:cubicBezTo>
                  <a:cubicBezTo>
                    <a:pt x="87" y="114"/>
                    <a:pt x="89" y="115"/>
                    <a:pt x="90" y="117"/>
                  </a:cubicBezTo>
                  <a:cubicBezTo>
                    <a:pt x="90" y="117"/>
                    <a:pt x="90" y="116"/>
                    <a:pt x="90" y="116"/>
                  </a:cubicBezTo>
                  <a:cubicBezTo>
                    <a:pt x="89" y="114"/>
                    <a:pt x="87" y="112"/>
                    <a:pt x="86" y="109"/>
                  </a:cubicBezTo>
                  <a:cubicBezTo>
                    <a:pt x="86" y="110"/>
                    <a:pt x="86" y="110"/>
                    <a:pt x="86" y="111"/>
                  </a:cubicBezTo>
                  <a:close/>
                  <a:moveTo>
                    <a:pt x="70" y="184"/>
                  </a:moveTo>
                  <a:cubicBezTo>
                    <a:pt x="70" y="185"/>
                    <a:pt x="72" y="187"/>
                    <a:pt x="74" y="186"/>
                  </a:cubicBezTo>
                  <a:cubicBezTo>
                    <a:pt x="65" y="177"/>
                    <a:pt x="65" y="177"/>
                    <a:pt x="65" y="177"/>
                  </a:cubicBezTo>
                  <a:lnTo>
                    <a:pt x="70" y="184"/>
                  </a:lnTo>
                  <a:close/>
                  <a:moveTo>
                    <a:pt x="100" y="66"/>
                  </a:moveTo>
                  <a:cubicBezTo>
                    <a:pt x="100" y="66"/>
                    <a:pt x="100" y="66"/>
                    <a:pt x="99" y="66"/>
                  </a:cubicBezTo>
                  <a:cubicBezTo>
                    <a:pt x="99" y="67"/>
                    <a:pt x="99" y="68"/>
                    <a:pt x="99" y="68"/>
                  </a:cubicBezTo>
                  <a:cubicBezTo>
                    <a:pt x="101" y="70"/>
                    <a:pt x="103" y="72"/>
                    <a:pt x="104" y="74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0" y="67"/>
                    <a:pt x="100" y="67"/>
                    <a:pt x="100" y="67"/>
                  </a:cubicBezTo>
                  <a:cubicBezTo>
                    <a:pt x="100" y="66"/>
                    <a:pt x="100" y="65"/>
                    <a:pt x="100" y="66"/>
                  </a:cubicBezTo>
                  <a:close/>
                  <a:moveTo>
                    <a:pt x="52" y="176"/>
                  </a:moveTo>
                  <a:cubicBezTo>
                    <a:pt x="54" y="178"/>
                    <a:pt x="57" y="181"/>
                    <a:pt x="59" y="182"/>
                  </a:cubicBezTo>
                  <a:cubicBezTo>
                    <a:pt x="58" y="180"/>
                    <a:pt x="56" y="178"/>
                    <a:pt x="55" y="176"/>
                  </a:cubicBezTo>
                  <a:cubicBezTo>
                    <a:pt x="55" y="176"/>
                    <a:pt x="53" y="175"/>
                    <a:pt x="52" y="176"/>
                  </a:cubicBezTo>
                  <a:close/>
                  <a:moveTo>
                    <a:pt x="92" y="92"/>
                  </a:moveTo>
                  <a:cubicBezTo>
                    <a:pt x="91" y="94"/>
                    <a:pt x="91" y="95"/>
                    <a:pt x="91" y="96"/>
                  </a:cubicBezTo>
                  <a:cubicBezTo>
                    <a:pt x="93" y="97"/>
                    <a:pt x="94" y="99"/>
                    <a:pt x="95" y="100"/>
                  </a:cubicBezTo>
                  <a:cubicBezTo>
                    <a:pt x="96" y="100"/>
                    <a:pt x="96" y="99"/>
                    <a:pt x="96" y="99"/>
                  </a:cubicBezTo>
                  <a:cubicBezTo>
                    <a:pt x="95" y="97"/>
                    <a:pt x="93" y="95"/>
                    <a:pt x="92" y="92"/>
                  </a:cubicBezTo>
                  <a:close/>
                  <a:moveTo>
                    <a:pt x="111" y="25"/>
                  </a:moveTo>
                  <a:cubicBezTo>
                    <a:pt x="111" y="26"/>
                    <a:pt x="110" y="27"/>
                    <a:pt x="111" y="28"/>
                  </a:cubicBezTo>
                  <a:cubicBezTo>
                    <a:pt x="112" y="30"/>
                    <a:pt x="114" y="33"/>
                    <a:pt x="116" y="34"/>
                  </a:cubicBezTo>
                  <a:cubicBezTo>
                    <a:pt x="114" y="31"/>
                    <a:pt x="113" y="28"/>
                    <a:pt x="111" y="25"/>
                  </a:cubicBezTo>
                  <a:close/>
                  <a:moveTo>
                    <a:pt x="96" y="79"/>
                  </a:moveTo>
                  <a:cubicBezTo>
                    <a:pt x="96" y="80"/>
                    <a:pt x="95" y="81"/>
                    <a:pt x="95" y="81"/>
                  </a:cubicBezTo>
                  <a:cubicBezTo>
                    <a:pt x="96" y="83"/>
                    <a:pt x="98" y="85"/>
                    <a:pt x="99" y="87"/>
                  </a:cubicBezTo>
                  <a:cubicBezTo>
                    <a:pt x="100" y="88"/>
                    <a:pt x="100" y="86"/>
                    <a:pt x="100" y="86"/>
                  </a:cubicBezTo>
                  <a:cubicBezTo>
                    <a:pt x="99" y="84"/>
                    <a:pt x="97" y="82"/>
                    <a:pt x="96" y="78"/>
                  </a:cubicBezTo>
                  <a:cubicBezTo>
                    <a:pt x="96" y="78"/>
                    <a:pt x="96" y="79"/>
                    <a:pt x="96" y="79"/>
                  </a:cubicBezTo>
                  <a:close/>
                  <a:moveTo>
                    <a:pt x="30" y="174"/>
                  </a:moveTo>
                  <a:cubicBezTo>
                    <a:pt x="33" y="177"/>
                    <a:pt x="35" y="181"/>
                    <a:pt x="38" y="183"/>
                  </a:cubicBezTo>
                  <a:cubicBezTo>
                    <a:pt x="39" y="183"/>
                    <a:pt x="40" y="183"/>
                    <a:pt x="40" y="183"/>
                  </a:cubicBezTo>
                  <a:cubicBezTo>
                    <a:pt x="37" y="180"/>
                    <a:pt x="34" y="177"/>
                    <a:pt x="31" y="174"/>
                  </a:cubicBezTo>
                  <a:cubicBezTo>
                    <a:pt x="31" y="174"/>
                    <a:pt x="31" y="174"/>
                    <a:pt x="30" y="174"/>
                  </a:cubicBezTo>
                  <a:close/>
                  <a:moveTo>
                    <a:pt x="94" y="86"/>
                  </a:moveTo>
                  <a:cubicBezTo>
                    <a:pt x="94" y="87"/>
                    <a:pt x="93" y="88"/>
                    <a:pt x="93" y="88"/>
                  </a:cubicBezTo>
                  <a:cubicBezTo>
                    <a:pt x="95" y="90"/>
                    <a:pt x="96" y="92"/>
                    <a:pt x="98" y="94"/>
                  </a:cubicBezTo>
                  <a:cubicBezTo>
                    <a:pt x="98" y="93"/>
                    <a:pt x="98" y="92"/>
                    <a:pt x="98" y="92"/>
                  </a:cubicBezTo>
                  <a:cubicBezTo>
                    <a:pt x="97" y="90"/>
                    <a:pt x="96" y="88"/>
                    <a:pt x="94" y="85"/>
                  </a:cubicBezTo>
                  <a:cubicBezTo>
                    <a:pt x="94" y="85"/>
                    <a:pt x="94" y="85"/>
                    <a:pt x="94" y="86"/>
                  </a:cubicBezTo>
                  <a:close/>
                  <a:moveTo>
                    <a:pt x="67" y="184"/>
                  </a:moveTo>
                  <a:cubicBezTo>
                    <a:pt x="67" y="184"/>
                    <a:pt x="67" y="183"/>
                    <a:pt x="67" y="183"/>
                  </a:cubicBezTo>
                  <a:cubicBezTo>
                    <a:pt x="65" y="181"/>
                    <a:pt x="64" y="179"/>
                    <a:pt x="63" y="177"/>
                  </a:cubicBezTo>
                  <a:cubicBezTo>
                    <a:pt x="62" y="176"/>
                    <a:pt x="60" y="177"/>
                    <a:pt x="59" y="176"/>
                  </a:cubicBezTo>
                  <a:cubicBezTo>
                    <a:pt x="62" y="179"/>
                    <a:pt x="64" y="182"/>
                    <a:pt x="67" y="184"/>
                  </a:cubicBezTo>
                  <a:close/>
                  <a:moveTo>
                    <a:pt x="98" y="71"/>
                  </a:moveTo>
                  <a:cubicBezTo>
                    <a:pt x="98" y="72"/>
                    <a:pt x="97" y="72"/>
                    <a:pt x="97" y="72"/>
                  </a:cubicBezTo>
                  <a:cubicBezTo>
                    <a:pt x="98" y="73"/>
                    <a:pt x="97" y="74"/>
                    <a:pt x="97" y="75"/>
                  </a:cubicBezTo>
                  <a:cubicBezTo>
                    <a:pt x="99" y="76"/>
                    <a:pt x="100" y="79"/>
                    <a:pt x="102" y="80"/>
                  </a:cubicBezTo>
                  <a:cubicBezTo>
                    <a:pt x="102" y="80"/>
                    <a:pt x="103" y="79"/>
                    <a:pt x="102" y="79"/>
                  </a:cubicBezTo>
                  <a:cubicBezTo>
                    <a:pt x="101" y="77"/>
                    <a:pt x="100" y="74"/>
                    <a:pt x="98" y="71"/>
                  </a:cubicBezTo>
                  <a:close/>
                  <a:moveTo>
                    <a:pt x="24" y="172"/>
                  </a:moveTo>
                  <a:cubicBezTo>
                    <a:pt x="26" y="176"/>
                    <a:pt x="30" y="180"/>
                    <a:pt x="33" y="183"/>
                  </a:cubicBezTo>
                  <a:cubicBezTo>
                    <a:pt x="33" y="183"/>
                    <a:pt x="34" y="183"/>
                    <a:pt x="35" y="183"/>
                  </a:cubicBezTo>
                  <a:cubicBezTo>
                    <a:pt x="32" y="179"/>
                    <a:pt x="28" y="176"/>
                    <a:pt x="25" y="173"/>
                  </a:cubicBezTo>
                  <a:cubicBezTo>
                    <a:pt x="25" y="173"/>
                    <a:pt x="24" y="172"/>
                    <a:pt x="24" y="172"/>
                  </a:cubicBezTo>
                  <a:close/>
                  <a:moveTo>
                    <a:pt x="106" y="46"/>
                  </a:moveTo>
                  <a:cubicBezTo>
                    <a:pt x="106" y="47"/>
                    <a:pt x="105" y="49"/>
                    <a:pt x="105" y="49"/>
                  </a:cubicBezTo>
                  <a:cubicBezTo>
                    <a:pt x="106" y="51"/>
                    <a:pt x="108" y="53"/>
                    <a:pt x="110" y="55"/>
                  </a:cubicBezTo>
                  <a:cubicBezTo>
                    <a:pt x="109" y="55"/>
                    <a:pt x="110" y="54"/>
                    <a:pt x="110" y="54"/>
                  </a:cubicBezTo>
                  <a:cubicBezTo>
                    <a:pt x="106" y="46"/>
                    <a:pt x="106" y="46"/>
                    <a:pt x="106" y="46"/>
                  </a:cubicBezTo>
                  <a:cubicBezTo>
                    <a:pt x="106" y="45"/>
                    <a:pt x="106" y="46"/>
                    <a:pt x="106" y="46"/>
                  </a:cubicBezTo>
                  <a:close/>
                  <a:moveTo>
                    <a:pt x="103" y="55"/>
                  </a:moveTo>
                  <a:cubicBezTo>
                    <a:pt x="103" y="56"/>
                    <a:pt x="102" y="57"/>
                    <a:pt x="102" y="57"/>
                  </a:cubicBezTo>
                  <a:cubicBezTo>
                    <a:pt x="107" y="63"/>
                    <a:pt x="107" y="63"/>
                    <a:pt x="107" y="63"/>
                  </a:cubicBezTo>
                  <a:cubicBezTo>
                    <a:pt x="108" y="63"/>
                    <a:pt x="108" y="62"/>
                    <a:pt x="108" y="61"/>
                  </a:cubicBezTo>
                  <a:cubicBezTo>
                    <a:pt x="107" y="59"/>
                    <a:pt x="105" y="57"/>
                    <a:pt x="104" y="54"/>
                  </a:cubicBezTo>
                  <a:cubicBezTo>
                    <a:pt x="104" y="54"/>
                    <a:pt x="104" y="53"/>
                    <a:pt x="103" y="54"/>
                  </a:cubicBezTo>
                  <a:cubicBezTo>
                    <a:pt x="103" y="54"/>
                    <a:pt x="103" y="55"/>
                    <a:pt x="103" y="55"/>
                  </a:cubicBezTo>
                  <a:close/>
                  <a:moveTo>
                    <a:pt x="83" y="18"/>
                  </a:moveTo>
                  <a:cubicBezTo>
                    <a:pt x="76" y="18"/>
                    <a:pt x="76" y="18"/>
                    <a:pt x="76" y="18"/>
                  </a:cubicBezTo>
                  <a:cubicBezTo>
                    <a:pt x="85" y="18"/>
                    <a:pt x="95" y="18"/>
                    <a:pt x="103" y="18"/>
                  </a:cubicBezTo>
                  <a:cubicBezTo>
                    <a:pt x="97" y="17"/>
                    <a:pt x="90" y="17"/>
                    <a:pt x="83" y="18"/>
                  </a:cubicBezTo>
                  <a:close/>
                  <a:moveTo>
                    <a:pt x="112" y="23"/>
                  </a:moveTo>
                  <a:cubicBezTo>
                    <a:pt x="114" y="26"/>
                    <a:pt x="115" y="29"/>
                    <a:pt x="117" y="32"/>
                  </a:cubicBezTo>
                  <a:cubicBezTo>
                    <a:pt x="117" y="31"/>
                    <a:pt x="118" y="29"/>
                    <a:pt x="118" y="28"/>
                  </a:cubicBezTo>
                  <a:cubicBezTo>
                    <a:pt x="118" y="27"/>
                    <a:pt x="117" y="26"/>
                    <a:pt x="116" y="25"/>
                  </a:cubicBezTo>
                  <a:cubicBezTo>
                    <a:pt x="115" y="24"/>
                    <a:pt x="115" y="23"/>
                    <a:pt x="114" y="22"/>
                  </a:cubicBezTo>
                  <a:cubicBezTo>
                    <a:pt x="114" y="22"/>
                    <a:pt x="113" y="22"/>
                    <a:pt x="112" y="21"/>
                  </a:cubicBezTo>
                  <a:cubicBezTo>
                    <a:pt x="112" y="21"/>
                    <a:pt x="112" y="22"/>
                    <a:pt x="112" y="23"/>
                  </a:cubicBezTo>
                  <a:close/>
                  <a:moveTo>
                    <a:pt x="67" y="178"/>
                  </a:moveTo>
                  <a:cubicBezTo>
                    <a:pt x="75" y="186"/>
                    <a:pt x="75" y="186"/>
                    <a:pt x="75" y="186"/>
                  </a:cubicBezTo>
                  <a:cubicBezTo>
                    <a:pt x="76" y="187"/>
                    <a:pt x="78" y="186"/>
                    <a:pt x="79" y="186"/>
                  </a:cubicBezTo>
                  <a:cubicBezTo>
                    <a:pt x="77" y="184"/>
                    <a:pt x="76" y="183"/>
                    <a:pt x="75" y="182"/>
                  </a:cubicBezTo>
                  <a:cubicBezTo>
                    <a:pt x="74" y="179"/>
                    <a:pt x="71" y="177"/>
                    <a:pt x="67" y="178"/>
                  </a:cubicBezTo>
                  <a:close/>
                  <a:moveTo>
                    <a:pt x="52" y="42"/>
                  </a:moveTo>
                  <a:cubicBezTo>
                    <a:pt x="51" y="42"/>
                    <a:pt x="50" y="42"/>
                    <a:pt x="49" y="43"/>
                  </a:cubicBezTo>
                  <a:cubicBezTo>
                    <a:pt x="49" y="45"/>
                    <a:pt x="49" y="47"/>
                    <a:pt x="49" y="49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8" y="58"/>
                    <a:pt x="51" y="51"/>
                    <a:pt x="52" y="42"/>
                  </a:cubicBezTo>
                  <a:cubicBezTo>
                    <a:pt x="52" y="42"/>
                    <a:pt x="53" y="41"/>
                    <a:pt x="52" y="42"/>
                  </a:cubicBezTo>
                  <a:close/>
                  <a:moveTo>
                    <a:pt x="109" y="35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9" y="42"/>
                    <a:pt x="110" y="44"/>
                    <a:pt x="112" y="46"/>
                  </a:cubicBezTo>
                  <a:cubicBezTo>
                    <a:pt x="112" y="46"/>
                    <a:pt x="112" y="47"/>
                    <a:pt x="112" y="46"/>
                  </a:cubicBezTo>
                  <a:cubicBezTo>
                    <a:pt x="113" y="45"/>
                    <a:pt x="113" y="43"/>
                    <a:pt x="113" y="42"/>
                  </a:cubicBezTo>
                  <a:cubicBezTo>
                    <a:pt x="109" y="34"/>
                    <a:pt x="109" y="34"/>
                    <a:pt x="109" y="34"/>
                  </a:cubicBezTo>
                  <a:cubicBezTo>
                    <a:pt x="109" y="34"/>
                    <a:pt x="109" y="35"/>
                    <a:pt x="109" y="35"/>
                  </a:cubicBezTo>
                  <a:close/>
                  <a:moveTo>
                    <a:pt x="36" y="74"/>
                  </a:moveTo>
                  <a:cubicBezTo>
                    <a:pt x="44" y="82"/>
                    <a:pt x="44" y="82"/>
                    <a:pt x="44" y="82"/>
                  </a:cubicBezTo>
                  <a:cubicBezTo>
                    <a:pt x="47" y="83"/>
                    <a:pt x="49" y="83"/>
                    <a:pt x="51" y="84"/>
                  </a:cubicBezTo>
                  <a:cubicBezTo>
                    <a:pt x="51" y="80"/>
                    <a:pt x="52" y="77"/>
                    <a:pt x="53" y="75"/>
                  </a:cubicBezTo>
                  <a:cubicBezTo>
                    <a:pt x="48" y="76"/>
                    <a:pt x="42" y="74"/>
                    <a:pt x="37" y="73"/>
                  </a:cubicBezTo>
                  <a:cubicBezTo>
                    <a:pt x="37" y="73"/>
                    <a:pt x="35" y="74"/>
                    <a:pt x="36" y="74"/>
                  </a:cubicBezTo>
                  <a:close/>
                  <a:moveTo>
                    <a:pt x="100" y="19"/>
                  </a:moveTo>
                  <a:cubicBezTo>
                    <a:pt x="99" y="19"/>
                    <a:pt x="98" y="19"/>
                    <a:pt x="97" y="20"/>
                  </a:cubicBezTo>
                  <a:cubicBezTo>
                    <a:pt x="100" y="20"/>
                    <a:pt x="103" y="20"/>
                    <a:pt x="105" y="21"/>
                  </a:cubicBezTo>
                  <a:cubicBezTo>
                    <a:pt x="105" y="22"/>
                    <a:pt x="104" y="22"/>
                    <a:pt x="104" y="22"/>
                  </a:cubicBezTo>
                  <a:cubicBezTo>
                    <a:pt x="100" y="23"/>
                    <a:pt x="96" y="23"/>
                    <a:pt x="92" y="22"/>
                  </a:cubicBezTo>
                  <a:cubicBezTo>
                    <a:pt x="92" y="23"/>
                    <a:pt x="93" y="23"/>
                    <a:pt x="93" y="23"/>
                  </a:cubicBezTo>
                  <a:cubicBezTo>
                    <a:pt x="95" y="23"/>
                    <a:pt x="97" y="23"/>
                    <a:pt x="100" y="24"/>
                  </a:cubicBezTo>
                  <a:cubicBezTo>
                    <a:pt x="100" y="24"/>
                    <a:pt x="101" y="25"/>
                    <a:pt x="101" y="25"/>
                  </a:cubicBezTo>
                  <a:cubicBezTo>
                    <a:pt x="100" y="26"/>
                    <a:pt x="99" y="26"/>
                    <a:pt x="99" y="26"/>
                  </a:cubicBezTo>
                  <a:cubicBezTo>
                    <a:pt x="92" y="26"/>
                    <a:pt x="84" y="26"/>
                    <a:pt x="77" y="26"/>
                  </a:cubicBezTo>
                  <a:cubicBezTo>
                    <a:pt x="77" y="27"/>
                    <a:pt x="77" y="27"/>
                    <a:pt x="78" y="27"/>
                  </a:cubicBezTo>
                  <a:cubicBezTo>
                    <a:pt x="81" y="27"/>
                    <a:pt x="84" y="28"/>
                    <a:pt x="86" y="28"/>
                  </a:cubicBezTo>
                  <a:cubicBezTo>
                    <a:pt x="87" y="29"/>
                    <a:pt x="87" y="29"/>
                    <a:pt x="87" y="28"/>
                  </a:cubicBezTo>
                  <a:cubicBezTo>
                    <a:pt x="89" y="29"/>
                    <a:pt x="91" y="29"/>
                    <a:pt x="92" y="29"/>
                  </a:cubicBezTo>
                  <a:cubicBezTo>
                    <a:pt x="93" y="29"/>
                    <a:pt x="94" y="30"/>
                    <a:pt x="94" y="30"/>
                  </a:cubicBezTo>
                  <a:cubicBezTo>
                    <a:pt x="94" y="31"/>
                    <a:pt x="93" y="32"/>
                    <a:pt x="93" y="32"/>
                  </a:cubicBezTo>
                  <a:cubicBezTo>
                    <a:pt x="88" y="32"/>
                    <a:pt x="84" y="32"/>
                    <a:pt x="80" y="33"/>
                  </a:cubicBezTo>
                  <a:cubicBezTo>
                    <a:pt x="79" y="33"/>
                    <a:pt x="78" y="34"/>
                    <a:pt x="78" y="34"/>
                  </a:cubicBezTo>
                  <a:cubicBezTo>
                    <a:pt x="81" y="36"/>
                    <a:pt x="85" y="36"/>
                    <a:pt x="87" y="38"/>
                  </a:cubicBezTo>
                  <a:cubicBezTo>
                    <a:pt x="88" y="39"/>
                    <a:pt x="87" y="40"/>
                    <a:pt x="87" y="40"/>
                  </a:cubicBezTo>
                  <a:cubicBezTo>
                    <a:pt x="86" y="40"/>
                    <a:pt x="84" y="40"/>
                    <a:pt x="83" y="41"/>
                  </a:cubicBezTo>
                  <a:cubicBezTo>
                    <a:pt x="83" y="41"/>
                    <a:pt x="82" y="41"/>
                    <a:pt x="82" y="41"/>
                  </a:cubicBezTo>
                  <a:cubicBezTo>
                    <a:pt x="84" y="42"/>
                    <a:pt x="86" y="43"/>
                    <a:pt x="87" y="44"/>
                  </a:cubicBezTo>
                  <a:cubicBezTo>
                    <a:pt x="85" y="45"/>
                    <a:pt x="82" y="46"/>
                    <a:pt x="80" y="47"/>
                  </a:cubicBezTo>
                  <a:cubicBezTo>
                    <a:pt x="80" y="48"/>
                    <a:pt x="81" y="48"/>
                    <a:pt x="81" y="49"/>
                  </a:cubicBezTo>
                  <a:cubicBezTo>
                    <a:pt x="83" y="50"/>
                    <a:pt x="85" y="51"/>
                    <a:pt x="87" y="53"/>
                  </a:cubicBezTo>
                  <a:cubicBezTo>
                    <a:pt x="84" y="52"/>
                    <a:pt x="83" y="51"/>
                    <a:pt x="81" y="50"/>
                  </a:cubicBezTo>
                  <a:cubicBezTo>
                    <a:pt x="81" y="50"/>
                    <a:pt x="79" y="49"/>
                    <a:pt x="79" y="48"/>
                  </a:cubicBezTo>
                  <a:cubicBezTo>
                    <a:pt x="79" y="47"/>
                    <a:pt x="79" y="46"/>
                    <a:pt x="80" y="45"/>
                  </a:cubicBezTo>
                  <a:cubicBezTo>
                    <a:pt x="81" y="45"/>
                    <a:pt x="83" y="45"/>
                    <a:pt x="85" y="43"/>
                  </a:cubicBezTo>
                  <a:cubicBezTo>
                    <a:pt x="83" y="44"/>
                    <a:pt x="82" y="43"/>
                    <a:pt x="82" y="43"/>
                  </a:cubicBezTo>
                  <a:cubicBezTo>
                    <a:pt x="81" y="42"/>
                    <a:pt x="80" y="42"/>
                    <a:pt x="81" y="41"/>
                  </a:cubicBezTo>
                  <a:cubicBezTo>
                    <a:pt x="82" y="40"/>
                    <a:pt x="83" y="39"/>
                    <a:pt x="86" y="39"/>
                  </a:cubicBezTo>
                  <a:cubicBezTo>
                    <a:pt x="83" y="38"/>
                    <a:pt x="80" y="37"/>
                    <a:pt x="77" y="35"/>
                  </a:cubicBezTo>
                  <a:cubicBezTo>
                    <a:pt x="77" y="35"/>
                    <a:pt x="76" y="34"/>
                    <a:pt x="76" y="34"/>
                  </a:cubicBezTo>
                  <a:cubicBezTo>
                    <a:pt x="78" y="32"/>
                    <a:pt x="80" y="31"/>
                    <a:pt x="83" y="31"/>
                  </a:cubicBezTo>
                  <a:cubicBezTo>
                    <a:pt x="85" y="31"/>
                    <a:pt x="88" y="31"/>
                    <a:pt x="89" y="30"/>
                  </a:cubicBezTo>
                  <a:cubicBezTo>
                    <a:pt x="89" y="30"/>
                    <a:pt x="88" y="30"/>
                    <a:pt x="87" y="30"/>
                  </a:cubicBezTo>
                  <a:cubicBezTo>
                    <a:pt x="86" y="30"/>
                    <a:pt x="85" y="29"/>
                    <a:pt x="84" y="29"/>
                  </a:cubicBezTo>
                  <a:cubicBezTo>
                    <a:pt x="80" y="29"/>
                    <a:pt x="76" y="28"/>
                    <a:pt x="73" y="27"/>
                  </a:cubicBezTo>
                  <a:cubicBezTo>
                    <a:pt x="74" y="26"/>
                    <a:pt x="74" y="25"/>
                    <a:pt x="75" y="25"/>
                  </a:cubicBezTo>
                  <a:cubicBezTo>
                    <a:pt x="95" y="25"/>
                    <a:pt x="95" y="25"/>
                    <a:pt x="95" y="25"/>
                  </a:cubicBezTo>
                  <a:cubicBezTo>
                    <a:pt x="74" y="23"/>
                    <a:pt x="74" y="23"/>
                    <a:pt x="74" y="23"/>
                  </a:cubicBezTo>
                  <a:cubicBezTo>
                    <a:pt x="73" y="25"/>
                    <a:pt x="71" y="27"/>
                    <a:pt x="70" y="29"/>
                  </a:cubicBezTo>
                  <a:cubicBezTo>
                    <a:pt x="70" y="30"/>
                    <a:pt x="71" y="30"/>
                    <a:pt x="71" y="30"/>
                  </a:cubicBezTo>
                  <a:cubicBezTo>
                    <a:pt x="71" y="30"/>
                    <a:pt x="71" y="31"/>
                    <a:pt x="71" y="3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5" y="42"/>
                    <a:pt x="55" y="42"/>
                  </a:cubicBezTo>
                  <a:cubicBezTo>
                    <a:pt x="55" y="44"/>
                    <a:pt x="54" y="46"/>
                    <a:pt x="54" y="47"/>
                  </a:cubicBezTo>
                  <a:cubicBezTo>
                    <a:pt x="54" y="48"/>
                    <a:pt x="55" y="49"/>
                    <a:pt x="54" y="50"/>
                  </a:cubicBezTo>
                  <a:cubicBezTo>
                    <a:pt x="53" y="56"/>
                    <a:pt x="51" y="61"/>
                    <a:pt x="50" y="67"/>
                  </a:cubicBezTo>
                  <a:cubicBezTo>
                    <a:pt x="51" y="66"/>
                    <a:pt x="53" y="67"/>
                    <a:pt x="55" y="66"/>
                  </a:cubicBezTo>
                  <a:cubicBezTo>
                    <a:pt x="55" y="65"/>
                    <a:pt x="56" y="64"/>
                    <a:pt x="59" y="65"/>
                  </a:cubicBezTo>
                  <a:cubicBezTo>
                    <a:pt x="59" y="65"/>
                    <a:pt x="59" y="65"/>
                    <a:pt x="59" y="66"/>
                  </a:cubicBezTo>
                  <a:cubicBezTo>
                    <a:pt x="61" y="66"/>
                    <a:pt x="63" y="65"/>
                    <a:pt x="64" y="66"/>
                  </a:cubicBezTo>
                  <a:cubicBezTo>
                    <a:pt x="65" y="67"/>
                    <a:pt x="66" y="68"/>
                    <a:pt x="66" y="69"/>
                  </a:cubicBezTo>
                  <a:cubicBezTo>
                    <a:pt x="65" y="70"/>
                    <a:pt x="64" y="70"/>
                    <a:pt x="64" y="70"/>
                  </a:cubicBezTo>
                  <a:cubicBezTo>
                    <a:pt x="61" y="94"/>
                    <a:pt x="56" y="115"/>
                    <a:pt x="52" y="137"/>
                  </a:cubicBezTo>
                  <a:cubicBezTo>
                    <a:pt x="52" y="139"/>
                    <a:pt x="54" y="140"/>
                    <a:pt x="53" y="141"/>
                  </a:cubicBezTo>
                  <a:cubicBezTo>
                    <a:pt x="53" y="141"/>
                    <a:pt x="53" y="142"/>
                    <a:pt x="52" y="142"/>
                  </a:cubicBezTo>
                  <a:cubicBezTo>
                    <a:pt x="50" y="142"/>
                    <a:pt x="47" y="143"/>
                    <a:pt x="44" y="144"/>
                  </a:cubicBezTo>
                  <a:cubicBezTo>
                    <a:pt x="40" y="143"/>
                    <a:pt x="34" y="143"/>
                    <a:pt x="30" y="145"/>
                  </a:cubicBezTo>
                  <a:cubicBezTo>
                    <a:pt x="28" y="145"/>
                    <a:pt x="26" y="145"/>
                    <a:pt x="25" y="146"/>
                  </a:cubicBezTo>
                  <a:cubicBezTo>
                    <a:pt x="23" y="152"/>
                    <a:pt x="23" y="159"/>
                    <a:pt x="23" y="166"/>
                  </a:cubicBezTo>
                  <a:cubicBezTo>
                    <a:pt x="23" y="167"/>
                    <a:pt x="23" y="168"/>
                    <a:pt x="24" y="168"/>
                  </a:cubicBezTo>
                  <a:cubicBezTo>
                    <a:pt x="39" y="170"/>
                    <a:pt x="39" y="170"/>
                    <a:pt x="39" y="170"/>
                  </a:cubicBezTo>
                  <a:cubicBezTo>
                    <a:pt x="40" y="170"/>
                    <a:pt x="44" y="170"/>
                    <a:pt x="43" y="170"/>
                  </a:cubicBezTo>
                  <a:cubicBezTo>
                    <a:pt x="43" y="169"/>
                    <a:pt x="43" y="168"/>
                    <a:pt x="44" y="168"/>
                  </a:cubicBezTo>
                  <a:cubicBezTo>
                    <a:pt x="47" y="167"/>
                    <a:pt x="50" y="167"/>
                    <a:pt x="53" y="167"/>
                  </a:cubicBezTo>
                  <a:cubicBezTo>
                    <a:pt x="52" y="167"/>
                    <a:pt x="51" y="166"/>
                    <a:pt x="52" y="166"/>
                  </a:cubicBezTo>
                  <a:cubicBezTo>
                    <a:pt x="53" y="165"/>
                    <a:pt x="55" y="165"/>
                    <a:pt x="56" y="164"/>
                  </a:cubicBezTo>
                  <a:cubicBezTo>
                    <a:pt x="56" y="164"/>
                    <a:pt x="55" y="163"/>
                    <a:pt x="56" y="163"/>
                  </a:cubicBezTo>
                  <a:cubicBezTo>
                    <a:pt x="56" y="162"/>
                    <a:pt x="56" y="162"/>
                    <a:pt x="57" y="162"/>
                  </a:cubicBezTo>
                  <a:cubicBezTo>
                    <a:pt x="56" y="162"/>
                    <a:pt x="56" y="161"/>
                    <a:pt x="56" y="161"/>
                  </a:cubicBezTo>
                  <a:cubicBezTo>
                    <a:pt x="56" y="160"/>
                    <a:pt x="56" y="158"/>
                    <a:pt x="56" y="156"/>
                  </a:cubicBezTo>
                  <a:cubicBezTo>
                    <a:pt x="57" y="155"/>
                    <a:pt x="58" y="156"/>
                    <a:pt x="60" y="156"/>
                  </a:cubicBezTo>
                  <a:cubicBezTo>
                    <a:pt x="60" y="156"/>
                    <a:pt x="62" y="155"/>
                    <a:pt x="62" y="156"/>
                  </a:cubicBezTo>
                  <a:cubicBezTo>
                    <a:pt x="61" y="156"/>
                    <a:pt x="60" y="157"/>
                    <a:pt x="58" y="157"/>
                  </a:cubicBezTo>
                  <a:cubicBezTo>
                    <a:pt x="58" y="157"/>
                    <a:pt x="59" y="158"/>
                    <a:pt x="58" y="159"/>
                  </a:cubicBezTo>
                  <a:cubicBezTo>
                    <a:pt x="58" y="160"/>
                    <a:pt x="59" y="161"/>
                    <a:pt x="60" y="161"/>
                  </a:cubicBezTo>
                  <a:cubicBezTo>
                    <a:pt x="60" y="161"/>
                    <a:pt x="60" y="162"/>
                    <a:pt x="60" y="162"/>
                  </a:cubicBezTo>
                  <a:cubicBezTo>
                    <a:pt x="60" y="164"/>
                    <a:pt x="62" y="163"/>
                    <a:pt x="62" y="164"/>
                  </a:cubicBezTo>
                  <a:cubicBezTo>
                    <a:pt x="63" y="164"/>
                    <a:pt x="62" y="165"/>
                    <a:pt x="63" y="165"/>
                  </a:cubicBezTo>
                  <a:cubicBezTo>
                    <a:pt x="62" y="165"/>
                    <a:pt x="59" y="165"/>
                    <a:pt x="59" y="165"/>
                  </a:cubicBezTo>
                  <a:cubicBezTo>
                    <a:pt x="59" y="166"/>
                    <a:pt x="60" y="166"/>
                    <a:pt x="60" y="166"/>
                  </a:cubicBezTo>
                  <a:cubicBezTo>
                    <a:pt x="61" y="166"/>
                    <a:pt x="62" y="167"/>
                    <a:pt x="61" y="168"/>
                  </a:cubicBezTo>
                  <a:cubicBezTo>
                    <a:pt x="61" y="168"/>
                    <a:pt x="60" y="168"/>
                    <a:pt x="60" y="169"/>
                  </a:cubicBezTo>
                  <a:cubicBezTo>
                    <a:pt x="60" y="168"/>
                    <a:pt x="57" y="168"/>
                    <a:pt x="56" y="168"/>
                  </a:cubicBezTo>
                  <a:cubicBezTo>
                    <a:pt x="55" y="168"/>
                    <a:pt x="55" y="169"/>
                    <a:pt x="55" y="169"/>
                  </a:cubicBezTo>
                  <a:cubicBezTo>
                    <a:pt x="61" y="170"/>
                    <a:pt x="68" y="170"/>
                    <a:pt x="74" y="171"/>
                  </a:cubicBezTo>
                  <a:cubicBezTo>
                    <a:pt x="85" y="173"/>
                    <a:pt x="85" y="173"/>
                    <a:pt x="85" y="173"/>
                  </a:cubicBezTo>
                  <a:cubicBezTo>
                    <a:pt x="86" y="173"/>
                    <a:pt x="88" y="173"/>
                    <a:pt x="89" y="173"/>
                  </a:cubicBezTo>
                  <a:cubicBezTo>
                    <a:pt x="88" y="172"/>
                    <a:pt x="88" y="171"/>
                    <a:pt x="87" y="170"/>
                  </a:cubicBezTo>
                  <a:cubicBezTo>
                    <a:pt x="86" y="170"/>
                    <a:pt x="87" y="169"/>
                    <a:pt x="87" y="169"/>
                  </a:cubicBezTo>
                  <a:cubicBezTo>
                    <a:pt x="88" y="169"/>
                    <a:pt x="89" y="171"/>
                    <a:pt x="90" y="171"/>
                  </a:cubicBezTo>
                  <a:cubicBezTo>
                    <a:pt x="90" y="169"/>
                    <a:pt x="90" y="168"/>
                    <a:pt x="89" y="167"/>
                  </a:cubicBezTo>
                  <a:cubicBezTo>
                    <a:pt x="89" y="166"/>
                    <a:pt x="90" y="166"/>
                    <a:pt x="90" y="166"/>
                  </a:cubicBezTo>
                  <a:cubicBezTo>
                    <a:pt x="89" y="161"/>
                    <a:pt x="90" y="155"/>
                    <a:pt x="90" y="150"/>
                  </a:cubicBezTo>
                  <a:cubicBezTo>
                    <a:pt x="85" y="149"/>
                    <a:pt x="80" y="149"/>
                    <a:pt x="74" y="149"/>
                  </a:cubicBezTo>
                  <a:cubicBezTo>
                    <a:pt x="72" y="150"/>
                    <a:pt x="68" y="149"/>
                    <a:pt x="67" y="147"/>
                  </a:cubicBezTo>
                  <a:cubicBezTo>
                    <a:pt x="72" y="127"/>
                    <a:pt x="79" y="108"/>
                    <a:pt x="84" y="88"/>
                  </a:cubicBezTo>
                  <a:cubicBezTo>
                    <a:pt x="91" y="65"/>
                    <a:pt x="100" y="43"/>
                    <a:pt x="106" y="19"/>
                  </a:cubicBezTo>
                  <a:cubicBezTo>
                    <a:pt x="104" y="19"/>
                    <a:pt x="102" y="19"/>
                    <a:pt x="100" y="19"/>
                  </a:cubicBezTo>
                  <a:close/>
                  <a:moveTo>
                    <a:pt x="2" y="157"/>
                  </a:moveTo>
                  <a:cubicBezTo>
                    <a:pt x="3" y="157"/>
                    <a:pt x="3" y="157"/>
                    <a:pt x="3" y="157"/>
                  </a:cubicBezTo>
                  <a:cubicBezTo>
                    <a:pt x="5" y="160"/>
                    <a:pt x="8" y="164"/>
                    <a:pt x="10" y="166"/>
                  </a:cubicBezTo>
                  <a:cubicBezTo>
                    <a:pt x="11" y="166"/>
                    <a:pt x="10" y="165"/>
                    <a:pt x="10" y="165"/>
                  </a:cubicBezTo>
                  <a:cubicBezTo>
                    <a:pt x="9" y="164"/>
                    <a:pt x="8" y="163"/>
                    <a:pt x="9" y="162"/>
                  </a:cubicBezTo>
                  <a:cubicBezTo>
                    <a:pt x="9" y="161"/>
                    <a:pt x="10" y="162"/>
                    <a:pt x="11" y="162"/>
                  </a:cubicBezTo>
                  <a:cubicBezTo>
                    <a:pt x="12" y="148"/>
                    <a:pt x="12" y="148"/>
                    <a:pt x="12" y="148"/>
                  </a:cubicBezTo>
                  <a:cubicBezTo>
                    <a:pt x="12" y="140"/>
                    <a:pt x="12" y="140"/>
                    <a:pt x="12" y="140"/>
                  </a:cubicBezTo>
                  <a:cubicBezTo>
                    <a:pt x="15" y="139"/>
                    <a:pt x="18" y="138"/>
                    <a:pt x="22" y="137"/>
                  </a:cubicBezTo>
                  <a:cubicBezTo>
                    <a:pt x="22" y="137"/>
                    <a:pt x="22" y="137"/>
                    <a:pt x="22" y="137"/>
                  </a:cubicBezTo>
                  <a:cubicBezTo>
                    <a:pt x="23" y="136"/>
                    <a:pt x="26" y="137"/>
                    <a:pt x="26" y="137"/>
                  </a:cubicBezTo>
                  <a:cubicBezTo>
                    <a:pt x="31" y="137"/>
                    <a:pt x="36" y="137"/>
                    <a:pt x="41" y="137"/>
                  </a:cubicBezTo>
                  <a:cubicBezTo>
                    <a:pt x="40" y="136"/>
                    <a:pt x="40" y="134"/>
                    <a:pt x="41" y="133"/>
                  </a:cubicBezTo>
                  <a:cubicBezTo>
                    <a:pt x="42" y="133"/>
                    <a:pt x="43" y="134"/>
                    <a:pt x="43" y="133"/>
                  </a:cubicBezTo>
                  <a:cubicBezTo>
                    <a:pt x="46" y="122"/>
                    <a:pt x="46" y="107"/>
                    <a:pt x="48" y="95"/>
                  </a:cubicBezTo>
                  <a:cubicBezTo>
                    <a:pt x="49" y="93"/>
                    <a:pt x="50" y="90"/>
                    <a:pt x="50" y="87"/>
                  </a:cubicBezTo>
                  <a:cubicBezTo>
                    <a:pt x="47" y="87"/>
                    <a:pt x="45" y="86"/>
                    <a:pt x="42" y="85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7" y="82"/>
                    <a:pt x="36" y="81"/>
                    <a:pt x="35" y="80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4" y="81"/>
                    <a:pt x="33" y="81"/>
                    <a:pt x="32" y="80"/>
                  </a:cubicBezTo>
                  <a:cubicBezTo>
                    <a:pt x="31" y="80"/>
                    <a:pt x="31" y="79"/>
                    <a:pt x="31" y="78"/>
                  </a:cubicBezTo>
                  <a:cubicBezTo>
                    <a:pt x="30" y="70"/>
                    <a:pt x="31" y="62"/>
                    <a:pt x="33" y="56"/>
                  </a:cubicBezTo>
                  <a:cubicBezTo>
                    <a:pt x="34" y="49"/>
                    <a:pt x="37" y="43"/>
                    <a:pt x="36" y="36"/>
                  </a:cubicBezTo>
                  <a:cubicBezTo>
                    <a:pt x="38" y="35"/>
                    <a:pt x="40" y="35"/>
                    <a:pt x="41" y="36"/>
                  </a:cubicBezTo>
                  <a:cubicBezTo>
                    <a:pt x="54" y="36"/>
                    <a:pt x="61" y="31"/>
                    <a:pt x="67" y="25"/>
                  </a:cubicBezTo>
                  <a:cubicBezTo>
                    <a:pt x="68" y="22"/>
                    <a:pt x="68" y="18"/>
                    <a:pt x="69" y="15"/>
                  </a:cubicBezTo>
                  <a:cubicBezTo>
                    <a:pt x="66" y="16"/>
                    <a:pt x="63" y="16"/>
                    <a:pt x="61" y="17"/>
                  </a:cubicBezTo>
                  <a:cubicBezTo>
                    <a:pt x="60" y="17"/>
                    <a:pt x="59" y="16"/>
                    <a:pt x="57" y="16"/>
                  </a:cubicBezTo>
                  <a:cubicBezTo>
                    <a:pt x="57" y="16"/>
                    <a:pt x="57" y="14"/>
                    <a:pt x="57" y="14"/>
                  </a:cubicBezTo>
                  <a:cubicBezTo>
                    <a:pt x="59" y="13"/>
                    <a:pt x="61" y="12"/>
                    <a:pt x="63" y="12"/>
                  </a:cubicBezTo>
                  <a:cubicBezTo>
                    <a:pt x="63" y="12"/>
                    <a:pt x="63" y="10"/>
                    <a:pt x="65" y="10"/>
                  </a:cubicBezTo>
                  <a:cubicBezTo>
                    <a:pt x="64" y="10"/>
                    <a:pt x="65" y="9"/>
                    <a:pt x="65" y="8"/>
                  </a:cubicBezTo>
                  <a:cubicBezTo>
                    <a:pt x="69" y="7"/>
                    <a:pt x="74" y="8"/>
                    <a:pt x="79" y="7"/>
                  </a:cubicBezTo>
                  <a:cubicBezTo>
                    <a:pt x="90" y="7"/>
                    <a:pt x="100" y="8"/>
                    <a:pt x="110" y="9"/>
                  </a:cubicBezTo>
                  <a:cubicBezTo>
                    <a:pt x="110" y="10"/>
                    <a:pt x="111" y="9"/>
                    <a:pt x="111" y="9"/>
                  </a:cubicBezTo>
                  <a:cubicBezTo>
                    <a:pt x="111" y="6"/>
                    <a:pt x="112" y="3"/>
                    <a:pt x="112" y="1"/>
                  </a:cubicBezTo>
                  <a:cubicBezTo>
                    <a:pt x="113" y="0"/>
                    <a:pt x="114" y="0"/>
                    <a:pt x="114" y="0"/>
                  </a:cubicBezTo>
                  <a:cubicBezTo>
                    <a:pt x="116" y="0"/>
                    <a:pt x="117" y="2"/>
                    <a:pt x="117" y="4"/>
                  </a:cubicBezTo>
                  <a:cubicBezTo>
                    <a:pt x="116" y="5"/>
                    <a:pt x="115" y="8"/>
                    <a:pt x="115" y="10"/>
                  </a:cubicBezTo>
                  <a:cubicBezTo>
                    <a:pt x="117" y="10"/>
                    <a:pt x="118" y="12"/>
                    <a:pt x="118" y="14"/>
                  </a:cubicBezTo>
                  <a:cubicBezTo>
                    <a:pt x="118" y="14"/>
                    <a:pt x="117" y="14"/>
                    <a:pt x="117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9" y="16"/>
                    <a:pt x="118" y="17"/>
                    <a:pt x="118" y="16"/>
                  </a:cubicBezTo>
                  <a:cubicBezTo>
                    <a:pt x="117" y="16"/>
                    <a:pt x="116" y="16"/>
                    <a:pt x="115" y="15"/>
                  </a:cubicBezTo>
                  <a:cubicBezTo>
                    <a:pt x="117" y="20"/>
                    <a:pt x="118" y="23"/>
                    <a:pt x="121" y="26"/>
                  </a:cubicBezTo>
                  <a:cubicBezTo>
                    <a:pt x="122" y="30"/>
                    <a:pt x="125" y="33"/>
                    <a:pt x="126" y="36"/>
                  </a:cubicBezTo>
                  <a:cubicBezTo>
                    <a:pt x="127" y="36"/>
                    <a:pt x="128" y="37"/>
                    <a:pt x="127" y="38"/>
                  </a:cubicBezTo>
                  <a:cubicBezTo>
                    <a:pt x="126" y="38"/>
                    <a:pt x="125" y="38"/>
                    <a:pt x="125" y="38"/>
                  </a:cubicBezTo>
                  <a:cubicBezTo>
                    <a:pt x="123" y="36"/>
                    <a:pt x="122" y="34"/>
                    <a:pt x="121" y="32"/>
                  </a:cubicBezTo>
                  <a:cubicBezTo>
                    <a:pt x="119" y="33"/>
                    <a:pt x="118" y="36"/>
                    <a:pt x="119" y="38"/>
                  </a:cubicBezTo>
                  <a:cubicBezTo>
                    <a:pt x="119" y="39"/>
                    <a:pt x="117" y="38"/>
                    <a:pt x="117" y="40"/>
                  </a:cubicBezTo>
                  <a:cubicBezTo>
                    <a:pt x="118" y="41"/>
                    <a:pt x="119" y="43"/>
                    <a:pt x="119" y="45"/>
                  </a:cubicBezTo>
                  <a:cubicBezTo>
                    <a:pt x="119" y="46"/>
                    <a:pt x="117" y="46"/>
                    <a:pt x="117" y="46"/>
                  </a:cubicBezTo>
                  <a:cubicBezTo>
                    <a:pt x="117" y="47"/>
                    <a:pt x="118" y="49"/>
                    <a:pt x="117" y="50"/>
                  </a:cubicBezTo>
                  <a:cubicBezTo>
                    <a:pt x="117" y="51"/>
                    <a:pt x="116" y="51"/>
                    <a:pt x="114" y="51"/>
                  </a:cubicBezTo>
                  <a:cubicBezTo>
                    <a:pt x="116" y="52"/>
                    <a:pt x="115" y="52"/>
                    <a:pt x="114" y="51"/>
                  </a:cubicBezTo>
                  <a:cubicBezTo>
                    <a:pt x="114" y="51"/>
                    <a:pt x="114" y="51"/>
                    <a:pt x="113" y="52"/>
                  </a:cubicBezTo>
                  <a:cubicBezTo>
                    <a:pt x="114" y="52"/>
                    <a:pt x="114" y="52"/>
                    <a:pt x="114" y="53"/>
                  </a:cubicBezTo>
                  <a:cubicBezTo>
                    <a:pt x="113" y="52"/>
                    <a:pt x="113" y="53"/>
                    <a:pt x="113" y="54"/>
                  </a:cubicBezTo>
                  <a:cubicBezTo>
                    <a:pt x="113" y="55"/>
                    <a:pt x="114" y="57"/>
                    <a:pt x="114" y="59"/>
                  </a:cubicBezTo>
                  <a:cubicBezTo>
                    <a:pt x="114" y="59"/>
                    <a:pt x="113" y="60"/>
                    <a:pt x="113" y="60"/>
                  </a:cubicBezTo>
                  <a:cubicBezTo>
                    <a:pt x="113" y="60"/>
                    <a:pt x="112" y="60"/>
                    <a:pt x="112" y="60"/>
                  </a:cubicBezTo>
                  <a:cubicBezTo>
                    <a:pt x="111" y="60"/>
                    <a:pt x="111" y="61"/>
                    <a:pt x="111" y="63"/>
                  </a:cubicBezTo>
                  <a:cubicBezTo>
                    <a:pt x="111" y="63"/>
                    <a:pt x="112" y="65"/>
                    <a:pt x="111" y="66"/>
                  </a:cubicBezTo>
                  <a:cubicBezTo>
                    <a:pt x="111" y="66"/>
                    <a:pt x="111" y="66"/>
                    <a:pt x="110" y="67"/>
                  </a:cubicBezTo>
                  <a:cubicBezTo>
                    <a:pt x="110" y="67"/>
                    <a:pt x="109" y="67"/>
                    <a:pt x="109" y="67"/>
                  </a:cubicBezTo>
                  <a:cubicBezTo>
                    <a:pt x="109" y="70"/>
                    <a:pt x="108" y="74"/>
                    <a:pt x="107" y="77"/>
                  </a:cubicBezTo>
                  <a:cubicBezTo>
                    <a:pt x="107" y="78"/>
                    <a:pt x="107" y="79"/>
                    <a:pt x="108" y="80"/>
                  </a:cubicBezTo>
                  <a:cubicBezTo>
                    <a:pt x="107" y="80"/>
                    <a:pt x="107" y="80"/>
                    <a:pt x="106" y="79"/>
                  </a:cubicBezTo>
                  <a:cubicBezTo>
                    <a:pt x="106" y="79"/>
                    <a:pt x="106" y="80"/>
                    <a:pt x="106" y="81"/>
                  </a:cubicBezTo>
                  <a:cubicBezTo>
                    <a:pt x="107" y="83"/>
                    <a:pt x="108" y="84"/>
                    <a:pt x="109" y="86"/>
                  </a:cubicBezTo>
                  <a:cubicBezTo>
                    <a:pt x="109" y="86"/>
                    <a:pt x="109" y="88"/>
                    <a:pt x="108" y="88"/>
                  </a:cubicBezTo>
                  <a:cubicBezTo>
                    <a:pt x="106" y="88"/>
                    <a:pt x="105" y="86"/>
                    <a:pt x="104" y="86"/>
                  </a:cubicBezTo>
                  <a:cubicBezTo>
                    <a:pt x="104" y="87"/>
                    <a:pt x="103" y="88"/>
                    <a:pt x="104" y="89"/>
                  </a:cubicBezTo>
                  <a:cubicBezTo>
                    <a:pt x="105" y="90"/>
                    <a:pt x="106" y="91"/>
                    <a:pt x="106" y="93"/>
                  </a:cubicBezTo>
                  <a:cubicBezTo>
                    <a:pt x="106" y="94"/>
                    <a:pt x="105" y="95"/>
                    <a:pt x="104" y="94"/>
                  </a:cubicBezTo>
                  <a:cubicBezTo>
                    <a:pt x="103" y="94"/>
                    <a:pt x="103" y="94"/>
                    <a:pt x="102" y="93"/>
                  </a:cubicBezTo>
                  <a:cubicBezTo>
                    <a:pt x="102" y="93"/>
                    <a:pt x="102" y="94"/>
                    <a:pt x="102" y="94"/>
                  </a:cubicBezTo>
                  <a:cubicBezTo>
                    <a:pt x="103" y="96"/>
                    <a:pt x="104" y="97"/>
                    <a:pt x="104" y="99"/>
                  </a:cubicBezTo>
                  <a:cubicBezTo>
                    <a:pt x="104" y="99"/>
                    <a:pt x="103" y="100"/>
                    <a:pt x="103" y="100"/>
                  </a:cubicBezTo>
                  <a:cubicBezTo>
                    <a:pt x="102" y="100"/>
                    <a:pt x="101" y="99"/>
                    <a:pt x="100" y="99"/>
                  </a:cubicBezTo>
                  <a:cubicBezTo>
                    <a:pt x="100" y="99"/>
                    <a:pt x="99" y="100"/>
                    <a:pt x="99" y="101"/>
                  </a:cubicBezTo>
                  <a:cubicBezTo>
                    <a:pt x="99" y="102"/>
                    <a:pt x="100" y="103"/>
                    <a:pt x="100" y="103"/>
                  </a:cubicBezTo>
                  <a:cubicBezTo>
                    <a:pt x="99" y="104"/>
                    <a:pt x="99" y="104"/>
                    <a:pt x="98" y="104"/>
                  </a:cubicBezTo>
                  <a:cubicBezTo>
                    <a:pt x="98" y="105"/>
                    <a:pt x="97" y="107"/>
                    <a:pt x="97" y="109"/>
                  </a:cubicBezTo>
                  <a:cubicBezTo>
                    <a:pt x="97" y="109"/>
                    <a:pt x="98" y="111"/>
                    <a:pt x="97" y="111"/>
                  </a:cubicBezTo>
                  <a:cubicBezTo>
                    <a:pt x="96" y="111"/>
                    <a:pt x="96" y="111"/>
                    <a:pt x="96" y="112"/>
                  </a:cubicBezTo>
                  <a:cubicBezTo>
                    <a:pt x="95" y="113"/>
                    <a:pt x="96" y="114"/>
                    <a:pt x="96" y="115"/>
                  </a:cubicBezTo>
                  <a:cubicBezTo>
                    <a:pt x="94" y="116"/>
                    <a:pt x="94" y="117"/>
                    <a:pt x="94" y="119"/>
                  </a:cubicBezTo>
                  <a:cubicBezTo>
                    <a:pt x="94" y="119"/>
                    <a:pt x="95" y="120"/>
                    <a:pt x="95" y="121"/>
                  </a:cubicBezTo>
                  <a:cubicBezTo>
                    <a:pt x="95" y="121"/>
                    <a:pt x="94" y="122"/>
                    <a:pt x="94" y="122"/>
                  </a:cubicBezTo>
                  <a:cubicBezTo>
                    <a:pt x="93" y="122"/>
                    <a:pt x="93" y="122"/>
                    <a:pt x="92" y="121"/>
                  </a:cubicBezTo>
                  <a:cubicBezTo>
                    <a:pt x="92" y="122"/>
                    <a:pt x="92" y="123"/>
                    <a:pt x="92" y="124"/>
                  </a:cubicBezTo>
                  <a:cubicBezTo>
                    <a:pt x="92" y="125"/>
                    <a:pt x="92" y="125"/>
                    <a:pt x="93" y="126"/>
                  </a:cubicBezTo>
                  <a:cubicBezTo>
                    <a:pt x="91" y="127"/>
                    <a:pt x="89" y="129"/>
                    <a:pt x="91" y="130"/>
                  </a:cubicBezTo>
                  <a:cubicBezTo>
                    <a:pt x="91" y="131"/>
                    <a:pt x="92" y="132"/>
                    <a:pt x="92" y="133"/>
                  </a:cubicBezTo>
                  <a:cubicBezTo>
                    <a:pt x="91" y="134"/>
                    <a:pt x="90" y="134"/>
                    <a:pt x="90" y="133"/>
                  </a:cubicBezTo>
                  <a:cubicBezTo>
                    <a:pt x="90" y="135"/>
                    <a:pt x="89" y="136"/>
                    <a:pt x="90" y="137"/>
                  </a:cubicBezTo>
                  <a:cubicBezTo>
                    <a:pt x="89" y="138"/>
                    <a:pt x="89" y="138"/>
                    <a:pt x="89" y="138"/>
                  </a:cubicBezTo>
                  <a:cubicBezTo>
                    <a:pt x="88" y="141"/>
                    <a:pt x="88" y="141"/>
                    <a:pt x="88" y="141"/>
                  </a:cubicBezTo>
                  <a:cubicBezTo>
                    <a:pt x="90" y="141"/>
                    <a:pt x="92" y="141"/>
                    <a:pt x="93" y="141"/>
                  </a:cubicBezTo>
                  <a:cubicBezTo>
                    <a:pt x="94" y="140"/>
                    <a:pt x="95" y="139"/>
                    <a:pt x="97" y="140"/>
                  </a:cubicBezTo>
                  <a:cubicBezTo>
                    <a:pt x="97" y="140"/>
                    <a:pt x="97" y="142"/>
                    <a:pt x="98" y="141"/>
                  </a:cubicBezTo>
                  <a:cubicBezTo>
                    <a:pt x="100" y="141"/>
                    <a:pt x="103" y="142"/>
                    <a:pt x="103" y="144"/>
                  </a:cubicBezTo>
                  <a:cubicBezTo>
                    <a:pt x="103" y="145"/>
                    <a:pt x="104" y="146"/>
                    <a:pt x="105" y="147"/>
                  </a:cubicBezTo>
                  <a:cubicBezTo>
                    <a:pt x="108" y="151"/>
                    <a:pt x="112" y="154"/>
                    <a:pt x="116" y="156"/>
                  </a:cubicBezTo>
                  <a:cubicBezTo>
                    <a:pt x="116" y="157"/>
                    <a:pt x="115" y="158"/>
                    <a:pt x="115" y="157"/>
                  </a:cubicBezTo>
                  <a:cubicBezTo>
                    <a:pt x="113" y="157"/>
                    <a:pt x="112" y="156"/>
                    <a:pt x="111" y="155"/>
                  </a:cubicBezTo>
                  <a:cubicBezTo>
                    <a:pt x="111" y="156"/>
                    <a:pt x="111" y="158"/>
                    <a:pt x="112" y="159"/>
                  </a:cubicBezTo>
                  <a:cubicBezTo>
                    <a:pt x="110" y="159"/>
                    <a:pt x="110" y="160"/>
                    <a:pt x="110" y="161"/>
                  </a:cubicBezTo>
                  <a:cubicBezTo>
                    <a:pt x="110" y="162"/>
                    <a:pt x="111" y="162"/>
                    <a:pt x="111" y="163"/>
                  </a:cubicBezTo>
                  <a:cubicBezTo>
                    <a:pt x="109" y="163"/>
                    <a:pt x="110" y="165"/>
                    <a:pt x="110" y="166"/>
                  </a:cubicBezTo>
                  <a:cubicBezTo>
                    <a:pt x="110" y="166"/>
                    <a:pt x="111" y="167"/>
                    <a:pt x="110" y="167"/>
                  </a:cubicBezTo>
                  <a:cubicBezTo>
                    <a:pt x="108" y="167"/>
                    <a:pt x="109" y="168"/>
                    <a:pt x="109" y="169"/>
                  </a:cubicBezTo>
                  <a:cubicBezTo>
                    <a:pt x="109" y="169"/>
                    <a:pt x="109" y="170"/>
                    <a:pt x="109" y="171"/>
                  </a:cubicBezTo>
                  <a:cubicBezTo>
                    <a:pt x="109" y="172"/>
                    <a:pt x="110" y="173"/>
                    <a:pt x="109" y="174"/>
                  </a:cubicBezTo>
                  <a:cubicBezTo>
                    <a:pt x="109" y="174"/>
                    <a:pt x="109" y="174"/>
                    <a:pt x="108" y="174"/>
                  </a:cubicBezTo>
                  <a:cubicBezTo>
                    <a:pt x="108" y="176"/>
                    <a:pt x="109" y="177"/>
                    <a:pt x="109" y="178"/>
                  </a:cubicBezTo>
                  <a:cubicBezTo>
                    <a:pt x="109" y="179"/>
                    <a:pt x="108" y="179"/>
                    <a:pt x="108" y="178"/>
                  </a:cubicBezTo>
                  <a:cubicBezTo>
                    <a:pt x="107" y="179"/>
                    <a:pt x="107" y="181"/>
                    <a:pt x="108" y="181"/>
                  </a:cubicBezTo>
                  <a:cubicBezTo>
                    <a:pt x="108" y="183"/>
                    <a:pt x="110" y="184"/>
                    <a:pt x="110" y="185"/>
                  </a:cubicBezTo>
                  <a:cubicBezTo>
                    <a:pt x="110" y="185"/>
                    <a:pt x="109" y="186"/>
                    <a:pt x="109" y="185"/>
                  </a:cubicBezTo>
                  <a:cubicBezTo>
                    <a:pt x="108" y="185"/>
                    <a:pt x="107" y="184"/>
                    <a:pt x="106" y="184"/>
                  </a:cubicBezTo>
                  <a:cubicBezTo>
                    <a:pt x="109" y="188"/>
                    <a:pt x="112" y="191"/>
                    <a:pt x="115" y="195"/>
                  </a:cubicBezTo>
                  <a:cubicBezTo>
                    <a:pt x="115" y="195"/>
                    <a:pt x="116" y="196"/>
                    <a:pt x="114" y="196"/>
                  </a:cubicBezTo>
                  <a:cubicBezTo>
                    <a:pt x="114" y="196"/>
                    <a:pt x="114" y="195"/>
                    <a:pt x="113" y="195"/>
                  </a:cubicBezTo>
                  <a:cubicBezTo>
                    <a:pt x="113" y="196"/>
                    <a:pt x="112" y="196"/>
                    <a:pt x="111" y="196"/>
                  </a:cubicBezTo>
                  <a:cubicBezTo>
                    <a:pt x="109" y="194"/>
                    <a:pt x="107" y="192"/>
                    <a:pt x="105" y="190"/>
                  </a:cubicBezTo>
                  <a:cubicBezTo>
                    <a:pt x="105" y="190"/>
                    <a:pt x="102" y="189"/>
                    <a:pt x="101" y="189"/>
                  </a:cubicBezTo>
                  <a:cubicBezTo>
                    <a:pt x="102" y="189"/>
                    <a:pt x="101" y="191"/>
                    <a:pt x="101" y="190"/>
                  </a:cubicBezTo>
                  <a:cubicBezTo>
                    <a:pt x="98" y="189"/>
                    <a:pt x="93" y="190"/>
                    <a:pt x="89" y="190"/>
                  </a:cubicBezTo>
                  <a:cubicBezTo>
                    <a:pt x="87" y="190"/>
                    <a:pt x="84" y="190"/>
                    <a:pt x="82" y="189"/>
                  </a:cubicBezTo>
                  <a:cubicBezTo>
                    <a:pt x="82" y="191"/>
                    <a:pt x="80" y="191"/>
                    <a:pt x="79" y="190"/>
                  </a:cubicBezTo>
                  <a:cubicBezTo>
                    <a:pt x="78" y="189"/>
                    <a:pt x="76" y="189"/>
                    <a:pt x="75" y="190"/>
                  </a:cubicBezTo>
                  <a:cubicBezTo>
                    <a:pt x="74" y="190"/>
                    <a:pt x="74" y="190"/>
                    <a:pt x="73" y="190"/>
                  </a:cubicBezTo>
                  <a:cubicBezTo>
                    <a:pt x="68" y="190"/>
                    <a:pt x="64" y="190"/>
                    <a:pt x="59" y="190"/>
                  </a:cubicBezTo>
                  <a:cubicBezTo>
                    <a:pt x="56" y="189"/>
                    <a:pt x="53" y="189"/>
                    <a:pt x="51" y="189"/>
                  </a:cubicBezTo>
                  <a:cubicBezTo>
                    <a:pt x="50" y="189"/>
                    <a:pt x="50" y="188"/>
                    <a:pt x="50" y="188"/>
                  </a:cubicBezTo>
                  <a:cubicBezTo>
                    <a:pt x="45" y="188"/>
                    <a:pt x="41" y="186"/>
                    <a:pt x="35" y="187"/>
                  </a:cubicBezTo>
                  <a:cubicBezTo>
                    <a:pt x="36" y="187"/>
                    <a:pt x="37" y="188"/>
                    <a:pt x="37" y="189"/>
                  </a:cubicBezTo>
                  <a:cubicBezTo>
                    <a:pt x="38" y="189"/>
                    <a:pt x="37" y="190"/>
                    <a:pt x="36" y="190"/>
                  </a:cubicBezTo>
                  <a:cubicBezTo>
                    <a:pt x="35" y="189"/>
                    <a:pt x="33" y="186"/>
                    <a:pt x="30" y="186"/>
                  </a:cubicBezTo>
                  <a:cubicBezTo>
                    <a:pt x="30" y="188"/>
                    <a:pt x="32" y="190"/>
                    <a:pt x="33" y="190"/>
                  </a:cubicBezTo>
                  <a:cubicBezTo>
                    <a:pt x="34" y="191"/>
                    <a:pt x="33" y="192"/>
                    <a:pt x="34" y="193"/>
                  </a:cubicBezTo>
                  <a:cubicBezTo>
                    <a:pt x="34" y="194"/>
                    <a:pt x="33" y="194"/>
                    <a:pt x="33" y="194"/>
                  </a:cubicBezTo>
                  <a:cubicBezTo>
                    <a:pt x="30" y="191"/>
                    <a:pt x="28" y="189"/>
                    <a:pt x="25" y="186"/>
                  </a:cubicBezTo>
                  <a:cubicBezTo>
                    <a:pt x="25" y="186"/>
                    <a:pt x="24" y="186"/>
                    <a:pt x="24" y="187"/>
                  </a:cubicBezTo>
                  <a:cubicBezTo>
                    <a:pt x="23" y="186"/>
                    <a:pt x="21" y="185"/>
                    <a:pt x="20" y="183"/>
                  </a:cubicBezTo>
                  <a:cubicBezTo>
                    <a:pt x="17" y="176"/>
                    <a:pt x="11" y="171"/>
                    <a:pt x="7" y="165"/>
                  </a:cubicBezTo>
                  <a:cubicBezTo>
                    <a:pt x="4" y="163"/>
                    <a:pt x="2" y="160"/>
                    <a:pt x="1" y="157"/>
                  </a:cubicBezTo>
                  <a:cubicBezTo>
                    <a:pt x="0" y="156"/>
                    <a:pt x="1" y="156"/>
                    <a:pt x="2" y="156"/>
                  </a:cubicBezTo>
                  <a:cubicBezTo>
                    <a:pt x="2" y="156"/>
                    <a:pt x="2" y="157"/>
                    <a:pt x="2" y="157"/>
                  </a:cubicBezTo>
                  <a:close/>
                </a:path>
              </a:pathLst>
            </a:custGeom>
            <a:solidFill>
              <a:srgbClr val="32827D"/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solidFill>
                  <a:srgbClr val="002060"/>
                </a:solidFill>
              </a:endParaRPr>
            </a:p>
          </p:txBody>
        </p:sp>
        <p:sp>
          <p:nvSpPr>
            <p:cNvPr id="12" name="MH_SubTitle_1">
              <a:extLst>
                <a:ext uri="{FF2B5EF4-FFF2-40B4-BE49-F238E27FC236}">
                  <a16:creationId xmlns:a16="http://schemas.microsoft.com/office/drawing/2014/main" id="{4E4F4ADF-3A02-4B0D-910B-8456A93D68F0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2063552" y="2060848"/>
              <a:ext cx="8064896" cy="4032448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面向过程的思维：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手动上传文件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输入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war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包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相对路径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/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绝对路径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关闭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tomcat</a:t>
              </a: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War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包解压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拷贝配置文件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启动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tomcat</a:t>
              </a: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查看日志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编程实现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5893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95571565-B759-4B36-ABBD-C1AE192F7160}"/>
              </a:ext>
            </a:extLst>
          </p:cNvPr>
          <p:cNvGrpSpPr/>
          <p:nvPr/>
        </p:nvGrpSpPr>
        <p:grpSpPr>
          <a:xfrm>
            <a:off x="407368" y="404664"/>
            <a:ext cx="1660027" cy="2261865"/>
            <a:chOff x="179512" y="195486"/>
            <a:chExt cx="1296144" cy="2261865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9319AC5-6829-41AC-B57B-F353B1332736}"/>
                </a:ext>
              </a:extLst>
            </p:cNvPr>
            <p:cNvSpPr txBox="1"/>
            <p:nvPr/>
          </p:nvSpPr>
          <p:spPr>
            <a:xfrm>
              <a:off x="251520" y="195486"/>
              <a:ext cx="935951" cy="1938992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60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作业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1FD8AC7-E3CA-4CD3-8D85-EA732711E1E9}"/>
                </a:ext>
              </a:extLst>
            </p:cNvPr>
            <p:cNvSpPr txBox="1"/>
            <p:nvPr/>
          </p:nvSpPr>
          <p:spPr>
            <a:xfrm>
              <a:off x="179512" y="2057241"/>
              <a:ext cx="12961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</a:rPr>
                <a:t>   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Job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01C704B6-F2BA-4F1F-A99A-AB21AB896553}"/>
              </a:ext>
            </a:extLst>
          </p:cNvPr>
          <p:cNvGrpSpPr/>
          <p:nvPr/>
        </p:nvGrpSpPr>
        <p:grpSpPr>
          <a:xfrm>
            <a:off x="2423592" y="1052736"/>
            <a:ext cx="6816700" cy="925651"/>
            <a:chOff x="911424" y="2096210"/>
            <a:chExt cx="6816700" cy="92565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CC17FDE-D0D0-445F-8DE5-CDF20BE0D63C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911424" y="2096210"/>
              <a:ext cx="413067" cy="426809"/>
            </a:xfrm>
            <a:prstGeom prst="rect">
              <a:avLst/>
            </a:prstGeom>
            <a:solidFill>
              <a:srgbClr val="1D505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1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" name="MH_SubTitle_1">
              <a:extLst>
                <a:ext uri="{FF2B5EF4-FFF2-40B4-BE49-F238E27FC236}">
                  <a16:creationId xmlns:a16="http://schemas.microsoft.com/office/drawing/2014/main" id="{6AED0965-23CC-4F9D-8234-5E03EA6011F9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1703511" y="2096210"/>
              <a:ext cx="6024613" cy="925651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安装基础环境：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安装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tomcat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依赖环境和基础命令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378B132-7841-4A80-92FB-BA01B9113B62}"/>
              </a:ext>
            </a:extLst>
          </p:cNvPr>
          <p:cNvGrpSpPr/>
          <p:nvPr/>
        </p:nvGrpSpPr>
        <p:grpSpPr>
          <a:xfrm>
            <a:off x="2423592" y="2348880"/>
            <a:ext cx="6696744" cy="1209545"/>
            <a:chOff x="911424" y="3406945"/>
            <a:chExt cx="6696744" cy="1209545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82339BE-374B-49A6-AB56-7BE2EE713208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911424" y="3410022"/>
              <a:ext cx="413067" cy="426809"/>
            </a:xfrm>
            <a:prstGeom prst="rect">
              <a:avLst/>
            </a:prstGeom>
            <a:solidFill>
              <a:srgbClr val="9CCDC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2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4" name="MH_SubTitle_1">
              <a:extLst>
                <a:ext uri="{FF2B5EF4-FFF2-40B4-BE49-F238E27FC236}">
                  <a16:creationId xmlns:a16="http://schemas.microsoft.com/office/drawing/2014/main" id="{087A3A8E-F119-457E-BD3F-D4A1F7B02F49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680238" y="3406945"/>
              <a:ext cx="5927930" cy="1209545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安装</a:t>
              </a:r>
              <a:r>
                <a:rPr lang="en-US" altLang="zh-CN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tomcat</a:t>
              </a: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安装并启动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tomcat</a:t>
              </a: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访问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tomcat</a:t>
              </a:r>
              <a:endParaRPr lang="zh-CN" altLang="en-US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6E80920-35C8-4995-8CB0-B9365FDA3223}"/>
              </a:ext>
            </a:extLst>
          </p:cNvPr>
          <p:cNvGrpSpPr/>
          <p:nvPr/>
        </p:nvGrpSpPr>
        <p:grpSpPr>
          <a:xfrm>
            <a:off x="2423592" y="3861048"/>
            <a:ext cx="6840760" cy="1209545"/>
            <a:chOff x="911424" y="2096210"/>
            <a:chExt cx="6840760" cy="1209545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B6AC99C-6B44-4A31-B21F-E8B398E64913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911424" y="2096210"/>
              <a:ext cx="413067" cy="426809"/>
            </a:xfrm>
            <a:prstGeom prst="rect">
              <a:avLst/>
            </a:prstGeom>
            <a:solidFill>
              <a:srgbClr val="1D505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3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MH_SubTitle_1">
              <a:extLst>
                <a:ext uri="{FF2B5EF4-FFF2-40B4-BE49-F238E27FC236}">
                  <a16:creationId xmlns:a16="http://schemas.microsoft.com/office/drawing/2014/main" id="{898E14E3-142E-4D44-BD4C-D8E15BEAF325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703512" y="2096210"/>
              <a:ext cx="6048672" cy="1209545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自动化部署：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完成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deploy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脚本，并执行部署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访问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5909B0E-FF0A-4E7E-A45E-A81981286CAB}"/>
              </a:ext>
            </a:extLst>
          </p:cNvPr>
          <p:cNvGrpSpPr/>
          <p:nvPr/>
        </p:nvGrpSpPr>
        <p:grpSpPr>
          <a:xfrm>
            <a:off x="2423592" y="5200491"/>
            <a:ext cx="6696744" cy="1209545"/>
            <a:chOff x="911424" y="3406945"/>
            <a:chExt cx="6696744" cy="1209545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8F8C756-874D-4879-8DBE-04BDE13C5CB5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911424" y="3410022"/>
              <a:ext cx="413067" cy="426809"/>
            </a:xfrm>
            <a:prstGeom prst="rect">
              <a:avLst/>
            </a:prstGeom>
            <a:solidFill>
              <a:srgbClr val="9CCDC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4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" name="MH_SubTitle_1">
              <a:extLst>
                <a:ext uri="{FF2B5EF4-FFF2-40B4-BE49-F238E27FC236}">
                  <a16:creationId xmlns:a16="http://schemas.microsoft.com/office/drawing/2014/main" id="{40DB2092-91C4-47E4-B582-FB260C9463B6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680238" y="3406945"/>
              <a:ext cx="5927930" cy="1209545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启动</a:t>
              </a:r>
              <a:r>
                <a:rPr lang="en-US" altLang="zh-CN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tomcat</a:t>
              </a: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的</a:t>
              </a:r>
              <a:r>
                <a:rPr lang="en-US" altLang="zh-CN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bug</a:t>
              </a: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：（课外作业）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频繁重启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tomcat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，启动会卡住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018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76C1E72-7658-4968-8EF8-04A63B4D3EC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706" y="1916832"/>
            <a:ext cx="2807094" cy="3952464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Will</a:t>
            </a:r>
            <a:r>
              <a:rPr lang="zh-CN" altLang="en-US" dirty="0"/>
              <a:t>老师</a:t>
            </a:r>
          </a:p>
        </p:txBody>
      </p:sp>
      <p:sp>
        <p:nvSpPr>
          <p:cNvPr id="5" name="PA-矩形 3">
            <a:extLst>
              <a:ext uri="{FF2B5EF4-FFF2-40B4-BE49-F238E27FC236}">
                <a16:creationId xmlns:a16="http://schemas.microsoft.com/office/drawing/2014/main" id="{A66C762B-DD63-4768-A326-A45B0BFE8DB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240288" y="2636912"/>
            <a:ext cx="3087960" cy="377188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</a:rPr>
              <a:t>年毕业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PA-矩形 3">
            <a:extLst>
              <a:ext uri="{FF2B5EF4-FFF2-40B4-BE49-F238E27FC236}">
                <a16:creationId xmlns:a16="http://schemas.microsoft.com/office/drawing/2014/main" id="{ACEA2B11-D4DF-4DE7-B8AD-092C9547FCC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240288" y="3380320"/>
            <a:ext cx="3096344" cy="377188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</a:rPr>
              <a:t>中南大学软件工程学院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PA-矩形 3">
            <a:extLst>
              <a:ext uri="{FF2B5EF4-FFF2-40B4-BE49-F238E27FC236}">
                <a16:creationId xmlns:a16="http://schemas.microsoft.com/office/drawing/2014/main" id="{52DBA4D8-89D4-4E97-AF42-30644A6DCB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231904" y="4149080"/>
            <a:ext cx="3096344" cy="377188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迅雷高级测试、测试主管</a:t>
            </a:r>
          </a:p>
        </p:txBody>
      </p:sp>
      <p:sp>
        <p:nvSpPr>
          <p:cNvPr id="8" name="PA-矩形 3">
            <a:extLst>
              <a:ext uri="{FF2B5EF4-FFF2-40B4-BE49-F238E27FC236}">
                <a16:creationId xmlns:a16="http://schemas.microsoft.com/office/drawing/2014/main" id="{3F9BEB88-F7A9-4BC2-9FF7-B1D498869D5B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5240288" y="4924020"/>
            <a:ext cx="3096344" cy="377188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测试开发、管理、运维</a:t>
            </a:r>
          </a:p>
        </p:txBody>
      </p:sp>
    </p:spTree>
    <p:extLst>
      <p:ext uri="{BB962C8B-B14F-4D97-AF65-F5344CB8AC3E}">
        <p14:creationId xmlns:p14="http://schemas.microsoft.com/office/powerpoint/2010/main" val="426536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/>
          <p:cNvSpPr txBox="1"/>
          <p:nvPr/>
        </p:nvSpPr>
        <p:spPr>
          <a:xfrm>
            <a:off x="4113809" y="2769353"/>
            <a:ext cx="38434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THANKS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9" name="TextBox 2"/>
          <p:cNvSpPr txBox="1"/>
          <p:nvPr/>
        </p:nvSpPr>
        <p:spPr>
          <a:xfrm>
            <a:off x="4007768" y="3420145"/>
            <a:ext cx="4080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Testing College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034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844623" y="1598893"/>
            <a:ext cx="1660027" cy="2261865"/>
            <a:chOff x="179512" y="195486"/>
            <a:chExt cx="1296144" cy="2261865"/>
          </a:xfrm>
        </p:grpSpPr>
        <p:sp>
          <p:nvSpPr>
            <p:cNvPr id="5" name="文本框 4"/>
            <p:cNvSpPr txBox="1"/>
            <p:nvPr/>
          </p:nvSpPr>
          <p:spPr>
            <a:xfrm>
              <a:off x="251520" y="195486"/>
              <a:ext cx="935951" cy="1938992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60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目</a:t>
              </a:r>
              <a:endParaRPr lang="en-US" altLang="zh-CN" sz="6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sz="60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录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79512" y="2057241"/>
              <a:ext cx="12961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</a:rPr>
                <a:t>CONTENT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706004" y="927037"/>
            <a:ext cx="6765828" cy="945396"/>
            <a:chOff x="3923928" y="267494"/>
            <a:chExt cx="4752528" cy="945396"/>
          </a:xfrm>
        </p:grpSpPr>
        <p:sp>
          <p:nvSpPr>
            <p:cNvPr id="8" name="文本框 7"/>
            <p:cNvSpPr txBox="1"/>
            <p:nvPr/>
          </p:nvSpPr>
          <p:spPr>
            <a:xfrm>
              <a:off x="3923928" y="267494"/>
              <a:ext cx="1368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FF9801"/>
                  </a:solidFill>
                </a:rPr>
                <a:t>Part.1</a:t>
              </a:r>
              <a:endParaRPr lang="zh-CN" altLang="en-US" sz="3200" dirty="0">
                <a:solidFill>
                  <a:srgbClr val="FF980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148064" y="267494"/>
              <a:ext cx="35283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安装基础环境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167300" y="843558"/>
              <a:ext cx="2088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Test </a:t>
              </a:r>
              <a:r>
                <a:rPr lang="en-US" altLang="zh-CN" dirty="0" err="1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Envirenmet</a:t>
              </a:r>
              <a:endParaRPr lang="zh-CN" altLang="en-US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471207" y="2195572"/>
            <a:ext cx="6765828" cy="945396"/>
            <a:chOff x="3923928" y="267494"/>
            <a:chExt cx="4752528" cy="945396"/>
          </a:xfrm>
        </p:grpSpPr>
        <p:sp>
          <p:nvSpPr>
            <p:cNvPr id="12" name="文本框 11"/>
            <p:cNvSpPr txBox="1"/>
            <p:nvPr/>
          </p:nvSpPr>
          <p:spPr>
            <a:xfrm>
              <a:off x="3923928" y="267494"/>
              <a:ext cx="1368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algn="l" defTabSz="914400" rtl="0" eaLnBrk="1" latinLnBrk="0" hangingPunct="1"/>
              <a:r>
                <a:rPr lang="en-US" altLang="zh-CN" sz="3200" kern="12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+mn-lt"/>
                  <a:ea typeface="+mn-ea"/>
                  <a:cs typeface="+mn-cs"/>
                </a:rPr>
                <a:t>Part.2</a:t>
              </a:r>
              <a:endParaRPr lang="zh-CN" altLang="en-US" sz="3200" kern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48064" y="267494"/>
              <a:ext cx="35283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部署测试环境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148064" y="843558"/>
              <a:ext cx="2088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Deploy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143672" y="3525663"/>
            <a:ext cx="6765828" cy="945396"/>
            <a:chOff x="3923928" y="267494"/>
            <a:chExt cx="4752528" cy="945396"/>
          </a:xfrm>
        </p:grpSpPr>
        <p:sp>
          <p:nvSpPr>
            <p:cNvPr id="16" name="文本框 15"/>
            <p:cNvSpPr txBox="1"/>
            <p:nvPr/>
          </p:nvSpPr>
          <p:spPr>
            <a:xfrm>
              <a:off x="3923928" y="267494"/>
              <a:ext cx="1368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algn="l" defTabSz="914400" rtl="0" eaLnBrk="1" latinLnBrk="0" hangingPunct="1"/>
              <a:r>
                <a:rPr lang="en-US" altLang="zh-CN" sz="3200" kern="1200" dirty="0">
                  <a:solidFill>
                    <a:srgbClr val="FFC000"/>
                  </a:solidFill>
                  <a:latin typeface="+mn-lt"/>
                  <a:ea typeface="+mn-ea"/>
                  <a:cs typeface="+mn-cs"/>
                </a:rPr>
                <a:t>Part.3</a:t>
              </a:r>
              <a:endParaRPr lang="zh-CN" altLang="en-US" sz="3200" kern="1200" dirty="0">
                <a:solidFill>
                  <a:srgbClr val="FFC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148064" y="267494"/>
              <a:ext cx="35283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Shell</a:t>
              </a:r>
              <a:r>
                <a:rPr lang="zh-CN" altLang="en-US" sz="3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脚本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148064" y="843558"/>
              <a:ext cx="2808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Shell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2083F1E-2D95-40E2-9068-F472DDBC7E51}"/>
              </a:ext>
            </a:extLst>
          </p:cNvPr>
          <p:cNvGrpSpPr/>
          <p:nvPr/>
        </p:nvGrpSpPr>
        <p:grpSpPr>
          <a:xfrm>
            <a:off x="2713086" y="4917310"/>
            <a:ext cx="6765828" cy="945396"/>
            <a:chOff x="3923928" y="267494"/>
            <a:chExt cx="4752528" cy="945396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E9B98A3-158F-47AF-8C81-C7F68D40D2E1}"/>
                </a:ext>
              </a:extLst>
            </p:cNvPr>
            <p:cNvSpPr txBox="1"/>
            <p:nvPr/>
          </p:nvSpPr>
          <p:spPr>
            <a:xfrm>
              <a:off x="3923928" y="267494"/>
              <a:ext cx="1368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algn="l" defTabSz="914400" rtl="0" eaLnBrk="1" latinLnBrk="0" hangingPunct="1"/>
              <a:r>
                <a:rPr lang="en-US" altLang="zh-CN" sz="3200" kern="12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+mn-lt"/>
                  <a:ea typeface="+mn-ea"/>
                  <a:cs typeface="+mn-cs"/>
                </a:rPr>
                <a:t>Part.4</a:t>
              </a:r>
              <a:endParaRPr lang="zh-CN" altLang="en-US" sz="3200" kern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022F082-EB3C-455B-9047-FF8F28DA9167}"/>
                </a:ext>
              </a:extLst>
            </p:cNvPr>
            <p:cNvSpPr txBox="1"/>
            <p:nvPr/>
          </p:nvSpPr>
          <p:spPr>
            <a:xfrm>
              <a:off x="5148064" y="267494"/>
              <a:ext cx="35283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脚本一键式部署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59A80B2-7005-4DB5-9338-C8D5BA71070E}"/>
                </a:ext>
              </a:extLst>
            </p:cNvPr>
            <p:cNvSpPr txBox="1"/>
            <p:nvPr/>
          </p:nvSpPr>
          <p:spPr>
            <a:xfrm>
              <a:off x="5148064" y="843558"/>
              <a:ext cx="2088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Auto Deploy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347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课程回顾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7D99648-4BB0-416C-8E4F-B85E7FFA3C1B}"/>
              </a:ext>
            </a:extLst>
          </p:cNvPr>
          <p:cNvGrpSpPr/>
          <p:nvPr/>
        </p:nvGrpSpPr>
        <p:grpSpPr>
          <a:xfrm>
            <a:off x="1199456" y="2060848"/>
            <a:ext cx="8928992" cy="1152128"/>
            <a:chOff x="1199456" y="2060848"/>
            <a:chExt cx="8928992" cy="1152128"/>
          </a:xfrm>
        </p:grpSpPr>
        <p:sp>
          <p:nvSpPr>
            <p:cNvPr id="11" name="MH_Other_1">
              <a:extLst>
                <a:ext uri="{FF2B5EF4-FFF2-40B4-BE49-F238E27FC236}">
                  <a16:creationId xmlns:a16="http://schemas.microsoft.com/office/drawing/2014/main" id="{947962D8-5BC0-4911-9C44-3EB9AAD189A7}"/>
                </a:ext>
              </a:extLst>
            </p:cNvPr>
            <p:cNvSpPr>
              <a:spLocks noChangeAspect="1"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1199456" y="2060848"/>
              <a:ext cx="533400" cy="814387"/>
            </a:xfrm>
            <a:custGeom>
              <a:avLst/>
              <a:gdLst>
                <a:gd name="T0" fmla="*/ 2147483646 w 128"/>
                <a:gd name="T1" fmla="*/ 2147483646 h 196"/>
                <a:gd name="T2" fmla="*/ 2147483646 w 128"/>
                <a:gd name="T3" fmla="*/ 2147483646 h 196"/>
                <a:gd name="T4" fmla="*/ 2147483646 w 128"/>
                <a:gd name="T5" fmla="*/ 2147483646 h 196"/>
                <a:gd name="T6" fmla="*/ 2147483646 w 128"/>
                <a:gd name="T7" fmla="*/ 2147483646 h 196"/>
                <a:gd name="T8" fmla="*/ 2147483646 w 128"/>
                <a:gd name="T9" fmla="*/ 2147483646 h 196"/>
                <a:gd name="T10" fmla="*/ 2147483646 w 128"/>
                <a:gd name="T11" fmla="*/ 2147483646 h 196"/>
                <a:gd name="T12" fmla="*/ 2147483646 w 128"/>
                <a:gd name="T13" fmla="*/ 2147483646 h 196"/>
                <a:gd name="T14" fmla="*/ 2147483646 w 128"/>
                <a:gd name="T15" fmla="*/ 2147483646 h 196"/>
                <a:gd name="T16" fmla="*/ 2147483646 w 128"/>
                <a:gd name="T17" fmla="*/ 2147483646 h 196"/>
                <a:gd name="T18" fmla="*/ 2147483646 w 128"/>
                <a:gd name="T19" fmla="*/ 2147483646 h 196"/>
                <a:gd name="T20" fmla="*/ 2147483646 w 128"/>
                <a:gd name="T21" fmla="*/ 2147483646 h 196"/>
                <a:gd name="T22" fmla="*/ 2147483646 w 128"/>
                <a:gd name="T23" fmla="*/ 2147483646 h 196"/>
                <a:gd name="T24" fmla="*/ 2147483646 w 128"/>
                <a:gd name="T25" fmla="*/ 2147483646 h 196"/>
                <a:gd name="T26" fmla="*/ 2147483646 w 128"/>
                <a:gd name="T27" fmla="*/ 2147483646 h 196"/>
                <a:gd name="T28" fmla="*/ 2147483646 w 128"/>
                <a:gd name="T29" fmla="*/ 2147483646 h 196"/>
                <a:gd name="T30" fmla="*/ 2147483646 w 128"/>
                <a:gd name="T31" fmla="*/ 2147483646 h 196"/>
                <a:gd name="T32" fmla="*/ 2147483646 w 128"/>
                <a:gd name="T33" fmla="*/ 2147483646 h 196"/>
                <a:gd name="T34" fmla="*/ 2147483646 w 128"/>
                <a:gd name="T35" fmla="*/ 2147483646 h 196"/>
                <a:gd name="T36" fmla="*/ 2147483646 w 128"/>
                <a:gd name="T37" fmla="*/ 2147483646 h 196"/>
                <a:gd name="T38" fmla="*/ 2147483646 w 128"/>
                <a:gd name="T39" fmla="*/ 2147483646 h 196"/>
                <a:gd name="T40" fmla="*/ 2147483646 w 128"/>
                <a:gd name="T41" fmla="*/ 2147483646 h 196"/>
                <a:gd name="T42" fmla="*/ 2147483646 w 128"/>
                <a:gd name="T43" fmla="*/ 2147483646 h 196"/>
                <a:gd name="T44" fmla="*/ 2147483646 w 128"/>
                <a:gd name="T45" fmla="*/ 2147483646 h 196"/>
                <a:gd name="T46" fmla="*/ 2147483646 w 128"/>
                <a:gd name="T47" fmla="*/ 2147483646 h 196"/>
                <a:gd name="T48" fmla="*/ 2147483646 w 128"/>
                <a:gd name="T49" fmla="*/ 2147483646 h 196"/>
                <a:gd name="T50" fmla="*/ 2147483646 w 128"/>
                <a:gd name="T51" fmla="*/ 2147483646 h 196"/>
                <a:gd name="T52" fmla="*/ 2147483646 w 128"/>
                <a:gd name="T53" fmla="*/ 2147483646 h 196"/>
                <a:gd name="T54" fmla="*/ 2147483646 w 128"/>
                <a:gd name="T55" fmla="*/ 2147483646 h 196"/>
                <a:gd name="T56" fmla="*/ 2147483646 w 128"/>
                <a:gd name="T57" fmla="*/ 2147483646 h 196"/>
                <a:gd name="T58" fmla="*/ 2147483646 w 128"/>
                <a:gd name="T59" fmla="*/ 2147483646 h 196"/>
                <a:gd name="T60" fmla="*/ 2147483646 w 128"/>
                <a:gd name="T61" fmla="*/ 2147483646 h 196"/>
                <a:gd name="T62" fmla="*/ 2147483646 w 128"/>
                <a:gd name="T63" fmla="*/ 2147483646 h 196"/>
                <a:gd name="T64" fmla="*/ 2147483646 w 128"/>
                <a:gd name="T65" fmla="*/ 2147483646 h 196"/>
                <a:gd name="T66" fmla="*/ 2147483646 w 128"/>
                <a:gd name="T67" fmla="*/ 2147483646 h 196"/>
                <a:gd name="T68" fmla="*/ 2147483646 w 128"/>
                <a:gd name="T69" fmla="*/ 2147483646 h 196"/>
                <a:gd name="T70" fmla="*/ 2147483646 w 128"/>
                <a:gd name="T71" fmla="*/ 2147483646 h 196"/>
                <a:gd name="T72" fmla="*/ 2147483646 w 128"/>
                <a:gd name="T73" fmla="*/ 2147483646 h 196"/>
                <a:gd name="T74" fmla="*/ 2147483646 w 128"/>
                <a:gd name="T75" fmla="*/ 2147483646 h 196"/>
                <a:gd name="T76" fmla="*/ 2147483646 w 128"/>
                <a:gd name="T77" fmla="*/ 2147483646 h 196"/>
                <a:gd name="T78" fmla="*/ 2147483646 w 128"/>
                <a:gd name="T79" fmla="*/ 2147483646 h 196"/>
                <a:gd name="T80" fmla="*/ 2147483646 w 128"/>
                <a:gd name="T81" fmla="*/ 2147483646 h 196"/>
                <a:gd name="T82" fmla="*/ 2147483646 w 128"/>
                <a:gd name="T83" fmla="*/ 2147483646 h 196"/>
                <a:gd name="T84" fmla="*/ 2147483646 w 128"/>
                <a:gd name="T85" fmla="*/ 2147483646 h 196"/>
                <a:gd name="T86" fmla="*/ 2147483646 w 128"/>
                <a:gd name="T87" fmla="*/ 2147483646 h 196"/>
                <a:gd name="T88" fmla="*/ 2147483646 w 128"/>
                <a:gd name="T89" fmla="*/ 2147483646 h 196"/>
                <a:gd name="T90" fmla="*/ 2147483646 w 128"/>
                <a:gd name="T91" fmla="*/ 2147483646 h 196"/>
                <a:gd name="T92" fmla="*/ 2147483646 w 128"/>
                <a:gd name="T93" fmla="*/ 2147483646 h 196"/>
                <a:gd name="T94" fmla="*/ 2147483646 w 128"/>
                <a:gd name="T95" fmla="*/ 2147483646 h 196"/>
                <a:gd name="T96" fmla="*/ 2147483646 w 128"/>
                <a:gd name="T97" fmla="*/ 2147483646 h 196"/>
                <a:gd name="T98" fmla="*/ 2147483646 w 128"/>
                <a:gd name="T99" fmla="*/ 2147483646 h 196"/>
                <a:gd name="T100" fmla="*/ 2147483646 w 128"/>
                <a:gd name="T101" fmla="*/ 2147483646 h 196"/>
                <a:gd name="T102" fmla="*/ 2147483646 w 128"/>
                <a:gd name="T103" fmla="*/ 2147483646 h 196"/>
                <a:gd name="T104" fmla="*/ 2147483646 w 128"/>
                <a:gd name="T105" fmla="*/ 2147483646 h 196"/>
                <a:gd name="T106" fmla="*/ 2147483646 w 128"/>
                <a:gd name="T107" fmla="*/ 2147483646 h 196"/>
                <a:gd name="T108" fmla="*/ 2147483646 w 128"/>
                <a:gd name="T109" fmla="*/ 2147483646 h 196"/>
                <a:gd name="T110" fmla="*/ 2147483646 w 128"/>
                <a:gd name="T111" fmla="*/ 2147483646 h 196"/>
                <a:gd name="T112" fmla="*/ 2147483646 w 128"/>
                <a:gd name="T113" fmla="*/ 2147483646 h 196"/>
                <a:gd name="T114" fmla="*/ 2147483646 w 128"/>
                <a:gd name="T115" fmla="*/ 2147483646 h 196"/>
                <a:gd name="T116" fmla="*/ 2147483646 w 128"/>
                <a:gd name="T117" fmla="*/ 2147483646 h 19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8" h="196">
                  <a:moveTo>
                    <a:pt x="110" y="32"/>
                  </a:moveTo>
                  <a:cubicBezTo>
                    <a:pt x="110" y="31"/>
                    <a:pt x="110" y="31"/>
                    <a:pt x="110" y="31"/>
                  </a:cubicBezTo>
                  <a:cubicBezTo>
                    <a:pt x="110" y="31"/>
                    <a:pt x="109" y="32"/>
                    <a:pt x="110" y="32"/>
                  </a:cubicBezTo>
                  <a:close/>
                  <a:moveTo>
                    <a:pt x="87" y="145"/>
                  </a:moveTo>
                  <a:cubicBezTo>
                    <a:pt x="90" y="146"/>
                    <a:pt x="90" y="146"/>
                    <a:pt x="90" y="146"/>
                  </a:cubicBezTo>
                  <a:cubicBezTo>
                    <a:pt x="89" y="145"/>
                    <a:pt x="88" y="145"/>
                    <a:pt x="87" y="145"/>
                  </a:cubicBezTo>
                  <a:close/>
                  <a:moveTo>
                    <a:pt x="81" y="136"/>
                  </a:moveTo>
                  <a:cubicBezTo>
                    <a:pt x="81" y="136"/>
                    <a:pt x="81" y="136"/>
                    <a:pt x="81" y="136"/>
                  </a:cubicBezTo>
                  <a:cubicBezTo>
                    <a:pt x="82" y="137"/>
                    <a:pt x="82" y="137"/>
                    <a:pt x="82" y="137"/>
                  </a:cubicBezTo>
                  <a:cubicBezTo>
                    <a:pt x="82" y="137"/>
                    <a:pt x="83" y="138"/>
                    <a:pt x="83" y="138"/>
                  </a:cubicBezTo>
                  <a:cubicBezTo>
                    <a:pt x="83" y="137"/>
                    <a:pt x="83" y="137"/>
                    <a:pt x="82" y="137"/>
                  </a:cubicBezTo>
                  <a:cubicBezTo>
                    <a:pt x="82" y="136"/>
                    <a:pt x="82" y="136"/>
                    <a:pt x="81" y="136"/>
                  </a:cubicBezTo>
                  <a:close/>
                  <a:moveTo>
                    <a:pt x="101" y="97"/>
                  </a:moveTo>
                  <a:cubicBezTo>
                    <a:pt x="101" y="97"/>
                    <a:pt x="102" y="98"/>
                    <a:pt x="102" y="98"/>
                  </a:cubicBezTo>
                  <a:cubicBezTo>
                    <a:pt x="102" y="97"/>
                    <a:pt x="102" y="97"/>
                    <a:pt x="101" y="96"/>
                  </a:cubicBezTo>
                  <a:cubicBezTo>
                    <a:pt x="101" y="96"/>
                    <a:pt x="100" y="96"/>
                    <a:pt x="101" y="97"/>
                  </a:cubicBezTo>
                  <a:close/>
                  <a:moveTo>
                    <a:pt x="60" y="183"/>
                  </a:moveTo>
                  <a:cubicBezTo>
                    <a:pt x="60" y="183"/>
                    <a:pt x="60" y="183"/>
                    <a:pt x="60" y="183"/>
                  </a:cubicBezTo>
                  <a:cubicBezTo>
                    <a:pt x="60" y="183"/>
                    <a:pt x="61" y="185"/>
                    <a:pt x="62" y="184"/>
                  </a:cubicBezTo>
                  <a:cubicBezTo>
                    <a:pt x="61" y="184"/>
                    <a:pt x="61" y="183"/>
                    <a:pt x="60" y="183"/>
                  </a:cubicBezTo>
                  <a:cubicBezTo>
                    <a:pt x="60" y="182"/>
                    <a:pt x="60" y="182"/>
                    <a:pt x="60" y="183"/>
                  </a:cubicBezTo>
                  <a:close/>
                  <a:moveTo>
                    <a:pt x="103" y="90"/>
                  </a:moveTo>
                  <a:cubicBezTo>
                    <a:pt x="102" y="91"/>
                    <a:pt x="103" y="91"/>
                    <a:pt x="103" y="91"/>
                  </a:cubicBezTo>
                  <a:cubicBezTo>
                    <a:pt x="103" y="92"/>
                    <a:pt x="104" y="93"/>
                    <a:pt x="104" y="92"/>
                  </a:cubicBezTo>
                  <a:cubicBezTo>
                    <a:pt x="103" y="91"/>
                    <a:pt x="103" y="90"/>
                    <a:pt x="103" y="90"/>
                  </a:cubicBezTo>
                  <a:close/>
                  <a:moveTo>
                    <a:pt x="103" y="166"/>
                  </a:moveTo>
                  <a:cubicBezTo>
                    <a:pt x="103" y="166"/>
                    <a:pt x="102" y="166"/>
                    <a:pt x="102" y="166"/>
                  </a:cubicBezTo>
                  <a:cubicBezTo>
                    <a:pt x="102" y="165"/>
                    <a:pt x="101" y="164"/>
                    <a:pt x="101" y="164"/>
                  </a:cubicBezTo>
                  <a:cubicBezTo>
                    <a:pt x="101" y="165"/>
                    <a:pt x="102" y="166"/>
                    <a:pt x="103" y="166"/>
                  </a:cubicBezTo>
                  <a:close/>
                  <a:moveTo>
                    <a:pt x="62" y="182"/>
                  </a:moveTo>
                  <a:cubicBezTo>
                    <a:pt x="62" y="182"/>
                    <a:pt x="62" y="182"/>
                    <a:pt x="62" y="182"/>
                  </a:cubicBezTo>
                  <a:cubicBezTo>
                    <a:pt x="62" y="182"/>
                    <a:pt x="62" y="182"/>
                    <a:pt x="62" y="182"/>
                  </a:cubicBezTo>
                  <a:cubicBezTo>
                    <a:pt x="63" y="183"/>
                    <a:pt x="63" y="183"/>
                    <a:pt x="63" y="183"/>
                  </a:cubicBezTo>
                  <a:cubicBezTo>
                    <a:pt x="63" y="183"/>
                    <a:pt x="63" y="184"/>
                    <a:pt x="63" y="184"/>
                  </a:cubicBezTo>
                  <a:cubicBezTo>
                    <a:pt x="64" y="184"/>
                    <a:pt x="64" y="185"/>
                    <a:pt x="65" y="185"/>
                  </a:cubicBezTo>
                  <a:cubicBezTo>
                    <a:pt x="65" y="185"/>
                    <a:pt x="65" y="184"/>
                    <a:pt x="64" y="184"/>
                  </a:cubicBezTo>
                  <a:cubicBezTo>
                    <a:pt x="64" y="184"/>
                    <a:pt x="64" y="184"/>
                    <a:pt x="63" y="184"/>
                  </a:cubicBezTo>
                  <a:cubicBezTo>
                    <a:pt x="63" y="183"/>
                    <a:pt x="63" y="183"/>
                    <a:pt x="63" y="183"/>
                  </a:cubicBezTo>
                  <a:cubicBezTo>
                    <a:pt x="62" y="182"/>
                    <a:pt x="62" y="182"/>
                    <a:pt x="62" y="182"/>
                  </a:cubicBezTo>
                  <a:cubicBezTo>
                    <a:pt x="62" y="182"/>
                    <a:pt x="62" y="182"/>
                    <a:pt x="62" y="182"/>
                  </a:cubicBezTo>
                  <a:close/>
                  <a:moveTo>
                    <a:pt x="100" y="176"/>
                  </a:moveTo>
                  <a:cubicBezTo>
                    <a:pt x="100" y="177"/>
                    <a:pt x="100" y="177"/>
                    <a:pt x="100" y="177"/>
                  </a:cubicBezTo>
                  <a:cubicBezTo>
                    <a:pt x="100" y="177"/>
                    <a:pt x="100" y="177"/>
                    <a:pt x="101" y="177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1" y="178"/>
                    <a:pt x="101" y="179"/>
                    <a:pt x="102" y="179"/>
                  </a:cubicBezTo>
                  <a:cubicBezTo>
                    <a:pt x="102" y="179"/>
                    <a:pt x="102" y="179"/>
                    <a:pt x="102" y="179"/>
                  </a:cubicBezTo>
                  <a:cubicBezTo>
                    <a:pt x="103" y="179"/>
                    <a:pt x="103" y="179"/>
                    <a:pt x="103" y="179"/>
                  </a:cubicBezTo>
                  <a:cubicBezTo>
                    <a:pt x="103" y="180"/>
                    <a:pt x="103" y="180"/>
                    <a:pt x="103" y="181"/>
                  </a:cubicBezTo>
                  <a:cubicBezTo>
                    <a:pt x="104" y="180"/>
                    <a:pt x="103" y="180"/>
                    <a:pt x="103" y="179"/>
                  </a:cubicBezTo>
                  <a:cubicBezTo>
                    <a:pt x="102" y="179"/>
                    <a:pt x="102" y="179"/>
                    <a:pt x="102" y="179"/>
                  </a:cubicBezTo>
                  <a:cubicBezTo>
                    <a:pt x="102" y="179"/>
                    <a:pt x="102" y="179"/>
                    <a:pt x="102" y="179"/>
                  </a:cubicBezTo>
                  <a:cubicBezTo>
                    <a:pt x="102" y="178"/>
                    <a:pt x="102" y="178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1" y="177"/>
                    <a:pt x="101" y="177"/>
                    <a:pt x="101" y="177"/>
                  </a:cubicBezTo>
                  <a:cubicBezTo>
                    <a:pt x="100" y="177"/>
                    <a:pt x="100" y="177"/>
                    <a:pt x="100" y="177"/>
                  </a:cubicBezTo>
                  <a:lnTo>
                    <a:pt x="100" y="176"/>
                  </a:lnTo>
                  <a:close/>
                  <a:moveTo>
                    <a:pt x="103" y="157"/>
                  </a:moveTo>
                  <a:cubicBezTo>
                    <a:pt x="103" y="157"/>
                    <a:pt x="103" y="158"/>
                    <a:pt x="104" y="158"/>
                  </a:cubicBezTo>
                  <a:cubicBezTo>
                    <a:pt x="104" y="159"/>
                    <a:pt x="104" y="159"/>
                    <a:pt x="104" y="159"/>
                  </a:cubicBezTo>
                  <a:cubicBezTo>
                    <a:pt x="104" y="159"/>
                    <a:pt x="105" y="160"/>
                    <a:pt x="105" y="160"/>
                  </a:cubicBezTo>
                  <a:cubicBezTo>
                    <a:pt x="105" y="160"/>
                    <a:pt x="106" y="161"/>
                    <a:pt x="106" y="160"/>
                  </a:cubicBezTo>
                  <a:cubicBezTo>
                    <a:pt x="105" y="160"/>
                    <a:pt x="105" y="160"/>
                    <a:pt x="105" y="160"/>
                  </a:cubicBezTo>
                  <a:cubicBezTo>
                    <a:pt x="105" y="159"/>
                    <a:pt x="105" y="159"/>
                    <a:pt x="104" y="159"/>
                  </a:cubicBezTo>
                  <a:cubicBezTo>
                    <a:pt x="104" y="158"/>
                    <a:pt x="104" y="158"/>
                    <a:pt x="104" y="158"/>
                  </a:cubicBezTo>
                  <a:cubicBezTo>
                    <a:pt x="104" y="158"/>
                    <a:pt x="103" y="157"/>
                    <a:pt x="103" y="157"/>
                  </a:cubicBezTo>
                  <a:close/>
                  <a:moveTo>
                    <a:pt x="96" y="182"/>
                  </a:moveTo>
                  <a:cubicBezTo>
                    <a:pt x="96" y="182"/>
                    <a:pt x="96" y="182"/>
                    <a:pt x="96" y="182"/>
                  </a:cubicBezTo>
                  <a:cubicBezTo>
                    <a:pt x="97" y="183"/>
                    <a:pt x="97" y="183"/>
                    <a:pt x="97" y="183"/>
                  </a:cubicBezTo>
                  <a:cubicBezTo>
                    <a:pt x="97" y="184"/>
                    <a:pt x="98" y="185"/>
                    <a:pt x="99" y="185"/>
                  </a:cubicBezTo>
                  <a:cubicBezTo>
                    <a:pt x="99" y="186"/>
                    <a:pt x="99" y="185"/>
                    <a:pt x="99" y="185"/>
                  </a:cubicBezTo>
                  <a:cubicBezTo>
                    <a:pt x="98" y="184"/>
                    <a:pt x="98" y="183"/>
                    <a:pt x="97" y="183"/>
                  </a:cubicBezTo>
                  <a:cubicBezTo>
                    <a:pt x="96" y="182"/>
                    <a:pt x="96" y="182"/>
                    <a:pt x="96" y="182"/>
                  </a:cubicBezTo>
                  <a:close/>
                  <a:moveTo>
                    <a:pt x="40" y="179"/>
                  </a:moveTo>
                  <a:cubicBezTo>
                    <a:pt x="40" y="179"/>
                    <a:pt x="40" y="179"/>
                    <a:pt x="40" y="179"/>
                  </a:cubicBezTo>
                  <a:cubicBezTo>
                    <a:pt x="41" y="180"/>
                    <a:pt x="42" y="181"/>
                    <a:pt x="43" y="182"/>
                  </a:cubicBezTo>
                  <a:cubicBezTo>
                    <a:pt x="43" y="182"/>
                    <a:pt x="43" y="182"/>
                    <a:pt x="43" y="182"/>
                  </a:cubicBezTo>
                  <a:cubicBezTo>
                    <a:pt x="43" y="182"/>
                    <a:pt x="43" y="182"/>
                    <a:pt x="43" y="182"/>
                  </a:cubicBezTo>
                  <a:cubicBezTo>
                    <a:pt x="43" y="182"/>
                    <a:pt x="43" y="182"/>
                    <a:pt x="43" y="182"/>
                  </a:cubicBezTo>
                  <a:cubicBezTo>
                    <a:pt x="43" y="182"/>
                    <a:pt x="43" y="182"/>
                    <a:pt x="43" y="182"/>
                  </a:cubicBezTo>
                  <a:cubicBezTo>
                    <a:pt x="42" y="181"/>
                    <a:pt x="41" y="180"/>
                    <a:pt x="40" y="179"/>
                  </a:cubicBezTo>
                  <a:close/>
                  <a:moveTo>
                    <a:pt x="101" y="167"/>
                  </a:moveTo>
                  <a:cubicBezTo>
                    <a:pt x="102" y="168"/>
                    <a:pt x="102" y="168"/>
                    <a:pt x="102" y="168"/>
                  </a:cubicBezTo>
                  <a:cubicBezTo>
                    <a:pt x="102" y="168"/>
                    <a:pt x="102" y="168"/>
                    <a:pt x="102" y="168"/>
                  </a:cubicBezTo>
                  <a:cubicBezTo>
                    <a:pt x="102" y="168"/>
                    <a:pt x="102" y="168"/>
                    <a:pt x="102" y="168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3" y="169"/>
                    <a:pt x="103" y="169"/>
                    <a:pt x="103" y="170"/>
                  </a:cubicBezTo>
                  <a:cubicBezTo>
                    <a:pt x="103" y="170"/>
                    <a:pt x="103" y="170"/>
                    <a:pt x="103" y="170"/>
                  </a:cubicBezTo>
                  <a:cubicBezTo>
                    <a:pt x="104" y="171"/>
                    <a:pt x="105" y="171"/>
                    <a:pt x="105" y="172"/>
                  </a:cubicBezTo>
                  <a:cubicBezTo>
                    <a:pt x="105" y="172"/>
                    <a:pt x="105" y="172"/>
                    <a:pt x="105" y="171"/>
                  </a:cubicBezTo>
                  <a:cubicBezTo>
                    <a:pt x="105" y="171"/>
                    <a:pt x="104" y="170"/>
                    <a:pt x="103" y="170"/>
                  </a:cubicBezTo>
                  <a:cubicBezTo>
                    <a:pt x="103" y="170"/>
                    <a:pt x="103" y="170"/>
                    <a:pt x="103" y="170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2" y="168"/>
                    <a:pt x="102" y="168"/>
                    <a:pt x="102" y="168"/>
                  </a:cubicBezTo>
                  <a:cubicBezTo>
                    <a:pt x="102" y="168"/>
                    <a:pt x="102" y="168"/>
                    <a:pt x="102" y="168"/>
                  </a:cubicBezTo>
                  <a:cubicBezTo>
                    <a:pt x="102" y="168"/>
                    <a:pt x="102" y="168"/>
                    <a:pt x="102" y="168"/>
                  </a:cubicBezTo>
                  <a:lnTo>
                    <a:pt x="101" y="167"/>
                  </a:lnTo>
                  <a:close/>
                  <a:moveTo>
                    <a:pt x="50" y="122"/>
                  </a:moveTo>
                  <a:cubicBezTo>
                    <a:pt x="50" y="124"/>
                    <a:pt x="49" y="126"/>
                    <a:pt x="49" y="127"/>
                  </a:cubicBezTo>
                  <a:cubicBezTo>
                    <a:pt x="49" y="126"/>
                    <a:pt x="50" y="123"/>
                    <a:pt x="50" y="122"/>
                  </a:cubicBezTo>
                  <a:close/>
                  <a:moveTo>
                    <a:pt x="102" y="16"/>
                  </a:moveTo>
                  <a:cubicBezTo>
                    <a:pt x="102" y="16"/>
                    <a:pt x="102" y="16"/>
                    <a:pt x="102" y="16"/>
                  </a:cubicBezTo>
                  <a:cubicBezTo>
                    <a:pt x="103" y="16"/>
                    <a:pt x="105" y="16"/>
                    <a:pt x="106" y="17"/>
                  </a:cubicBezTo>
                  <a:cubicBezTo>
                    <a:pt x="106" y="17"/>
                    <a:pt x="107" y="17"/>
                    <a:pt x="107" y="16"/>
                  </a:cubicBezTo>
                  <a:lnTo>
                    <a:pt x="102" y="16"/>
                  </a:lnTo>
                  <a:close/>
                  <a:moveTo>
                    <a:pt x="77" y="137"/>
                  </a:moveTo>
                  <a:cubicBezTo>
                    <a:pt x="77" y="138"/>
                    <a:pt x="77" y="138"/>
                    <a:pt x="77" y="139"/>
                  </a:cubicBezTo>
                  <a:cubicBezTo>
                    <a:pt x="76" y="140"/>
                    <a:pt x="78" y="139"/>
                    <a:pt x="79" y="139"/>
                  </a:cubicBezTo>
                  <a:cubicBezTo>
                    <a:pt x="78" y="139"/>
                    <a:pt x="77" y="138"/>
                    <a:pt x="77" y="137"/>
                  </a:cubicBezTo>
                  <a:close/>
                  <a:moveTo>
                    <a:pt x="90" y="108"/>
                  </a:moveTo>
                  <a:cubicBezTo>
                    <a:pt x="89" y="107"/>
                    <a:pt x="89" y="106"/>
                    <a:pt x="88" y="105"/>
                  </a:cubicBezTo>
                  <a:cubicBezTo>
                    <a:pt x="88" y="105"/>
                    <a:pt x="88" y="105"/>
                    <a:pt x="88" y="105"/>
                  </a:cubicBezTo>
                  <a:cubicBezTo>
                    <a:pt x="87" y="105"/>
                    <a:pt x="88" y="106"/>
                    <a:pt x="88" y="107"/>
                  </a:cubicBezTo>
                  <a:cubicBezTo>
                    <a:pt x="88" y="107"/>
                    <a:pt x="90" y="109"/>
                    <a:pt x="90" y="108"/>
                  </a:cubicBezTo>
                  <a:close/>
                  <a:moveTo>
                    <a:pt x="115" y="47"/>
                  </a:moveTo>
                  <a:cubicBezTo>
                    <a:pt x="115" y="48"/>
                    <a:pt x="115" y="48"/>
                    <a:pt x="114" y="48"/>
                  </a:cubicBezTo>
                  <a:cubicBezTo>
                    <a:pt x="114" y="49"/>
                    <a:pt x="115" y="50"/>
                    <a:pt x="116" y="49"/>
                  </a:cubicBezTo>
                  <a:cubicBezTo>
                    <a:pt x="116" y="49"/>
                    <a:pt x="116" y="48"/>
                    <a:pt x="116" y="48"/>
                  </a:cubicBezTo>
                  <a:cubicBezTo>
                    <a:pt x="116" y="48"/>
                    <a:pt x="115" y="45"/>
                    <a:pt x="115" y="47"/>
                  </a:cubicBezTo>
                  <a:close/>
                  <a:moveTo>
                    <a:pt x="84" y="182"/>
                  </a:moveTo>
                  <a:cubicBezTo>
                    <a:pt x="85" y="184"/>
                    <a:pt x="86" y="184"/>
                    <a:pt x="87" y="186"/>
                  </a:cubicBezTo>
                  <a:cubicBezTo>
                    <a:pt x="87" y="186"/>
                    <a:pt x="88" y="186"/>
                    <a:pt x="88" y="186"/>
                  </a:cubicBezTo>
                  <a:cubicBezTo>
                    <a:pt x="87" y="184"/>
                    <a:pt x="85" y="184"/>
                    <a:pt x="84" y="182"/>
                  </a:cubicBezTo>
                  <a:close/>
                  <a:moveTo>
                    <a:pt x="105" y="83"/>
                  </a:moveTo>
                  <a:cubicBezTo>
                    <a:pt x="105" y="83"/>
                    <a:pt x="105" y="84"/>
                    <a:pt x="105" y="84"/>
                  </a:cubicBezTo>
                  <a:cubicBezTo>
                    <a:pt x="105" y="84"/>
                    <a:pt x="106" y="85"/>
                    <a:pt x="107" y="86"/>
                  </a:cubicBezTo>
                  <a:cubicBezTo>
                    <a:pt x="107" y="85"/>
                    <a:pt x="106" y="84"/>
                    <a:pt x="106" y="83"/>
                  </a:cubicBezTo>
                  <a:cubicBezTo>
                    <a:pt x="106" y="83"/>
                    <a:pt x="104" y="82"/>
                    <a:pt x="105" y="83"/>
                  </a:cubicBezTo>
                  <a:close/>
                  <a:moveTo>
                    <a:pt x="16" y="148"/>
                  </a:moveTo>
                  <a:cubicBezTo>
                    <a:pt x="17" y="143"/>
                    <a:pt x="17" y="143"/>
                    <a:pt x="17" y="143"/>
                  </a:cubicBezTo>
                  <a:cubicBezTo>
                    <a:pt x="18" y="142"/>
                    <a:pt x="17" y="143"/>
                    <a:pt x="17" y="143"/>
                  </a:cubicBezTo>
                  <a:lnTo>
                    <a:pt x="16" y="148"/>
                  </a:lnTo>
                  <a:close/>
                  <a:moveTo>
                    <a:pt x="110" y="32"/>
                  </a:moveTo>
                  <a:cubicBezTo>
                    <a:pt x="111" y="33"/>
                    <a:pt x="111" y="33"/>
                    <a:pt x="111" y="33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2" y="35"/>
                    <a:pt x="112" y="35"/>
                    <a:pt x="112" y="35"/>
                  </a:cubicBezTo>
                  <a:cubicBezTo>
                    <a:pt x="112" y="35"/>
                    <a:pt x="112" y="36"/>
                    <a:pt x="112" y="36"/>
                  </a:cubicBezTo>
                  <a:cubicBezTo>
                    <a:pt x="113" y="37"/>
                    <a:pt x="113" y="38"/>
                    <a:pt x="114" y="39"/>
                  </a:cubicBezTo>
                  <a:cubicBezTo>
                    <a:pt x="115" y="38"/>
                    <a:pt x="114" y="38"/>
                    <a:pt x="113" y="37"/>
                  </a:cubicBezTo>
                  <a:cubicBezTo>
                    <a:pt x="113" y="37"/>
                    <a:pt x="113" y="36"/>
                    <a:pt x="112" y="36"/>
                  </a:cubicBezTo>
                  <a:cubicBezTo>
                    <a:pt x="112" y="35"/>
                    <a:pt x="112" y="35"/>
                    <a:pt x="112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11" y="33"/>
                    <a:pt x="111" y="33"/>
                    <a:pt x="111" y="33"/>
                  </a:cubicBezTo>
                  <a:lnTo>
                    <a:pt x="110" y="32"/>
                  </a:lnTo>
                  <a:close/>
                  <a:moveTo>
                    <a:pt x="103" y="66"/>
                  </a:moveTo>
                  <a:cubicBezTo>
                    <a:pt x="103" y="68"/>
                    <a:pt x="104" y="69"/>
                    <a:pt x="105" y="70"/>
                  </a:cubicBezTo>
                  <a:cubicBezTo>
                    <a:pt x="105" y="71"/>
                    <a:pt x="105" y="70"/>
                    <a:pt x="105" y="69"/>
                  </a:cubicBezTo>
                  <a:cubicBezTo>
                    <a:pt x="104" y="68"/>
                    <a:pt x="103" y="67"/>
                    <a:pt x="103" y="66"/>
                  </a:cubicBezTo>
                  <a:close/>
                  <a:moveTo>
                    <a:pt x="89" y="110"/>
                  </a:moveTo>
                  <a:cubicBezTo>
                    <a:pt x="89" y="110"/>
                    <a:pt x="89" y="110"/>
                    <a:pt x="89" y="110"/>
                  </a:cubicBezTo>
                  <a:cubicBezTo>
                    <a:pt x="89" y="110"/>
                    <a:pt x="89" y="110"/>
                    <a:pt x="89" y="110"/>
                  </a:cubicBezTo>
                  <a:cubicBezTo>
                    <a:pt x="91" y="114"/>
                    <a:pt x="91" y="114"/>
                    <a:pt x="91" y="114"/>
                  </a:cubicBezTo>
                  <a:cubicBezTo>
                    <a:pt x="91" y="114"/>
                    <a:pt x="92" y="113"/>
                    <a:pt x="91" y="112"/>
                  </a:cubicBezTo>
                  <a:cubicBezTo>
                    <a:pt x="90" y="112"/>
                    <a:pt x="90" y="111"/>
                    <a:pt x="89" y="110"/>
                  </a:cubicBezTo>
                  <a:cubicBezTo>
                    <a:pt x="89" y="110"/>
                    <a:pt x="89" y="110"/>
                    <a:pt x="89" y="110"/>
                  </a:cubicBezTo>
                  <a:close/>
                  <a:moveTo>
                    <a:pt x="87" y="121"/>
                  </a:moveTo>
                  <a:cubicBezTo>
                    <a:pt x="86" y="120"/>
                    <a:pt x="85" y="118"/>
                    <a:pt x="84" y="117"/>
                  </a:cubicBezTo>
                  <a:cubicBezTo>
                    <a:pt x="84" y="116"/>
                    <a:pt x="84" y="118"/>
                    <a:pt x="84" y="118"/>
                  </a:cubicBezTo>
                  <a:cubicBezTo>
                    <a:pt x="85" y="119"/>
                    <a:pt x="85" y="119"/>
                    <a:pt x="86" y="120"/>
                  </a:cubicBezTo>
                  <a:cubicBezTo>
                    <a:pt x="86" y="120"/>
                    <a:pt x="88" y="122"/>
                    <a:pt x="87" y="121"/>
                  </a:cubicBezTo>
                  <a:close/>
                  <a:moveTo>
                    <a:pt x="78" y="182"/>
                  </a:moveTo>
                  <a:cubicBezTo>
                    <a:pt x="78" y="183"/>
                    <a:pt x="79" y="185"/>
                    <a:pt x="80" y="186"/>
                  </a:cubicBezTo>
                  <a:cubicBezTo>
                    <a:pt x="80" y="185"/>
                    <a:pt x="82" y="186"/>
                    <a:pt x="81" y="185"/>
                  </a:cubicBezTo>
                  <a:cubicBezTo>
                    <a:pt x="80" y="184"/>
                    <a:pt x="79" y="183"/>
                    <a:pt x="78" y="182"/>
                  </a:cubicBezTo>
                  <a:close/>
                  <a:moveTo>
                    <a:pt x="89" y="181"/>
                  </a:moveTo>
                  <a:cubicBezTo>
                    <a:pt x="90" y="182"/>
                    <a:pt x="90" y="183"/>
                    <a:pt x="91" y="184"/>
                  </a:cubicBezTo>
                  <a:cubicBezTo>
                    <a:pt x="92" y="184"/>
                    <a:pt x="92" y="186"/>
                    <a:pt x="94" y="185"/>
                  </a:cubicBezTo>
                  <a:cubicBezTo>
                    <a:pt x="93" y="184"/>
                    <a:pt x="90" y="182"/>
                    <a:pt x="89" y="181"/>
                  </a:cubicBezTo>
                  <a:close/>
                  <a:moveTo>
                    <a:pt x="48" y="131"/>
                  </a:moveTo>
                  <a:cubicBezTo>
                    <a:pt x="46" y="137"/>
                    <a:pt x="46" y="137"/>
                    <a:pt x="46" y="137"/>
                  </a:cubicBezTo>
                  <a:cubicBezTo>
                    <a:pt x="46" y="137"/>
                    <a:pt x="47" y="137"/>
                    <a:pt x="47" y="137"/>
                  </a:cubicBezTo>
                  <a:cubicBezTo>
                    <a:pt x="47" y="135"/>
                    <a:pt x="48" y="133"/>
                    <a:pt x="48" y="131"/>
                  </a:cubicBezTo>
                  <a:close/>
                  <a:moveTo>
                    <a:pt x="84" y="120"/>
                  </a:moveTo>
                  <a:cubicBezTo>
                    <a:pt x="85" y="122"/>
                    <a:pt x="86" y="124"/>
                    <a:pt x="87" y="125"/>
                  </a:cubicBezTo>
                  <a:cubicBezTo>
                    <a:pt x="89" y="124"/>
                    <a:pt x="86" y="123"/>
                    <a:pt x="86" y="123"/>
                  </a:cubicBezTo>
                  <a:cubicBezTo>
                    <a:pt x="85" y="122"/>
                    <a:pt x="85" y="121"/>
                    <a:pt x="84" y="120"/>
                  </a:cubicBezTo>
                  <a:close/>
                  <a:moveTo>
                    <a:pt x="80" y="130"/>
                  </a:moveTo>
                  <a:cubicBezTo>
                    <a:pt x="79" y="131"/>
                    <a:pt x="79" y="131"/>
                    <a:pt x="79" y="131"/>
                  </a:cubicBezTo>
                  <a:cubicBezTo>
                    <a:pt x="80" y="132"/>
                    <a:pt x="82" y="134"/>
                    <a:pt x="83" y="135"/>
                  </a:cubicBezTo>
                  <a:cubicBezTo>
                    <a:pt x="82" y="133"/>
                    <a:pt x="81" y="131"/>
                    <a:pt x="80" y="130"/>
                  </a:cubicBezTo>
                  <a:close/>
                  <a:moveTo>
                    <a:pt x="102" y="60"/>
                  </a:moveTo>
                  <a:cubicBezTo>
                    <a:pt x="103" y="60"/>
                    <a:pt x="103" y="60"/>
                    <a:pt x="103" y="60"/>
                  </a:cubicBezTo>
                  <a:cubicBezTo>
                    <a:pt x="103" y="62"/>
                    <a:pt x="105" y="64"/>
                    <a:pt x="106" y="66"/>
                  </a:cubicBezTo>
                  <a:cubicBezTo>
                    <a:pt x="107" y="67"/>
                    <a:pt x="107" y="65"/>
                    <a:pt x="106" y="65"/>
                  </a:cubicBezTo>
                  <a:cubicBezTo>
                    <a:pt x="103" y="60"/>
                    <a:pt x="103" y="60"/>
                    <a:pt x="103" y="60"/>
                  </a:cubicBezTo>
                  <a:lnTo>
                    <a:pt x="102" y="60"/>
                  </a:lnTo>
                  <a:close/>
                  <a:moveTo>
                    <a:pt x="90" y="104"/>
                  </a:moveTo>
                  <a:cubicBezTo>
                    <a:pt x="90" y="106"/>
                    <a:pt x="92" y="108"/>
                    <a:pt x="93" y="109"/>
                  </a:cubicBezTo>
                  <a:cubicBezTo>
                    <a:pt x="93" y="109"/>
                    <a:pt x="93" y="108"/>
                    <a:pt x="93" y="107"/>
                  </a:cubicBezTo>
                  <a:cubicBezTo>
                    <a:pt x="92" y="106"/>
                    <a:pt x="91" y="105"/>
                    <a:pt x="90" y="104"/>
                  </a:cubicBezTo>
                  <a:close/>
                  <a:moveTo>
                    <a:pt x="93" y="105"/>
                  </a:moveTo>
                  <a:cubicBezTo>
                    <a:pt x="92" y="104"/>
                    <a:pt x="91" y="102"/>
                    <a:pt x="90" y="100"/>
                  </a:cubicBezTo>
                  <a:cubicBezTo>
                    <a:pt x="89" y="99"/>
                    <a:pt x="89" y="101"/>
                    <a:pt x="90" y="101"/>
                  </a:cubicBezTo>
                  <a:cubicBezTo>
                    <a:pt x="90" y="103"/>
                    <a:pt x="92" y="104"/>
                    <a:pt x="93" y="105"/>
                  </a:cubicBezTo>
                  <a:close/>
                  <a:moveTo>
                    <a:pt x="100" y="172"/>
                  </a:move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5" y="175"/>
                    <a:pt x="104" y="175"/>
                  </a:cubicBezTo>
                  <a:cubicBezTo>
                    <a:pt x="103" y="174"/>
                    <a:pt x="102" y="172"/>
                    <a:pt x="101" y="171"/>
                  </a:cubicBezTo>
                  <a:cubicBezTo>
                    <a:pt x="100" y="171"/>
                    <a:pt x="100" y="172"/>
                    <a:pt x="100" y="172"/>
                  </a:cubicBezTo>
                  <a:close/>
                  <a:moveTo>
                    <a:pt x="105" y="53"/>
                  </a:moveTo>
                  <a:cubicBezTo>
                    <a:pt x="105" y="53"/>
                    <a:pt x="105" y="53"/>
                    <a:pt x="105" y="53"/>
                  </a:cubicBezTo>
                  <a:cubicBezTo>
                    <a:pt x="106" y="55"/>
                    <a:pt x="107" y="57"/>
                    <a:pt x="108" y="58"/>
                  </a:cubicBezTo>
                  <a:cubicBezTo>
                    <a:pt x="108" y="58"/>
                    <a:pt x="108" y="59"/>
                    <a:pt x="109" y="59"/>
                  </a:cubicBezTo>
                  <a:cubicBezTo>
                    <a:pt x="109" y="56"/>
                    <a:pt x="107" y="55"/>
                    <a:pt x="105" y="53"/>
                  </a:cubicBezTo>
                  <a:close/>
                  <a:moveTo>
                    <a:pt x="75" y="144"/>
                  </a:moveTo>
                  <a:cubicBezTo>
                    <a:pt x="75" y="144"/>
                    <a:pt x="75" y="144"/>
                    <a:pt x="75" y="144"/>
                  </a:cubicBezTo>
                  <a:cubicBezTo>
                    <a:pt x="85" y="145"/>
                    <a:pt x="85" y="145"/>
                    <a:pt x="85" y="145"/>
                  </a:cubicBezTo>
                  <a:lnTo>
                    <a:pt x="75" y="144"/>
                  </a:lnTo>
                  <a:close/>
                  <a:moveTo>
                    <a:pt x="93" y="91"/>
                  </a:moveTo>
                  <a:cubicBezTo>
                    <a:pt x="94" y="93"/>
                    <a:pt x="95" y="95"/>
                    <a:pt x="97" y="96"/>
                  </a:cubicBezTo>
                  <a:cubicBezTo>
                    <a:pt x="97" y="96"/>
                    <a:pt x="97" y="95"/>
                    <a:pt x="97" y="95"/>
                  </a:cubicBezTo>
                  <a:cubicBezTo>
                    <a:pt x="96" y="93"/>
                    <a:pt x="95" y="92"/>
                    <a:pt x="94" y="91"/>
                  </a:cubicBezTo>
                  <a:cubicBezTo>
                    <a:pt x="94" y="91"/>
                    <a:pt x="93" y="91"/>
                    <a:pt x="93" y="91"/>
                  </a:cubicBezTo>
                  <a:close/>
                  <a:moveTo>
                    <a:pt x="102" y="153"/>
                  </a:moveTo>
                  <a:cubicBezTo>
                    <a:pt x="104" y="155"/>
                    <a:pt x="106" y="157"/>
                    <a:pt x="107" y="158"/>
                  </a:cubicBezTo>
                  <a:cubicBezTo>
                    <a:pt x="107" y="158"/>
                    <a:pt x="108" y="157"/>
                    <a:pt x="107" y="157"/>
                  </a:cubicBezTo>
                  <a:cubicBezTo>
                    <a:pt x="103" y="153"/>
                    <a:pt x="103" y="153"/>
                    <a:pt x="103" y="153"/>
                  </a:cubicBezTo>
                  <a:cubicBezTo>
                    <a:pt x="102" y="152"/>
                    <a:pt x="102" y="153"/>
                    <a:pt x="102" y="153"/>
                  </a:cubicBezTo>
                  <a:close/>
                  <a:moveTo>
                    <a:pt x="89" y="184"/>
                  </a:moveTo>
                  <a:cubicBezTo>
                    <a:pt x="89" y="184"/>
                    <a:pt x="89" y="184"/>
                    <a:pt x="89" y="184"/>
                  </a:cubicBezTo>
                  <a:cubicBezTo>
                    <a:pt x="88" y="183"/>
                    <a:pt x="87" y="181"/>
                    <a:pt x="86" y="180"/>
                  </a:cubicBezTo>
                  <a:cubicBezTo>
                    <a:pt x="85" y="179"/>
                    <a:pt x="84" y="179"/>
                    <a:pt x="83" y="179"/>
                  </a:cubicBezTo>
                  <a:cubicBezTo>
                    <a:pt x="85" y="181"/>
                    <a:pt x="87" y="183"/>
                    <a:pt x="89" y="184"/>
                  </a:cubicBezTo>
                  <a:close/>
                  <a:moveTo>
                    <a:pt x="39" y="175"/>
                  </a:moveTo>
                  <a:cubicBezTo>
                    <a:pt x="41" y="177"/>
                    <a:pt x="43" y="179"/>
                    <a:pt x="45" y="181"/>
                  </a:cubicBezTo>
                  <a:cubicBezTo>
                    <a:pt x="43" y="179"/>
                    <a:pt x="41" y="176"/>
                    <a:pt x="39" y="174"/>
                  </a:cubicBezTo>
                  <a:cubicBezTo>
                    <a:pt x="39" y="174"/>
                    <a:pt x="38" y="174"/>
                    <a:pt x="39" y="175"/>
                  </a:cubicBezTo>
                  <a:close/>
                  <a:moveTo>
                    <a:pt x="97" y="77"/>
                  </a:moveTo>
                  <a:cubicBezTo>
                    <a:pt x="98" y="80"/>
                    <a:pt x="100" y="82"/>
                    <a:pt x="101" y="84"/>
                  </a:cubicBezTo>
                  <a:cubicBezTo>
                    <a:pt x="101" y="83"/>
                    <a:pt x="102" y="83"/>
                    <a:pt x="101" y="82"/>
                  </a:cubicBezTo>
                  <a:lnTo>
                    <a:pt x="97" y="77"/>
                  </a:lnTo>
                  <a:close/>
                  <a:moveTo>
                    <a:pt x="96" y="185"/>
                  </a:moveTo>
                  <a:cubicBezTo>
                    <a:pt x="93" y="182"/>
                    <a:pt x="93" y="182"/>
                    <a:pt x="93" y="182"/>
                  </a:cubicBezTo>
                  <a:cubicBezTo>
                    <a:pt x="93" y="181"/>
                    <a:pt x="92" y="180"/>
                    <a:pt x="90" y="180"/>
                  </a:cubicBezTo>
                  <a:cubicBezTo>
                    <a:pt x="94" y="183"/>
                    <a:pt x="94" y="183"/>
                    <a:pt x="94" y="183"/>
                  </a:cubicBezTo>
                  <a:cubicBezTo>
                    <a:pt x="95" y="184"/>
                    <a:pt x="97" y="185"/>
                    <a:pt x="96" y="185"/>
                  </a:cubicBezTo>
                  <a:close/>
                  <a:moveTo>
                    <a:pt x="43" y="176"/>
                  </a:moveTo>
                  <a:cubicBezTo>
                    <a:pt x="44" y="177"/>
                    <a:pt x="44" y="177"/>
                    <a:pt x="44" y="177"/>
                  </a:cubicBezTo>
                  <a:cubicBezTo>
                    <a:pt x="45" y="179"/>
                    <a:pt x="46" y="180"/>
                    <a:pt x="48" y="182"/>
                  </a:cubicBezTo>
                  <a:cubicBezTo>
                    <a:pt x="48" y="182"/>
                    <a:pt x="49" y="183"/>
                    <a:pt x="50" y="183"/>
                  </a:cubicBezTo>
                  <a:cubicBezTo>
                    <a:pt x="44" y="177"/>
                    <a:pt x="44" y="177"/>
                    <a:pt x="44" y="177"/>
                  </a:cubicBezTo>
                  <a:lnTo>
                    <a:pt x="43" y="176"/>
                  </a:lnTo>
                  <a:close/>
                  <a:moveTo>
                    <a:pt x="91" y="98"/>
                  </a:moveTo>
                  <a:cubicBezTo>
                    <a:pt x="94" y="104"/>
                    <a:pt x="94" y="104"/>
                    <a:pt x="94" y="104"/>
                  </a:cubicBezTo>
                  <a:cubicBezTo>
                    <a:pt x="94" y="103"/>
                    <a:pt x="95" y="102"/>
                    <a:pt x="95" y="102"/>
                  </a:cubicBezTo>
                  <a:cubicBezTo>
                    <a:pt x="94" y="101"/>
                    <a:pt x="93" y="99"/>
                    <a:pt x="91" y="98"/>
                  </a:cubicBezTo>
                  <a:cubicBezTo>
                    <a:pt x="91" y="97"/>
                    <a:pt x="90" y="97"/>
                    <a:pt x="91" y="98"/>
                  </a:cubicBezTo>
                  <a:close/>
                  <a:moveTo>
                    <a:pt x="85" y="114"/>
                  </a:moveTo>
                  <a:cubicBezTo>
                    <a:pt x="86" y="116"/>
                    <a:pt x="88" y="119"/>
                    <a:pt x="89" y="121"/>
                  </a:cubicBezTo>
                  <a:cubicBezTo>
                    <a:pt x="89" y="121"/>
                    <a:pt x="90" y="119"/>
                    <a:pt x="89" y="119"/>
                  </a:cubicBezTo>
                  <a:cubicBezTo>
                    <a:pt x="88" y="118"/>
                    <a:pt x="87" y="116"/>
                    <a:pt x="85" y="114"/>
                  </a:cubicBezTo>
                  <a:cubicBezTo>
                    <a:pt x="85" y="114"/>
                    <a:pt x="84" y="113"/>
                    <a:pt x="85" y="114"/>
                  </a:cubicBezTo>
                  <a:close/>
                  <a:moveTo>
                    <a:pt x="81" y="126"/>
                  </a:moveTo>
                  <a:cubicBezTo>
                    <a:pt x="82" y="128"/>
                    <a:pt x="84" y="130"/>
                    <a:pt x="85" y="131"/>
                  </a:cubicBezTo>
                  <a:cubicBezTo>
                    <a:pt x="86" y="131"/>
                    <a:pt x="86" y="130"/>
                    <a:pt x="86" y="130"/>
                  </a:cubicBezTo>
                  <a:cubicBezTo>
                    <a:pt x="81" y="125"/>
                    <a:pt x="81" y="125"/>
                    <a:pt x="81" y="125"/>
                  </a:cubicBezTo>
                  <a:cubicBezTo>
                    <a:pt x="81" y="125"/>
                    <a:pt x="81" y="126"/>
                    <a:pt x="81" y="126"/>
                  </a:cubicBezTo>
                  <a:close/>
                  <a:moveTo>
                    <a:pt x="78" y="179"/>
                  </a:moveTo>
                  <a:cubicBezTo>
                    <a:pt x="79" y="181"/>
                    <a:pt x="81" y="183"/>
                    <a:pt x="83" y="184"/>
                  </a:cubicBezTo>
                  <a:cubicBezTo>
                    <a:pt x="83" y="185"/>
                    <a:pt x="84" y="186"/>
                    <a:pt x="85" y="185"/>
                  </a:cubicBezTo>
                  <a:cubicBezTo>
                    <a:pt x="79" y="179"/>
                    <a:pt x="79" y="179"/>
                    <a:pt x="79" y="179"/>
                  </a:cubicBezTo>
                  <a:cubicBezTo>
                    <a:pt x="78" y="179"/>
                    <a:pt x="77" y="179"/>
                    <a:pt x="78" y="179"/>
                  </a:cubicBezTo>
                  <a:close/>
                  <a:moveTo>
                    <a:pt x="50" y="176"/>
                  </a:moveTo>
                  <a:cubicBezTo>
                    <a:pt x="51" y="179"/>
                    <a:pt x="53" y="180"/>
                    <a:pt x="55" y="183"/>
                  </a:cubicBezTo>
                  <a:cubicBezTo>
                    <a:pt x="56" y="184"/>
                    <a:pt x="57" y="183"/>
                    <a:pt x="58" y="184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50" y="176"/>
                    <a:pt x="50" y="176"/>
                    <a:pt x="50" y="176"/>
                  </a:cubicBezTo>
                  <a:close/>
                  <a:moveTo>
                    <a:pt x="82" y="123"/>
                  </a:moveTo>
                  <a:cubicBezTo>
                    <a:pt x="82" y="124"/>
                    <a:pt x="82" y="124"/>
                    <a:pt x="82" y="124"/>
                  </a:cubicBezTo>
                  <a:cubicBezTo>
                    <a:pt x="83" y="125"/>
                    <a:pt x="85" y="127"/>
                    <a:pt x="87" y="128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3" y="122"/>
                    <a:pt x="83" y="121"/>
                    <a:pt x="82" y="122"/>
                  </a:cubicBezTo>
                  <a:cubicBezTo>
                    <a:pt x="82" y="122"/>
                    <a:pt x="82" y="123"/>
                    <a:pt x="82" y="123"/>
                  </a:cubicBezTo>
                  <a:close/>
                  <a:moveTo>
                    <a:pt x="107" y="43"/>
                  </a:moveTo>
                  <a:cubicBezTo>
                    <a:pt x="108" y="45"/>
                    <a:pt x="109" y="48"/>
                    <a:pt x="111" y="51"/>
                  </a:cubicBezTo>
                  <a:cubicBezTo>
                    <a:pt x="111" y="50"/>
                    <a:pt x="112" y="49"/>
                    <a:pt x="111" y="49"/>
                  </a:cubicBezTo>
                  <a:lnTo>
                    <a:pt x="107" y="43"/>
                  </a:lnTo>
                  <a:close/>
                  <a:moveTo>
                    <a:pt x="45" y="176"/>
                  </a:moveTo>
                  <a:cubicBezTo>
                    <a:pt x="47" y="178"/>
                    <a:pt x="50" y="180"/>
                    <a:pt x="52" y="182"/>
                  </a:cubicBezTo>
                  <a:cubicBezTo>
                    <a:pt x="52" y="182"/>
                    <a:pt x="53" y="183"/>
                    <a:pt x="52" y="182"/>
                  </a:cubicBezTo>
                  <a:cubicBezTo>
                    <a:pt x="51" y="181"/>
                    <a:pt x="49" y="178"/>
                    <a:pt x="47" y="176"/>
                  </a:cubicBezTo>
                  <a:cubicBezTo>
                    <a:pt x="47" y="176"/>
                    <a:pt x="46" y="175"/>
                    <a:pt x="46" y="176"/>
                  </a:cubicBezTo>
                  <a:cubicBezTo>
                    <a:pt x="45" y="175"/>
                    <a:pt x="44" y="175"/>
                    <a:pt x="45" y="176"/>
                  </a:cubicBezTo>
                  <a:close/>
                  <a:moveTo>
                    <a:pt x="101" y="161"/>
                  </a:moveTo>
                  <a:cubicBezTo>
                    <a:pt x="102" y="163"/>
                    <a:pt x="104" y="165"/>
                    <a:pt x="106" y="167"/>
                  </a:cubicBezTo>
                  <a:cubicBezTo>
                    <a:pt x="106" y="167"/>
                    <a:pt x="106" y="165"/>
                    <a:pt x="106" y="165"/>
                  </a:cubicBezTo>
                  <a:cubicBezTo>
                    <a:pt x="104" y="163"/>
                    <a:pt x="102" y="161"/>
                    <a:pt x="101" y="159"/>
                  </a:cubicBezTo>
                  <a:cubicBezTo>
                    <a:pt x="101" y="160"/>
                    <a:pt x="101" y="161"/>
                    <a:pt x="101" y="161"/>
                  </a:cubicBezTo>
                  <a:close/>
                  <a:moveTo>
                    <a:pt x="86" y="111"/>
                  </a:moveTo>
                  <a:cubicBezTo>
                    <a:pt x="86" y="111"/>
                    <a:pt x="85" y="112"/>
                    <a:pt x="85" y="112"/>
                  </a:cubicBezTo>
                  <a:cubicBezTo>
                    <a:pt x="87" y="114"/>
                    <a:pt x="89" y="115"/>
                    <a:pt x="90" y="117"/>
                  </a:cubicBezTo>
                  <a:cubicBezTo>
                    <a:pt x="90" y="117"/>
                    <a:pt x="90" y="116"/>
                    <a:pt x="90" y="116"/>
                  </a:cubicBezTo>
                  <a:cubicBezTo>
                    <a:pt x="89" y="114"/>
                    <a:pt x="87" y="112"/>
                    <a:pt x="86" y="109"/>
                  </a:cubicBezTo>
                  <a:cubicBezTo>
                    <a:pt x="86" y="110"/>
                    <a:pt x="86" y="110"/>
                    <a:pt x="86" y="111"/>
                  </a:cubicBezTo>
                  <a:close/>
                  <a:moveTo>
                    <a:pt x="70" y="184"/>
                  </a:moveTo>
                  <a:cubicBezTo>
                    <a:pt x="70" y="185"/>
                    <a:pt x="72" y="187"/>
                    <a:pt x="74" y="186"/>
                  </a:cubicBezTo>
                  <a:cubicBezTo>
                    <a:pt x="65" y="177"/>
                    <a:pt x="65" y="177"/>
                    <a:pt x="65" y="177"/>
                  </a:cubicBezTo>
                  <a:lnTo>
                    <a:pt x="70" y="184"/>
                  </a:lnTo>
                  <a:close/>
                  <a:moveTo>
                    <a:pt x="100" y="66"/>
                  </a:moveTo>
                  <a:cubicBezTo>
                    <a:pt x="100" y="66"/>
                    <a:pt x="100" y="66"/>
                    <a:pt x="99" y="66"/>
                  </a:cubicBezTo>
                  <a:cubicBezTo>
                    <a:pt x="99" y="67"/>
                    <a:pt x="99" y="68"/>
                    <a:pt x="99" y="68"/>
                  </a:cubicBezTo>
                  <a:cubicBezTo>
                    <a:pt x="101" y="70"/>
                    <a:pt x="103" y="72"/>
                    <a:pt x="104" y="74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0" y="67"/>
                    <a:pt x="100" y="67"/>
                    <a:pt x="100" y="67"/>
                  </a:cubicBezTo>
                  <a:cubicBezTo>
                    <a:pt x="100" y="66"/>
                    <a:pt x="100" y="65"/>
                    <a:pt x="100" y="66"/>
                  </a:cubicBezTo>
                  <a:close/>
                  <a:moveTo>
                    <a:pt x="52" y="176"/>
                  </a:moveTo>
                  <a:cubicBezTo>
                    <a:pt x="54" y="178"/>
                    <a:pt x="57" y="181"/>
                    <a:pt x="59" y="182"/>
                  </a:cubicBezTo>
                  <a:cubicBezTo>
                    <a:pt x="58" y="180"/>
                    <a:pt x="56" y="178"/>
                    <a:pt x="55" y="176"/>
                  </a:cubicBezTo>
                  <a:cubicBezTo>
                    <a:pt x="55" y="176"/>
                    <a:pt x="53" y="175"/>
                    <a:pt x="52" y="176"/>
                  </a:cubicBezTo>
                  <a:close/>
                  <a:moveTo>
                    <a:pt x="92" y="92"/>
                  </a:moveTo>
                  <a:cubicBezTo>
                    <a:pt x="91" y="94"/>
                    <a:pt x="91" y="95"/>
                    <a:pt x="91" y="96"/>
                  </a:cubicBezTo>
                  <a:cubicBezTo>
                    <a:pt x="93" y="97"/>
                    <a:pt x="94" y="99"/>
                    <a:pt x="95" y="100"/>
                  </a:cubicBezTo>
                  <a:cubicBezTo>
                    <a:pt x="96" y="100"/>
                    <a:pt x="96" y="99"/>
                    <a:pt x="96" y="99"/>
                  </a:cubicBezTo>
                  <a:cubicBezTo>
                    <a:pt x="95" y="97"/>
                    <a:pt x="93" y="95"/>
                    <a:pt x="92" y="92"/>
                  </a:cubicBezTo>
                  <a:close/>
                  <a:moveTo>
                    <a:pt x="111" y="25"/>
                  </a:moveTo>
                  <a:cubicBezTo>
                    <a:pt x="111" y="26"/>
                    <a:pt x="110" y="27"/>
                    <a:pt x="111" y="28"/>
                  </a:cubicBezTo>
                  <a:cubicBezTo>
                    <a:pt x="112" y="30"/>
                    <a:pt x="114" y="33"/>
                    <a:pt x="116" y="34"/>
                  </a:cubicBezTo>
                  <a:cubicBezTo>
                    <a:pt x="114" y="31"/>
                    <a:pt x="113" y="28"/>
                    <a:pt x="111" y="25"/>
                  </a:cubicBezTo>
                  <a:close/>
                  <a:moveTo>
                    <a:pt x="96" y="79"/>
                  </a:moveTo>
                  <a:cubicBezTo>
                    <a:pt x="96" y="80"/>
                    <a:pt x="95" y="81"/>
                    <a:pt x="95" y="81"/>
                  </a:cubicBezTo>
                  <a:cubicBezTo>
                    <a:pt x="96" y="83"/>
                    <a:pt x="98" y="85"/>
                    <a:pt x="99" y="87"/>
                  </a:cubicBezTo>
                  <a:cubicBezTo>
                    <a:pt x="100" y="88"/>
                    <a:pt x="100" y="86"/>
                    <a:pt x="100" y="86"/>
                  </a:cubicBezTo>
                  <a:cubicBezTo>
                    <a:pt x="99" y="84"/>
                    <a:pt x="97" y="82"/>
                    <a:pt x="96" y="78"/>
                  </a:cubicBezTo>
                  <a:cubicBezTo>
                    <a:pt x="96" y="78"/>
                    <a:pt x="96" y="79"/>
                    <a:pt x="96" y="79"/>
                  </a:cubicBezTo>
                  <a:close/>
                  <a:moveTo>
                    <a:pt x="30" y="174"/>
                  </a:moveTo>
                  <a:cubicBezTo>
                    <a:pt x="33" y="177"/>
                    <a:pt x="35" y="181"/>
                    <a:pt x="38" y="183"/>
                  </a:cubicBezTo>
                  <a:cubicBezTo>
                    <a:pt x="39" y="183"/>
                    <a:pt x="40" y="183"/>
                    <a:pt x="40" y="183"/>
                  </a:cubicBezTo>
                  <a:cubicBezTo>
                    <a:pt x="37" y="180"/>
                    <a:pt x="34" y="177"/>
                    <a:pt x="31" y="174"/>
                  </a:cubicBezTo>
                  <a:cubicBezTo>
                    <a:pt x="31" y="174"/>
                    <a:pt x="31" y="174"/>
                    <a:pt x="30" y="174"/>
                  </a:cubicBezTo>
                  <a:close/>
                  <a:moveTo>
                    <a:pt x="94" y="86"/>
                  </a:moveTo>
                  <a:cubicBezTo>
                    <a:pt x="94" y="87"/>
                    <a:pt x="93" y="88"/>
                    <a:pt x="93" y="88"/>
                  </a:cubicBezTo>
                  <a:cubicBezTo>
                    <a:pt x="95" y="90"/>
                    <a:pt x="96" y="92"/>
                    <a:pt x="98" y="94"/>
                  </a:cubicBezTo>
                  <a:cubicBezTo>
                    <a:pt x="98" y="93"/>
                    <a:pt x="98" y="92"/>
                    <a:pt x="98" y="92"/>
                  </a:cubicBezTo>
                  <a:cubicBezTo>
                    <a:pt x="97" y="90"/>
                    <a:pt x="96" y="88"/>
                    <a:pt x="94" y="85"/>
                  </a:cubicBezTo>
                  <a:cubicBezTo>
                    <a:pt x="94" y="85"/>
                    <a:pt x="94" y="85"/>
                    <a:pt x="94" y="86"/>
                  </a:cubicBezTo>
                  <a:close/>
                  <a:moveTo>
                    <a:pt x="67" y="184"/>
                  </a:moveTo>
                  <a:cubicBezTo>
                    <a:pt x="67" y="184"/>
                    <a:pt x="67" y="183"/>
                    <a:pt x="67" y="183"/>
                  </a:cubicBezTo>
                  <a:cubicBezTo>
                    <a:pt x="65" y="181"/>
                    <a:pt x="64" y="179"/>
                    <a:pt x="63" y="177"/>
                  </a:cubicBezTo>
                  <a:cubicBezTo>
                    <a:pt x="62" y="176"/>
                    <a:pt x="60" y="177"/>
                    <a:pt x="59" y="176"/>
                  </a:cubicBezTo>
                  <a:cubicBezTo>
                    <a:pt x="62" y="179"/>
                    <a:pt x="64" y="182"/>
                    <a:pt x="67" y="184"/>
                  </a:cubicBezTo>
                  <a:close/>
                  <a:moveTo>
                    <a:pt x="98" y="71"/>
                  </a:moveTo>
                  <a:cubicBezTo>
                    <a:pt x="98" y="72"/>
                    <a:pt x="97" y="72"/>
                    <a:pt x="97" y="72"/>
                  </a:cubicBezTo>
                  <a:cubicBezTo>
                    <a:pt x="98" y="73"/>
                    <a:pt x="97" y="74"/>
                    <a:pt x="97" y="75"/>
                  </a:cubicBezTo>
                  <a:cubicBezTo>
                    <a:pt x="99" y="76"/>
                    <a:pt x="100" y="79"/>
                    <a:pt x="102" y="80"/>
                  </a:cubicBezTo>
                  <a:cubicBezTo>
                    <a:pt x="102" y="80"/>
                    <a:pt x="103" y="79"/>
                    <a:pt x="102" y="79"/>
                  </a:cubicBezTo>
                  <a:cubicBezTo>
                    <a:pt x="101" y="77"/>
                    <a:pt x="100" y="74"/>
                    <a:pt x="98" y="71"/>
                  </a:cubicBezTo>
                  <a:close/>
                  <a:moveTo>
                    <a:pt x="24" y="172"/>
                  </a:moveTo>
                  <a:cubicBezTo>
                    <a:pt x="26" y="176"/>
                    <a:pt x="30" y="180"/>
                    <a:pt x="33" y="183"/>
                  </a:cubicBezTo>
                  <a:cubicBezTo>
                    <a:pt x="33" y="183"/>
                    <a:pt x="34" y="183"/>
                    <a:pt x="35" y="183"/>
                  </a:cubicBezTo>
                  <a:cubicBezTo>
                    <a:pt x="32" y="179"/>
                    <a:pt x="28" y="176"/>
                    <a:pt x="25" y="173"/>
                  </a:cubicBezTo>
                  <a:cubicBezTo>
                    <a:pt x="25" y="173"/>
                    <a:pt x="24" y="172"/>
                    <a:pt x="24" y="172"/>
                  </a:cubicBezTo>
                  <a:close/>
                  <a:moveTo>
                    <a:pt x="106" y="46"/>
                  </a:moveTo>
                  <a:cubicBezTo>
                    <a:pt x="106" y="47"/>
                    <a:pt x="105" y="49"/>
                    <a:pt x="105" y="49"/>
                  </a:cubicBezTo>
                  <a:cubicBezTo>
                    <a:pt x="106" y="51"/>
                    <a:pt x="108" y="53"/>
                    <a:pt x="110" y="55"/>
                  </a:cubicBezTo>
                  <a:cubicBezTo>
                    <a:pt x="109" y="55"/>
                    <a:pt x="110" y="54"/>
                    <a:pt x="110" y="54"/>
                  </a:cubicBezTo>
                  <a:cubicBezTo>
                    <a:pt x="106" y="46"/>
                    <a:pt x="106" y="46"/>
                    <a:pt x="106" y="46"/>
                  </a:cubicBezTo>
                  <a:cubicBezTo>
                    <a:pt x="106" y="45"/>
                    <a:pt x="106" y="46"/>
                    <a:pt x="106" y="46"/>
                  </a:cubicBezTo>
                  <a:close/>
                  <a:moveTo>
                    <a:pt x="103" y="55"/>
                  </a:moveTo>
                  <a:cubicBezTo>
                    <a:pt x="103" y="56"/>
                    <a:pt x="102" y="57"/>
                    <a:pt x="102" y="57"/>
                  </a:cubicBezTo>
                  <a:cubicBezTo>
                    <a:pt x="107" y="63"/>
                    <a:pt x="107" y="63"/>
                    <a:pt x="107" y="63"/>
                  </a:cubicBezTo>
                  <a:cubicBezTo>
                    <a:pt x="108" y="63"/>
                    <a:pt x="108" y="62"/>
                    <a:pt x="108" y="61"/>
                  </a:cubicBezTo>
                  <a:cubicBezTo>
                    <a:pt x="107" y="59"/>
                    <a:pt x="105" y="57"/>
                    <a:pt x="104" y="54"/>
                  </a:cubicBezTo>
                  <a:cubicBezTo>
                    <a:pt x="104" y="54"/>
                    <a:pt x="104" y="53"/>
                    <a:pt x="103" y="54"/>
                  </a:cubicBezTo>
                  <a:cubicBezTo>
                    <a:pt x="103" y="54"/>
                    <a:pt x="103" y="55"/>
                    <a:pt x="103" y="55"/>
                  </a:cubicBezTo>
                  <a:close/>
                  <a:moveTo>
                    <a:pt x="83" y="18"/>
                  </a:moveTo>
                  <a:cubicBezTo>
                    <a:pt x="76" y="18"/>
                    <a:pt x="76" y="18"/>
                    <a:pt x="76" y="18"/>
                  </a:cubicBezTo>
                  <a:cubicBezTo>
                    <a:pt x="85" y="18"/>
                    <a:pt x="95" y="18"/>
                    <a:pt x="103" y="18"/>
                  </a:cubicBezTo>
                  <a:cubicBezTo>
                    <a:pt x="97" y="17"/>
                    <a:pt x="90" y="17"/>
                    <a:pt x="83" y="18"/>
                  </a:cubicBezTo>
                  <a:close/>
                  <a:moveTo>
                    <a:pt x="112" y="23"/>
                  </a:moveTo>
                  <a:cubicBezTo>
                    <a:pt x="114" y="26"/>
                    <a:pt x="115" y="29"/>
                    <a:pt x="117" y="32"/>
                  </a:cubicBezTo>
                  <a:cubicBezTo>
                    <a:pt x="117" y="31"/>
                    <a:pt x="118" y="29"/>
                    <a:pt x="118" y="28"/>
                  </a:cubicBezTo>
                  <a:cubicBezTo>
                    <a:pt x="118" y="27"/>
                    <a:pt x="117" y="26"/>
                    <a:pt x="116" y="25"/>
                  </a:cubicBezTo>
                  <a:cubicBezTo>
                    <a:pt x="115" y="24"/>
                    <a:pt x="115" y="23"/>
                    <a:pt x="114" y="22"/>
                  </a:cubicBezTo>
                  <a:cubicBezTo>
                    <a:pt x="114" y="22"/>
                    <a:pt x="113" y="22"/>
                    <a:pt x="112" y="21"/>
                  </a:cubicBezTo>
                  <a:cubicBezTo>
                    <a:pt x="112" y="21"/>
                    <a:pt x="112" y="22"/>
                    <a:pt x="112" y="23"/>
                  </a:cubicBezTo>
                  <a:close/>
                  <a:moveTo>
                    <a:pt x="67" y="178"/>
                  </a:moveTo>
                  <a:cubicBezTo>
                    <a:pt x="75" y="186"/>
                    <a:pt x="75" y="186"/>
                    <a:pt x="75" y="186"/>
                  </a:cubicBezTo>
                  <a:cubicBezTo>
                    <a:pt x="76" y="187"/>
                    <a:pt x="78" y="186"/>
                    <a:pt x="79" y="186"/>
                  </a:cubicBezTo>
                  <a:cubicBezTo>
                    <a:pt x="77" y="184"/>
                    <a:pt x="76" y="183"/>
                    <a:pt x="75" y="182"/>
                  </a:cubicBezTo>
                  <a:cubicBezTo>
                    <a:pt x="74" y="179"/>
                    <a:pt x="71" y="177"/>
                    <a:pt x="67" y="178"/>
                  </a:cubicBezTo>
                  <a:close/>
                  <a:moveTo>
                    <a:pt x="52" y="42"/>
                  </a:moveTo>
                  <a:cubicBezTo>
                    <a:pt x="51" y="42"/>
                    <a:pt x="50" y="42"/>
                    <a:pt x="49" y="43"/>
                  </a:cubicBezTo>
                  <a:cubicBezTo>
                    <a:pt x="49" y="45"/>
                    <a:pt x="49" y="47"/>
                    <a:pt x="49" y="49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8" y="58"/>
                    <a:pt x="51" y="51"/>
                    <a:pt x="52" y="42"/>
                  </a:cubicBezTo>
                  <a:cubicBezTo>
                    <a:pt x="52" y="42"/>
                    <a:pt x="53" y="41"/>
                    <a:pt x="52" y="42"/>
                  </a:cubicBezTo>
                  <a:close/>
                  <a:moveTo>
                    <a:pt x="109" y="35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9" y="42"/>
                    <a:pt x="110" y="44"/>
                    <a:pt x="112" y="46"/>
                  </a:cubicBezTo>
                  <a:cubicBezTo>
                    <a:pt x="112" y="46"/>
                    <a:pt x="112" y="47"/>
                    <a:pt x="112" y="46"/>
                  </a:cubicBezTo>
                  <a:cubicBezTo>
                    <a:pt x="113" y="45"/>
                    <a:pt x="113" y="43"/>
                    <a:pt x="113" y="42"/>
                  </a:cubicBezTo>
                  <a:cubicBezTo>
                    <a:pt x="109" y="34"/>
                    <a:pt x="109" y="34"/>
                    <a:pt x="109" y="34"/>
                  </a:cubicBezTo>
                  <a:cubicBezTo>
                    <a:pt x="109" y="34"/>
                    <a:pt x="109" y="35"/>
                    <a:pt x="109" y="35"/>
                  </a:cubicBezTo>
                  <a:close/>
                  <a:moveTo>
                    <a:pt x="36" y="74"/>
                  </a:moveTo>
                  <a:cubicBezTo>
                    <a:pt x="44" y="82"/>
                    <a:pt x="44" y="82"/>
                    <a:pt x="44" y="82"/>
                  </a:cubicBezTo>
                  <a:cubicBezTo>
                    <a:pt x="47" y="83"/>
                    <a:pt x="49" y="83"/>
                    <a:pt x="51" y="84"/>
                  </a:cubicBezTo>
                  <a:cubicBezTo>
                    <a:pt x="51" y="80"/>
                    <a:pt x="52" y="77"/>
                    <a:pt x="53" y="75"/>
                  </a:cubicBezTo>
                  <a:cubicBezTo>
                    <a:pt x="48" y="76"/>
                    <a:pt x="42" y="74"/>
                    <a:pt x="37" y="73"/>
                  </a:cubicBezTo>
                  <a:cubicBezTo>
                    <a:pt x="37" y="73"/>
                    <a:pt x="35" y="74"/>
                    <a:pt x="36" y="74"/>
                  </a:cubicBezTo>
                  <a:close/>
                  <a:moveTo>
                    <a:pt x="100" y="19"/>
                  </a:moveTo>
                  <a:cubicBezTo>
                    <a:pt x="99" y="19"/>
                    <a:pt x="98" y="19"/>
                    <a:pt x="97" y="20"/>
                  </a:cubicBezTo>
                  <a:cubicBezTo>
                    <a:pt x="100" y="20"/>
                    <a:pt x="103" y="20"/>
                    <a:pt x="105" y="21"/>
                  </a:cubicBezTo>
                  <a:cubicBezTo>
                    <a:pt x="105" y="22"/>
                    <a:pt x="104" y="22"/>
                    <a:pt x="104" y="22"/>
                  </a:cubicBezTo>
                  <a:cubicBezTo>
                    <a:pt x="100" y="23"/>
                    <a:pt x="96" y="23"/>
                    <a:pt x="92" y="22"/>
                  </a:cubicBezTo>
                  <a:cubicBezTo>
                    <a:pt x="92" y="23"/>
                    <a:pt x="93" y="23"/>
                    <a:pt x="93" y="23"/>
                  </a:cubicBezTo>
                  <a:cubicBezTo>
                    <a:pt x="95" y="23"/>
                    <a:pt x="97" y="23"/>
                    <a:pt x="100" y="24"/>
                  </a:cubicBezTo>
                  <a:cubicBezTo>
                    <a:pt x="100" y="24"/>
                    <a:pt x="101" y="25"/>
                    <a:pt x="101" y="25"/>
                  </a:cubicBezTo>
                  <a:cubicBezTo>
                    <a:pt x="100" y="26"/>
                    <a:pt x="99" y="26"/>
                    <a:pt x="99" y="26"/>
                  </a:cubicBezTo>
                  <a:cubicBezTo>
                    <a:pt x="92" y="26"/>
                    <a:pt x="84" y="26"/>
                    <a:pt x="77" y="26"/>
                  </a:cubicBezTo>
                  <a:cubicBezTo>
                    <a:pt x="77" y="27"/>
                    <a:pt x="77" y="27"/>
                    <a:pt x="78" y="27"/>
                  </a:cubicBezTo>
                  <a:cubicBezTo>
                    <a:pt x="81" y="27"/>
                    <a:pt x="84" y="28"/>
                    <a:pt x="86" y="28"/>
                  </a:cubicBezTo>
                  <a:cubicBezTo>
                    <a:pt x="87" y="29"/>
                    <a:pt x="87" y="29"/>
                    <a:pt x="87" y="28"/>
                  </a:cubicBezTo>
                  <a:cubicBezTo>
                    <a:pt x="89" y="29"/>
                    <a:pt x="91" y="29"/>
                    <a:pt x="92" y="29"/>
                  </a:cubicBezTo>
                  <a:cubicBezTo>
                    <a:pt x="93" y="29"/>
                    <a:pt x="94" y="30"/>
                    <a:pt x="94" y="30"/>
                  </a:cubicBezTo>
                  <a:cubicBezTo>
                    <a:pt x="94" y="31"/>
                    <a:pt x="93" y="32"/>
                    <a:pt x="93" y="32"/>
                  </a:cubicBezTo>
                  <a:cubicBezTo>
                    <a:pt x="88" y="32"/>
                    <a:pt x="84" y="32"/>
                    <a:pt x="80" y="33"/>
                  </a:cubicBezTo>
                  <a:cubicBezTo>
                    <a:pt x="79" y="33"/>
                    <a:pt x="78" y="34"/>
                    <a:pt x="78" y="34"/>
                  </a:cubicBezTo>
                  <a:cubicBezTo>
                    <a:pt x="81" y="36"/>
                    <a:pt x="85" y="36"/>
                    <a:pt x="87" y="38"/>
                  </a:cubicBezTo>
                  <a:cubicBezTo>
                    <a:pt x="88" y="39"/>
                    <a:pt x="87" y="40"/>
                    <a:pt x="87" y="40"/>
                  </a:cubicBezTo>
                  <a:cubicBezTo>
                    <a:pt x="86" y="40"/>
                    <a:pt x="84" y="40"/>
                    <a:pt x="83" y="41"/>
                  </a:cubicBezTo>
                  <a:cubicBezTo>
                    <a:pt x="83" y="41"/>
                    <a:pt x="82" y="41"/>
                    <a:pt x="82" y="41"/>
                  </a:cubicBezTo>
                  <a:cubicBezTo>
                    <a:pt x="84" y="42"/>
                    <a:pt x="86" y="43"/>
                    <a:pt x="87" y="44"/>
                  </a:cubicBezTo>
                  <a:cubicBezTo>
                    <a:pt x="85" y="45"/>
                    <a:pt x="82" y="46"/>
                    <a:pt x="80" y="47"/>
                  </a:cubicBezTo>
                  <a:cubicBezTo>
                    <a:pt x="80" y="48"/>
                    <a:pt x="81" y="48"/>
                    <a:pt x="81" y="49"/>
                  </a:cubicBezTo>
                  <a:cubicBezTo>
                    <a:pt x="83" y="50"/>
                    <a:pt x="85" y="51"/>
                    <a:pt x="87" y="53"/>
                  </a:cubicBezTo>
                  <a:cubicBezTo>
                    <a:pt x="84" y="52"/>
                    <a:pt x="83" y="51"/>
                    <a:pt x="81" y="50"/>
                  </a:cubicBezTo>
                  <a:cubicBezTo>
                    <a:pt x="81" y="50"/>
                    <a:pt x="79" y="49"/>
                    <a:pt x="79" y="48"/>
                  </a:cubicBezTo>
                  <a:cubicBezTo>
                    <a:pt x="79" y="47"/>
                    <a:pt x="79" y="46"/>
                    <a:pt x="80" y="45"/>
                  </a:cubicBezTo>
                  <a:cubicBezTo>
                    <a:pt x="81" y="45"/>
                    <a:pt x="83" y="45"/>
                    <a:pt x="85" y="43"/>
                  </a:cubicBezTo>
                  <a:cubicBezTo>
                    <a:pt x="83" y="44"/>
                    <a:pt x="82" y="43"/>
                    <a:pt x="82" y="43"/>
                  </a:cubicBezTo>
                  <a:cubicBezTo>
                    <a:pt x="81" y="42"/>
                    <a:pt x="80" y="42"/>
                    <a:pt x="81" y="41"/>
                  </a:cubicBezTo>
                  <a:cubicBezTo>
                    <a:pt x="82" y="40"/>
                    <a:pt x="83" y="39"/>
                    <a:pt x="86" y="39"/>
                  </a:cubicBezTo>
                  <a:cubicBezTo>
                    <a:pt x="83" y="38"/>
                    <a:pt x="80" y="37"/>
                    <a:pt x="77" y="35"/>
                  </a:cubicBezTo>
                  <a:cubicBezTo>
                    <a:pt x="77" y="35"/>
                    <a:pt x="76" y="34"/>
                    <a:pt x="76" y="34"/>
                  </a:cubicBezTo>
                  <a:cubicBezTo>
                    <a:pt x="78" y="32"/>
                    <a:pt x="80" y="31"/>
                    <a:pt x="83" y="31"/>
                  </a:cubicBezTo>
                  <a:cubicBezTo>
                    <a:pt x="85" y="31"/>
                    <a:pt x="88" y="31"/>
                    <a:pt x="89" y="30"/>
                  </a:cubicBezTo>
                  <a:cubicBezTo>
                    <a:pt x="89" y="30"/>
                    <a:pt x="88" y="30"/>
                    <a:pt x="87" y="30"/>
                  </a:cubicBezTo>
                  <a:cubicBezTo>
                    <a:pt x="86" y="30"/>
                    <a:pt x="85" y="29"/>
                    <a:pt x="84" y="29"/>
                  </a:cubicBezTo>
                  <a:cubicBezTo>
                    <a:pt x="80" y="29"/>
                    <a:pt x="76" y="28"/>
                    <a:pt x="73" y="27"/>
                  </a:cubicBezTo>
                  <a:cubicBezTo>
                    <a:pt x="74" y="26"/>
                    <a:pt x="74" y="25"/>
                    <a:pt x="75" y="25"/>
                  </a:cubicBezTo>
                  <a:cubicBezTo>
                    <a:pt x="95" y="25"/>
                    <a:pt x="95" y="25"/>
                    <a:pt x="95" y="25"/>
                  </a:cubicBezTo>
                  <a:cubicBezTo>
                    <a:pt x="74" y="23"/>
                    <a:pt x="74" y="23"/>
                    <a:pt x="74" y="23"/>
                  </a:cubicBezTo>
                  <a:cubicBezTo>
                    <a:pt x="73" y="25"/>
                    <a:pt x="71" y="27"/>
                    <a:pt x="70" y="29"/>
                  </a:cubicBezTo>
                  <a:cubicBezTo>
                    <a:pt x="70" y="30"/>
                    <a:pt x="71" y="30"/>
                    <a:pt x="71" y="30"/>
                  </a:cubicBezTo>
                  <a:cubicBezTo>
                    <a:pt x="71" y="30"/>
                    <a:pt x="71" y="31"/>
                    <a:pt x="71" y="3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5" y="42"/>
                    <a:pt x="55" y="42"/>
                  </a:cubicBezTo>
                  <a:cubicBezTo>
                    <a:pt x="55" y="44"/>
                    <a:pt x="54" y="46"/>
                    <a:pt x="54" y="47"/>
                  </a:cubicBezTo>
                  <a:cubicBezTo>
                    <a:pt x="54" y="48"/>
                    <a:pt x="55" y="49"/>
                    <a:pt x="54" y="50"/>
                  </a:cubicBezTo>
                  <a:cubicBezTo>
                    <a:pt x="53" y="56"/>
                    <a:pt x="51" y="61"/>
                    <a:pt x="50" y="67"/>
                  </a:cubicBezTo>
                  <a:cubicBezTo>
                    <a:pt x="51" y="66"/>
                    <a:pt x="53" y="67"/>
                    <a:pt x="55" y="66"/>
                  </a:cubicBezTo>
                  <a:cubicBezTo>
                    <a:pt x="55" y="65"/>
                    <a:pt x="56" y="64"/>
                    <a:pt x="59" y="65"/>
                  </a:cubicBezTo>
                  <a:cubicBezTo>
                    <a:pt x="59" y="65"/>
                    <a:pt x="59" y="65"/>
                    <a:pt x="59" y="66"/>
                  </a:cubicBezTo>
                  <a:cubicBezTo>
                    <a:pt x="61" y="66"/>
                    <a:pt x="63" y="65"/>
                    <a:pt x="64" y="66"/>
                  </a:cubicBezTo>
                  <a:cubicBezTo>
                    <a:pt x="65" y="67"/>
                    <a:pt x="66" y="68"/>
                    <a:pt x="66" y="69"/>
                  </a:cubicBezTo>
                  <a:cubicBezTo>
                    <a:pt x="65" y="70"/>
                    <a:pt x="64" y="70"/>
                    <a:pt x="64" y="70"/>
                  </a:cubicBezTo>
                  <a:cubicBezTo>
                    <a:pt x="61" y="94"/>
                    <a:pt x="56" y="115"/>
                    <a:pt x="52" y="137"/>
                  </a:cubicBezTo>
                  <a:cubicBezTo>
                    <a:pt x="52" y="139"/>
                    <a:pt x="54" y="140"/>
                    <a:pt x="53" y="141"/>
                  </a:cubicBezTo>
                  <a:cubicBezTo>
                    <a:pt x="53" y="141"/>
                    <a:pt x="53" y="142"/>
                    <a:pt x="52" y="142"/>
                  </a:cubicBezTo>
                  <a:cubicBezTo>
                    <a:pt x="50" y="142"/>
                    <a:pt x="47" y="143"/>
                    <a:pt x="44" y="144"/>
                  </a:cubicBezTo>
                  <a:cubicBezTo>
                    <a:pt x="40" y="143"/>
                    <a:pt x="34" y="143"/>
                    <a:pt x="30" y="145"/>
                  </a:cubicBezTo>
                  <a:cubicBezTo>
                    <a:pt x="28" y="145"/>
                    <a:pt x="26" y="145"/>
                    <a:pt x="25" y="146"/>
                  </a:cubicBezTo>
                  <a:cubicBezTo>
                    <a:pt x="23" y="152"/>
                    <a:pt x="23" y="159"/>
                    <a:pt x="23" y="166"/>
                  </a:cubicBezTo>
                  <a:cubicBezTo>
                    <a:pt x="23" y="167"/>
                    <a:pt x="23" y="168"/>
                    <a:pt x="24" y="168"/>
                  </a:cubicBezTo>
                  <a:cubicBezTo>
                    <a:pt x="39" y="170"/>
                    <a:pt x="39" y="170"/>
                    <a:pt x="39" y="170"/>
                  </a:cubicBezTo>
                  <a:cubicBezTo>
                    <a:pt x="40" y="170"/>
                    <a:pt x="44" y="170"/>
                    <a:pt x="43" y="170"/>
                  </a:cubicBezTo>
                  <a:cubicBezTo>
                    <a:pt x="43" y="169"/>
                    <a:pt x="43" y="168"/>
                    <a:pt x="44" y="168"/>
                  </a:cubicBezTo>
                  <a:cubicBezTo>
                    <a:pt x="47" y="167"/>
                    <a:pt x="50" y="167"/>
                    <a:pt x="53" y="167"/>
                  </a:cubicBezTo>
                  <a:cubicBezTo>
                    <a:pt x="52" y="167"/>
                    <a:pt x="51" y="166"/>
                    <a:pt x="52" y="166"/>
                  </a:cubicBezTo>
                  <a:cubicBezTo>
                    <a:pt x="53" y="165"/>
                    <a:pt x="55" y="165"/>
                    <a:pt x="56" y="164"/>
                  </a:cubicBezTo>
                  <a:cubicBezTo>
                    <a:pt x="56" y="164"/>
                    <a:pt x="55" y="163"/>
                    <a:pt x="56" y="163"/>
                  </a:cubicBezTo>
                  <a:cubicBezTo>
                    <a:pt x="56" y="162"/>
                    <a:pt x="56" y="162"/>
                    <a:pt x="57" y="162"/>
                  </a:cubicBezTo>
                  <a:cubicBezTo>
                    <a:pt x="56" y="162"/>
                    <a:pt x="56" y="161"/>
                    <a:pt x="56" y="161"/>
                  </a:cubicBezTo>
                  <a:cubicBezTo>
                    <a:pt x="56" y="160"/>
                    <a:pt x="56" y="158"/>
                    <a:pt x="56" y="156"/>
                  </a:cubicBezTo>
                  <a:cubicBezTo>
                    <a:pt x="57" y="155"/>
                    <a:pt x="58" y="156"/>
                    <a:pt x="60" y="156"/>
                  </a:cubicBezTo>
                  <a:cubicBezTo>
                    <a:pt x="60" y="156"/>
                    <a:pt x="62" y="155"/>
                    <a:pt x="62" y="156"/>
                  </a:cubicBezTo>
                  <a:cubicBezTo>
                    <a:pt x="61" y="156"/>
                    <a:pt x="60" y="157"/>
                    <a:pt x="58" y="157"/>
                  </a:cubicBezTo>
                  <a:cubicBezTo>
                    <a:pt x="58" y="157"/>
                    <a:pt x="59" y="158"/>
                    <a:pt x="58" y="159"/>
                  </a:cubicBezTo>
                  <a:cubicBezTo>
                    <a:pt x="58" y="160"/>
                    <a:pt x="59" y="161"/>
                    <a:pt x="60" y="161"/>
                  </a:cubicBezTo>
                  <a:cubicBezTo>
                    <a:pt x="60" y="161"/>
                    <a:pt x="60" y="162"/>
                    <a:pt x="60" y="162"/>
                  </a:cubicBezTo>
                  <a:cubicBezTo>
                    <a:pt x="60" y="164"/>
                    <a:pt x="62" y="163"/>
                    <a:pt x="62" y="164"/>
                  </a:cubicBezTo>
                  <a:cubicBezTo>
                    <a:pt x="63" y="164"/>
                    <a:pt x="62" y="165"/>
                    <a:pt x="63" y="165"/>
                  </a:cubicBezTo>
                  <a:cubicBezTo>
                    <a:pt x="62" y="165"/>
                    <a:pt x="59" y="165"/>
                    <a:pt x="59" y="165"/>
                  </a:cubicBezTo>
                  <a:cubicBezTo>
                    <a:pt x="59" y="166"/>
                    <a:pt x="60" y="166"/>
                    <a:pt x="60" y="166"/>
                  </a:cubicBezTo>
                  <a:cubicBezTo>
                    <a:pt x="61" y="166"/>
                    <a:pt x="62" y="167"/>
                    <a:pt x="61" y="168"/>
                  </a:cubicBezTo>
                  <a:cubicBezTo>
                    <a:pt x="61" y="168"/>
                    <a:pt x="60" y="168"/>
                    <a:pt x="60" y="169"/>
                  </a:cubicBezTo>
                  <a:cubicBezTo>
                    <a:pt x="60" y="168"/>
                    <a:pt x="57" y="168"/>
                    <a:pt x="56" y="168"/>
                  </a:cubicBezTo>
                  <a:cubicBezTo>
                    <a:pt x="55" y="168"/>
                    <a:pt x="55" y="169"/>
                    <a:pt x="55" y="169"/>
                  </a:cubicBezTo>
                  <a:cubicBezTo>
                    <a:pt x="61" y="170"/>
                    <a:pt x="68" y="170"/>
                    <a:pt x="74" y="171"/>
                  </a:cubicBezTo>
                  <a:cubicBezTo>
                    <a:pt x="85" y="173"/>
                    <a:pt x="85" y="173"/>
                    <a:pt x="85" y="173"/>
                  </a:cubicBezTo>
                  <a:cubicBezTo>
                    <a:pt x="86" y="173"/>
                    <a:pt x="88" y="173"/>
                    <a:pt x="89" y="173"/>
                  </a:cubicBezTo>
                  <a:cubicBezTo>
                    <a:pt x="88" y="172"/>
                    <a:pt x="88" y="171"/>
                    <a:pt x="87" y="170"/>
                  </a:cubicBezTo>
                  <a:cubicBezTo>
                    <a:pt x="86" y="170"/>
                    <a:pt x="87" y="169"/>
                    <a:pt x="87" y="169"/>
                  </a:cubicBezTo>
                  <a:cubicBezTo>
                    <a:pt x="88" y="169"/>
                    <a:pt x="89" y="171"/>
                    <a:pt x="90" y="171"/>
                  </a:cubicBezTo>
                  <a:cubicBezTo>
                    <a:pt x="90" y="169"/>
                    <a:pt x="90" y="168"/>
                    <a:pt x="89" y="167"/>
                  </a:cubicBezTo>
                  <a:cubicBezTo>
                    <a:pt x="89" y="166"/>
                    <a:pt x="90" y="166"/>
                    <a:pt x="90" y="166"/>
                  </a:cubicBezTo>
                  <a:cubicBezTo>
                    <a:pt x="89" y="161"/>
                    <a:pt x="90" y="155"/>
                    <a:pt x="90" y="150"/>
                  </a:cubicBezTo>
                  <a:cubicBezTo>
                    <a:pt x="85" y="149"/>
                    <a:pt x="80" y="149"/>
                    <a:pt x="74" y="149"/>
                  </a:cubicBezTo>
                  <a:cubicBezTo>
                    <a:pt x="72" y="150"/>
                    <a:pt x="68" y="149"/>
                    <a:pt x="67" y="147"/>
                  </a:cubicBezTo>
                  <a:cubicBezTo>
                    <a:pt x="72" y="127"/>
                    <a:pt x="79" y="108"/>
                    <a:pt x="84" y="88"/>
                  </a:cubicBezTo>
                  <a:cubicBezTo>
                    <a:pt x="91" y="65"/>
                    <a:pt x="100" y="43"/>
                    <a:pt x="106" y="19"/>
                  </a:cubicBezTo>
                  <a:cubicBezTo>
                    <a:pt x="104" y="19"/>
                    <a:pt x="102" y="19"/>
                    <a:pt x="100" y="19"/>
                  </a:cubicBezTo>
                  <a:close/>
                  <a:moveTo>
                    <a:pt x="2" y="157"/>
                  </a:moveTo>
                  <a:cubicBezTo>
                    <a:pt x="3" y="157"/>
                    <a:pt x="3" y="157"/>
                    <a:pt x="3" y="157"/>
                  </a:cubicBezTo>
                  <a:cubicBezTo>
                    <a:pt x="5" y="160"/>
                    <a:pt x="8" y="164"/>
                    <a:pt x="10" y="166"/>
                  </a:cubicBezTo>
                  <a:cubicBezTo>
                    <a:pt x="11" y="166"/>
                    <a:pt x="10" y="165"/>
                    <a:pt x="10" y="165"/>
                  </a:cubicBezTo>
                  <a:cubicBezTo>
                    <a:pt x="9" y="164"/>
                    <a:pt x="8" y="163"/>
                    <a:pt x="9" y="162"/>
                  </a:cubicBezTo>
                  <a:cubicBezTo>
                    <a:pt x="9" y="161"/>
                    <a:pt x="10" y="162"/>
                    <a:pt x="11" y="162"/>
                  </a:cubicBezTo>
                  <a:cubicBezTo>
                    <a:pt x="12" y="148"/>
                    <a:pt x="12" y="148"/>
                    <a:pt x="12" y="148"/>
                  </a:cubicBezTo>
                  <a:cubicBezTo>
                    <a:pt x="12" y="140"/>
                    <a:pt x="12" y="140"/>
                    <a:pt x="12" y="140"/>
                  </a:cubicBezTo>
                  <a:cubicBezTo>
                    <a:pt x="15" y="139"/>
                    <a:pt x="18" y="138"/>
                    <a:pt x="22" y="137"/>
                  </a:cubicBezTo>
                  <a:cubicBezTo>
                    <a:pt x="22" y="137"/>
                    <a:pt x="22" y="137"/>
                    <a:pt x="22" y="137"/>
                  </a:cubicBezTo>
                  <a:cubicBezTo>
                    <a:pt x="23" y="136"/>
                    <a:pt x="26" y="137"/>
                    <a:pt x="26" y="137"/>
                  </a:cubicBezTo>
                  <a:cubicBezTo>
                    <a:pt x="31" y="137"/>
                    <a:pt x="36" y="137"/>
                    <a:pt x="41" y="137"/>
                  </a:cubicBezTo>
                  <a:cubicBezTo>
                    <a:pt x="40" y="136"/>
                    <a:pt x="40" y="134"/>
                    <a:pt x="41" y="133"/>
                  </a:cubicBezTo>
                  <a:cubicBezTo>
                    <a:pt x="42" y="133"/>
                    <a:pt x="43" y="134"/>
                    <a:pt x="43" y="133"/>
                  </a:cubicBezTo>
                  <a:cubicBezTo>
                    <a:pt x="46" y="122"/>
                    <a:pt x="46" y="107"/>
                    <a:pt x="48" y="95"/>
                  </a:cubicBezTo>
                  <a:cubicBezTo>
                    <a:pt x="49" y="93"/>
                    <a:pt x="50" y="90"/>
                    <a:pt x="50" y="87"/>
                  </a:cubicBezTo>
                  <a:cubicBezTo>
                    <a:pt x="47" y="87"/>
                    <a:pt x="45" y="86"/>
                    <a:pt x="42" y="85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7" y="82"/>
                    <a:pt x="36" y="81"/>
                    <a:pt x="35" y="80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4" y="81"/>
                    <a:pt x="33" y="81"/>
                    <a:pt x="32" y="80"/>
                  </a:cubicBezTo>
                  <a:cubicBezTo>
                    <a:pt x="31" y="80"/>
                    <a:pt x="31" y="79"/>
                    <a:pt x="31" y="78"/>
                  </a:cubicBezTo>
                  <a:cubicBezTo>
                    <a:pt x="30" y="70"/>
                    <a:pt x="31" y="62"/>
                    <a:pt x="33" y="56"/>
                  </a:cubicBezTo>
                  <a:cubicBezTo>
                    <a:pt x="34" y="49"/>
                    <a:pt x="37" y="43"/>
                    <a:pt x="36" y="36"/>
                  </a:cubicBezTo>
                  <a:cubicBezTo>
                    <a:pt x="38" y="35"/>
                    <a:pt x="40" y="35"/>
                    <a:pt x="41" y="36"/>
                  </a:cubicBezTo>
                  <a:cubicBezTo>
                    <a:pt x="54" y="36"/>
                    <a:pt x="61" y="31"/>
                    <a:pt x="67" y="25"/>
                  </a:cubicBezTo>
                  <a:cubicBezTo>
                    <a:pt x="68" y="22"/>
                    <a:pt x="68" y="18"/>
                    <a:pt x="69" y="15"/>
                  </a:cubicBezTo>
                  <a:cubicBezTo>
                    <a:pt x="66" y="16"/>
                    <a:pt x="63" y="16"/>
                    <a:pt x="61" y="17"/>
                  </a:cubicBezTo>
                  <a:cubicBezTo>
                    <a:pt x="60" y="17"/>
                    <a:pt x="59" y="16"/>
                    <a:pt x="57" y="16"/>
                  </a:cubicBezTo>
                  <a:cubicBezTo>
                    <a:pt x="57" y="16"/>
                    <a:pt x="57" y="14"/>
                    <a:pt x="57" y="14"/>
                  </a:cubicBezTo>
                  <a:cubicBezTo>
                    <a:pt x="59" y="13"/>
                    <a:pt x="61" y="12"/>
                    <a:pt x="63" y="12"/>
                  </a:cubicBezTo>
                  <a:cubicBezTo>
                    <a:pt x="63" y="12"/>
                    <a:pt x="63" y="10"/>
                    <a:pt x="65" y="10"/>
                  </a:cubicBezTo>
                  <a:cubicBezTo>
                    <a:pt x="64" y="10"/>
                    <a:pt x="65" y="9"/>
                    <a:pt x="65" y="8"/>
                  </a:cubicBezTo>
                  <a:cubicBezTo>
                    <a:pt x="69" y="7"/>
                    <a:pt x="74" y="8"/>
                    <a:pt x="79" y="7"/>
                  </a:cubicBezTo>
                  <a:cubicBezTo>
                    <a:pt x="90" y="7"/>
                    <a:pt x="100" y="8"/>
                    <a:pt x="110" y="9"/>
                  </a:cubicBezTo>
                  <a:cubicBezTo>
                    <a:pt x="110" y="10"/>
                    <a:pt x="111" y="9"/>
                    <a:pt x="111" y="9"/>
                  </a:cubicBezTo>
                  <a:cubicBezTo>
                    <a:pt x="111" y="6"/>
                    <a:pt x="112" y="3"/>
                    <a:pt x="112" y="1"/>
                  </a:cubicBezTo>
                  <a:cubicBezTo>
                    <a:pt x="113" y="0"/>
                    <a:pt x="114" y="0"/>
                    <a:pt x="114" y="0"/>
                  </a:cubicBezTo>
                  <a:cubicBezTo>
                    <a:pt x="116" y="0"/>
                    <a:pt x="117" y="2"/>
                    <a:pt x="117" y="4"/>
                  </a:cubicBezTo>
                  <a:cubicBezTo>
                    <a:pt x="116" y="5"/>
                    <a:pt x="115" y="8"/>
                    <a:pt x="115" y="10"/>
                  </a:cubicBezTo>
                  <a:cubicBezTo>
                    <a:pt x="117" y="10"/>
                    <a:pt x="118" y="12"/>
                    <a:pt x="118" y="14"/>
                  </a:cubicBezTo>
                  <a:cubicBezTo>
                    <a:pt x="118" y="14"/>
                    <a:pt x="117" y="14"/>
                    <a:pt x="117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9" y="16"/>
                    <a:pt x="118" y="17"/>
                    <a:pt x="118" y="16"/>
                  </a:cubicBezTo>
                  <a:cubicBezTo>
                    <a:pt x="117" y="16"/>
                    <a:pt x="116" y="16"/>
                    <a:pt x="115" y="15"/>
                  </a:cubicBezTo>
                  <a:cubicBezTo>
                    <a:pt x="117" y="20"/>
                    <a:pt x="118" y="23"/>
                    <a:pt x="121" y="26"/>
                  </a:cubicBezTo>
                  <a:cubicBezTo>
                    <a:pt x="122" y="30"/>
                    <a:pt x="125" y="33"/>
                    <a:pt x="126" y="36"/>
                  </a:cubicBezTo>
                  <a:cubicBezTo>
                    <a:pt x="127" y="36"/>
                    <a:pt x="128" y="37"/>
                    <a:pt x="127" y="38"/>
                  </a:cubicBezTo>
                  <a:cubicBezTo>
                    <a:pt x="126" y="38"/>
                    <a:pt x="125" y="38"/>
                    <a:pt x="125" y="38"/>
                  </a:cubicBezTo>
                  <a:cubicBezTo>
                    <a:pt x="123" y="36"/>
                    <a:pt x="122" y="34"/>
                    <a:pt x="121" y="32"/>
                  </a:cubicBezTo>
                  <a:cubicBezTo>
                    <a:pt x="119" y="33"/>
                    <a:pt x="118" y="36"/>
                    <a:pt x="119" y="38"/>
                  </a:cubicBezTo>
                  <a:cubicBezTo>
                    <a:pt x="119" y="39"/>
                    <a:pt x="117" y="38"/>
                    <a:pt x="117" y="40"/>
                  </a:cubicBezTo>
                  <a:cubicBezTo>
                    <a:pt x="118" y="41"/>
                    <a:pt x="119" y="43"/>
                    <a:pt x="119" y="45"/>
                  </a:cubicBezTo>
                  <a:cubicBezTo>
                    <a:pt x="119" y="46"/>
                    <a:pt x="117" y="46"/>
                    <a:pt x="117" y="46"/>
                  </a:cubicBezTo>
                  <a:cubicBezTo>
                    <a:pt x="117" y="47"/>
                    <a:pt x="118" y="49"/>
                    <a:pt x="117" y="50"/>
                  </a:cubicBezTo>
                  <a:cubicBezTo>
                    <a:pt x="117" y="51"/>
                    <a:pt x="116" y="51"/>
                    <a:pt x="114" y="51"/>
                  </a:cubicBezTo>
                  <a:cubicBezTo>
                    <a:pt x="116" y="52"/>
                    <a:pt x="115" y="52"/>
                    <a:pt x="114" y="51"/>
                  </a:cubicBezTo>
                  <a:cubicBezTo>
                    <a:pt x="114" y="51"/>
                    <a:pt x="114" y="51"/>
                    <a:pt x="113" y="52"/>
                  </a:cubicBezTo>
                  <a:cubicBezTo>
                    <a:pt x="114" y="52"/>
                    <a:pt x="114" y="52"/>
                    <a:pt x="114" y="53"/>
                  </a:cubicBezTo>
                  <a:cubicBezTo>
                    <a:pt x="113" y="52"/>
                    <a:pt x="113" y="53"/>
                    <a:pt x="113" y="54"/>
                  </a:cubicBezTo>
                  <a:cubicBezTo>
                    <a:pt x="113" y="55"/>
                    <a:pt x="114" y="57"/>
                    <a:pt x="114" y="59"/>
                  </a:cubicBezTo>
                  <a:cubicBezTo>
                    <a:pt x="114" y="59"/>
                    <a:pt x="113" y="60"/>
                    <a:pt x="113" y="60"/>
                  </a:cubicBezTo>
                  <a:cubicBezTo>
                    <a:pt x="113" y="60"/>
                    <a:pt x="112" y="60"/>
                    <a:pt x="112" y="60"/>
                  </a:cubicBezTo>
                  <a:cubicBezTo>
                    <a:pt x="111" y="60"/>
                    <a:pt x="111" y="61"/>
                    <a:pt x="111" y="63"/>
                  </a:cubicBezTo>
                  <a:cubicBezTo>
                    <a:pt x="111" y="63"/>
                    <a:pt x="112" y="65"/>
                    <a:pt x="111" y="66"/>
                  </a:cubicBezTo>
                  <a:cubicBezTo>
                    <a:pt x="111" y="66"/>
                    <a:pt x="111" y="66"/>
                    <a:pt x="110" y="67"/>
                  </a:cubicBezTo>
                  <a:cubicBezTo>
                    <a:pt x="110" y="67"/>
                    <a:pt x="109" y="67"/>
                    <a:pt x="109" y="67"/>
                  </a:cubicBezTo>
                  <a:cubicBezTo>
                    <a:pt x="109" y="70"/>
                    <a:pt x="108" y="74"/>
                    <a:pt x="107" y="77"/>
                  </a:cubicBezTo>
                  <a:cubicBezTo>
                    <a:pt x="107" y="78"/>
                    <a:pt x="107" y="79"/>
                    <a:pt x="108" y="80"/>
                  </a:cubicBezTo>
                  <a:cubicBezTo>
                    <a:pt x="107" y="80"/>
                    <a:pt x="107" y="80"/>
                    <a:pt x="106" y="79"/>
                  </a:cubicBezTo>
                  <a:cubicBezTo>
                    <a:pt x="106" y="79"/>
                    <a:pt x="106" y="80"/>
                    <a:pt x="106" y="81"/>
                  </a:cubicBezTo>
                  <a:cubicBezTo>
                    <a:pt x="107" y="83"/>
                    <a:pt x="108" y="84"/>
                    <a:pt x="109" y="86"/>
                  </a:cubicBezTo>
                  <a:cubicBezTo>
                    <a:pt x="109" y="86"/>
                    <a:pt x="109" y="88"/>
                    <a:pt x="108" y="88"/>
                  </a:cubicBezTo>
                  <a:cubicBezTo>
                    <a:pt x="106" y="88"/>
                    <a:pt x="105" y="86"/>
                    <a:pt x="104" y="86"/>
                  </a:cubicBezTo>
                  <a:cubicBezTo>
                    <a:pt x="104" y="87"/>
                    <a:pt x="103" y="88"/>
                    <a:pt x="104" y="89"/>
                  </a:cubicBezTo>
                  <a:cubicBezTo>
                    <a:pt x="105" y="90"/>
                    <a:pt x="106" y="91"/>
                    <a:pt x="106" y="93"/>
                  </a:cubicBezTo>
                  <a:cubicBezTo>
                    <a:pt x="106" y="94"/>
                    <a:pt x="105" y="95"/>
                    <a:pt x="104" y="94"/>
                  </a:cubicBezTo>
                  <a:cubicBezTo>
                    <a:pt x="103" y="94"/>
                    <a:pt x="103" y="94"/>
                    <a:pt x="102" y="93"/>
                  </a:cubicBezTo>
                  <a:cubicBezTo>
                    <a:pt x="102" y="93"/>
                    <a:pt x="102" y="94"/>
                    <a:pt x="102" y="94"/>
                  </a:cubicBezTo>
                  <a:cubicBezTo>
                    <a:pt x="103" y="96"/>
                    <a:pt x="104" y="97"/>
                    <a:pt x="104" y="99"/>
                  </a:cubicBezTo>
                  <a:cubicBezTo>
                    <a:pt x="104" y="99"/>
                    <a:pt x="103" y="100"/>
                    <a:pt x="103" y="100"/>
                  </a:cubicBezTo>
                  <a:cubicBezTo>
                    <a:pt x="102" y="100"/>
                    <a:pt x="101" y="99"/>
                    <a:pt x="100" y="99"/>
                  </a:cubicBezTo>
                  <a:cubicBezTo>
                    <a:pt x="100" y="99"/>
                    <a:pt x="99" y="100"/>
                    <a:pt x="99" y="101"/>
                  </a:cubicBezTo>
                  <a:cubicBezTo>
                    <a:pt x="99" y="102"/>
                    <a:pt x="100" y="103"/>
                    <a:pt x="100" y="103"/>
                  </a:cubicBezTo>
                  <a:cubicBezTo>
                    <a:pt x="99" y="104"/>
                    <a:pt x="99" y="104"/>
                    <a:pt x="98" y="104"/>
                  </a:cubicBezTo>
                  <a:cubicBezTo>
                    <a:pt x="98" y="105"/>
                    <a:pt x="97" y="107"/>
                    <a:pt x="97" y="109"/>
                  </a:cubicBezTo>
                  <a:cubicBezTo>
                    <a:pt x="97" y="109"/>
                    <a:pt x="98" y="111"/>
                    <a:pt x="97" y="111"/>
                  </a:cubicBezTo>
                  <a:cubicBezTo>
                    <a:pt x="96" y="111"/>
                    <a:pt x="96" y="111"/>
                    <a:pt x="96" y="112"/>
                  </a:cubicBezTo>
                  <a:cubicBezTo>
                    <a:pt x="95" y="113"/>
                    <a:pt x="96" y="114"/>
                    <a:pt x="96" y="115"/>
                  </a:cubicBezTo>
                  <a:cubicBezTo>
                    <a:pt x="94" y="116"/>
                    <a:pt x="94" y="117"/>
                    <a:pt x="94" y="119"/>
                  </a:cubicBezTo>
                  <a:cubicBezTo>
                    <a:pt x="94" y="119"/>
                    <a:pt x="95" y="120"/>
                    <a:pt x="95" y="121"/>
                  </a:cubicBezTo>
                  <a:cubicBezTo>
                    <a:pt x="95" y="121"/>
                    <a:pt x="94" y="122"/>
                    <a:pt x="94" y="122"/>
                  </a:cubicBezTo>
                  <a:cubicBezTo>
                    <a:pt x="93" y="122"/>
                    <a:pt x="93" y="122"/>
                    <a:pt x="92" y="121"/>
                  </a:cubicBezTo>
                  <a:cubicBezTo>
                    <a:pt x="92" y="122"/>
                    <a:pt x="92" y="123"/>
                    <a:pt x="92" y="124"/>
                  </a:cubicBezTo>
                  <a:cubicBezTo>
                    <a:pt x="92" y="125"/>
                    <a:pt x="92" y="125"/>
                    <a:pt x="93" y="126"/>
                  </a:cubicBezTo>
                  <a:cubicBezTo>
                    <a:pt x="91" y="127"/>
                    <a:pt x="89" y="129"/>
                    <a:pt x="91" y="130"/>
                  </a:cubicBezTo>
                  <a:cubicBezTo>
                    <a:pt x="91" y="131"/>
                    <a:pt x="92" y="132"/>
                    <a:pt x="92" y="133"/>
                  </a:cubicBezTo>
                  <a:cubicBezTo>
                    <a:pt x="91" y="134"/>
                    <a:pt x="90" y="134"/>
                    <a:pt x="90" y="133"/>
                  </a:cubicBezTo>
                  <a:cubicBezTo>
                    <a:pt x="90" y="135"/>
                    <a:pt x="89" y="136"/>
                    <a:pt x="90" y="137"/>
                  </a:cubicBezTo>
                  <a:cubicBezTo>
                    <a:pt x="89" y="138"/>
                    <a:pt x="89" y="138"/>
                    <a:pt x="89" y="138"/>
                  </a:cubicBezTo>
                  <a:cubicBezTo>
                    <a:pt x="88" y="141"/>
                    <a:pt x="88" y="141"/>
                    <a:pt x="88" y="141"/>
                  </a:cubicBezTo>
                  <a:cubicBezTo>
                    <a:pt x="90" y="141"/>
                    <a:pt x="92" y="141"/>
                    <a:pt x="93" y="141"/>
                  </a:cubicBezTo>
                  <a:cubicBezTo>
                    <a:pt x="94" y="140"/>
                    <a:pt x="95" y="139"/>
                    <a:pt x="97" y="140"/>
                  </a:cubicBezTo>
                  <a:cubicBezTo>
                    <a:pt x="97" y="140"/>
                    <a:pt x="97" y="142"/>
                    <a:pt x="98" y="141"/>
                  </a:cubicBezTo>
                  <a:cubicBezTo>
                    <a:pt x="100" y="141"/>
                    <a:pt x="103" y="142"/>
                    <a:pt x="103" y="144"/>
                  </a:cubicBezTo>
                  <a:cubicBezTo>
                    <a:pt x="103" y="145"/>
                    <a:pt x="104" y="146"/>
                    <a:pt x="105" y="147"/>
                  </a:cubicBezTo>
                  <a:cubicBezTo>
                    <a:pt x="108" y="151"/>
                    <a:pt x="112" y="154"/>
                    <a:pt x="116" y="156"/>
                  </a:cubicBezTo>
                  <a:cubicBezTo>
                    <a:pt x="116" y="157"/>
                    <a:pt x="115" y="158"/>
                    <a:pt x="115" y="157"/>
                  </a:cubicBezTo>
                  <a:cubicBezTo>
                    <a:pt x="113" y="157"/>
                    <a:pt x="112" y="156"/>
                    <a:pt x="111" y="155"/>
                  </a:cubicBezTo>
                  <a:cubicBezTo>
                    <a:pt x="111" y="156"/>
                    <a:pt x="111" y="158"/>
                    <a:pt x="112" y="159"/>
                  </a:cubicBezTo>
                  <a:cubicBezTo>
                    <a:pt x="110" y="159"/>
                    <a:pt x="110" y="160"/>
                    <a:pt x="110" y="161"/>
                  </a:cubicBezTo>
                  <a:cubicBezTo>
                    <a:pt x="110" y="162"/>
                    <a:pt x="111" y="162"/>
                    <a:pt x="111" y="163"/>
                  </a:cubicBezTo>
                  <a:cubicBezTo>
                    <a:pt x="109" y="163"/>
                    <a:pt x="110" y="165"/>
                    <a:pt x="110" y="166"/>
                  </a:cubicBezTo>
                  <a:cubicBezTo>
                    <a:pt x="110" y="166"/>
                    <a:pt x="111" y="167"/>
                    <a:pt x="110" y="167"/>
                  </a:cubicBezTo>
                  <a:cubicBezTo>
                    <a:pt x="108" y="167"/>
                    <a:pt x="109" y="168"/>
                    <a:pt x="109" y="169"/>
                  </a:cubicBezTo>
                  <a:cubicBezTo>
                    <a:pt x="109" y="169"/>
                    <a:pt x="109" y="170"/>
                    <a:pt x="109" y="171"/>
                  </a:cubicBezTo>
                  <a:cubicBezTo>
                    <a:pt x="109" y="172"/>
                    <a:pt x="110" y="173"/>
                    <a:pt x="109" y="174"/>
                  </a:cubicBezTo>
                  <a:cubicBezTo>
                    <a:pt x="109" y="174"/>
                    <a:pt x="109" y="174"/>
                    <a:pt x="108" y="174"/>
                  </a:cubicBezTo>
                  <a:cubicBezTo>
                    <a:pt x="108" y="176"/>
                    <a:pt x="109" y="177"/>
                    <a:pt x="109" y="178"/>
                  </a:cubicBezTo>
                  <a:cubicBezTo>
                    <a:pt x="109" y="179"/>
                    <a:pt x="108" y="179"/>
                    <a:pt x="108" y="178"/>
                  </a:cubicBezTo>
                  <a:cubicBezTo>
                    <a:pt x="107" y="179"/>
                    <a:pt x="107" y="181"/>
                    <a:pt x="108" y="181"/>
                  </a:cubicBezTo>
                  <a:cubicBezTo>
                    <a:pt x="108" y="183"/>
                    <a:pt x="110" y="184"/>
                    <a:pt x="110" y="185"/>
                  </a:cubicBezTo>
                  <a:cubicBezTo>
                    <a:pt x="110" y="185"/>
                    <a:pt x="109" y="186"/>
                    <a:pt x="109" y="185"/>
                  </a:cubicBezTo>
                  <a:cubicBezTo>
                    <a:pt x="108" y="185"/>
                    <a:pt x="107" y="184"/>
                    <a:pt x="106" y="184"/>
                  </a:cubicBezTo>
                  <a:cubicBezTo>
                    <a:pt x="109" y="188"/>
                    <a:pt x="112" y="191"/>
                    <a:pt x="115" y="195"/>
                  </a:cubicBezTo>
                  <a:cubicBezTo>
                    <a:pt x="115" y="195"/>
                    <a:pt x="116" y="196"/>
                    <a:pt x="114" y="196"/>
                  </a:cubicBezTo>
                  <a:cubicBezTo>
                    <a:pt x="114" y="196"/>
                    <a:pt x="114" y="195"/>
                    <a:pt x="113" y="195"/>
                  </a:cubicBezTo>
                  <a:cubicBezTo>
                    <a:pt x="113" y="196"/>
                    <a:pt x="112" y="196"/>
                    <a:pt x="111" y="196"/>
                  </a:cubicBezTo>
                  <a:cubicBezTo>
                    <a:pt x="109" y="194"/>
                    <a:pt x="107" y="192"/>
                    <a:pt x="105" y="190"/>
                  </a:cubicBezTo>
                  <a:cubicBezTo>
                    <a:pt x="105" y="190"/>
                    <a:pt x="102" y="189"/>
                    <a:pt x="101" y="189"/>
                  </a:cubicBezTo>
                  <a:cubicBezTo>
                    <a:pt x="102" y="189"/>
                    <a:pt x="101" y="191"/>
                    <a:pt x="101" y="190"/>
                  </a:cubicBezTo>
                  <a:cubicBezTo>
                    <a:pt x="98" y="189"/>
                    <a:pt x="93" y="190"/>
                    <a:pt x="89" y="190"/>
                  </a:cubicBezTo>
                  <a:cubicBezTo>
                    <a:pt x="87" y="190"/>
                    <a:pt x="84" y="190"/>
                    <a:pt x="82" y="189"/>
                  </a:cubicBezTo>
                  <a:cubicBezTo>
                    <a:pt x="82" y="191"/>
                    <a:pt x="80" y="191"/>
                    <a:pt x="79" y="190"/>
                  </a:cubicBezTo>
                  <a:cubicBezTo>
                    <a:pt x="78" y="189"/>
                    <a:pt x="76" y="189"/>
                    <a:pt x="75" y="190"/>
                  </a:cubicBezTo>
                  <a:cubicBezTo>
                    <a:pt x="74" y="190"/>
                    <a:pt x="74" y="190"/>
                    <a:pt x="73" y="190"/>
                  </a:cubicBezTo>
                  <a:cubicBezTo>
                    <a:pt x="68" y="190"/>
                    <a:pt x="64" y="190"/>
                    <a:pt x="59" y="190"/>
                  </a:cubicBezTo>
                  <a:cubicBezTo>
                    <a:pt x="56" y="189"/>
                    <a:pt x="53" y="189"/>
                    <a:pt x="51" y="189"/>
                  </a:cubicBezTo>
                  <a:cubicBezTo>
                    <a:pt x="50" y="189"/>
                    <a:pt x="50" y="188"/>
                    <a:pt x="50" y="188"/>
                  </a:cubicBezTo>
                  <a:cubicBezTo>
                    <a:pt x="45" y="188"/>
                    <a:pt x="41" y="186"/>
                    <a:pt x="35" y="187"/>
                  </a:cubicBezTo>
                  <a:cubicBezTo>
                    <a:pt x="36" y="187"/>
                    <a:pt x="37" y="188"/>
                    <a:pt x="37" y="189"/>
                  </a:cubicBezTo>
                  <a:cubicBezTo>
                    <a:pt x="38" y="189"/>
                    <a:pt x="37" y="190"/>
                    <a:pt x="36" y="190"/>
                  </a:cubicBezTo>
                  <a:cubicBezTo>
                    <a:pt x="35" y="189"/>
                    <a:pt x="33" y="186"/>
                    <a:pt x="30" y="186"/>
                  </a:cubicBezTo>
                  <a:cubicBezTo>
                    <a:pt x="30" y="188"/>
                    <a:pt x="32" y="190"/>
                    <a:pt x="33" y="190"/>
                  </a:cubicBezTo>
                  <a:cubicBezTo>
                    <a:pt x="34" y="191"/>
                    <a:pt x="33" y="192"/>
                    <a:pt x="34" y="193"/>
                  </a:cubicBezTo>
                  <a:cubicBezTo>
                    <a:pt x="34" y="194"/>
                    <a:pt x="33" y="194"/>
                    <a:pt x="33" y="194"/>
                  </a:cubicBezTo>
                  <a:cubicBezTo>
                    <a:pt x="30" y="191"/>
                    <a:pt x="28" y="189"/>
                    <a:pt x="25" y="186"/>
                  </a:cubicBezTo>
                  <a:cubicBezTo>
                    <a:pt x="25" y="186"/>
                    <a:pt x="24" y="186"/>
                    <a:pt x="24" y="187"/>
                  </a:cubicBezTo>
                  <a:cubicBezTo>
                    <a:pt x="23" y="186"/>
                    <a:pt x="21" y="185"/>
                    <a:pt x="20" y="183"/>
                  </a:cubicBezTo>
                  <a:cubicBezTo>
                    <a:pt x="17" y="176"/>
                    <a:pt x="11" y="171"/>
                    <a:pt x="7" y="165"/>
                  </a:cubicBezTo>
                  <a:cubicBezTo>
                    <a:pt x="4" y="163"/>
                    <a:pt x="2" y="160"/>
                    <a:pt x="1" y="157"/>
                  </a:cubicBezTo>
                  <a:cubicBezTo>
                    <a:pt x="0" y="156"/>
                    <a:pt x="1" y="156"/>
                    <a:pt x="2" y="156"/>
                  </a:cubicBezTo>
                  <a:cubicBezTo>
                    <a:pt x="2" y="156"/>
                    <a:pt x="2" y="157"/>
                    <a:pt x="2" y="157"/>
                  </a:cubicBezTo>
                  <a:close/>
                </a:path>
              </a:pathLst>
            </a:custGeom>
            <a:solidFill>
              <a:srgbClr val="32827D"/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solidFill>
                  <a:srgbClr val="002060"/>
                </a:solidFill>
              </a:endParaRPr>
            </a:p>
          </p:txBody>
        </p:sp>
        <p:sp>
          <p:nvSpPr>
            <p:cNvPr id="12" name="MH_SubTitle_1">
              <a:extLst>
                <a:ext uri="{FF2B5EF4-FFF2-40B4-BE49-F238E27FC236}">
                  <a16:creationId xmlns:a16="http://schemas.microsoft.com/office/drawing/2014/main" id="{4E4F4ADF-3A02-4B0D-910B-8456A93D68F0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2063552" y="2060848"/>
              <a:ext cx="8064896" cy="1152128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虚拟机网络配置：</a:t>
              </a: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怎么配置和检查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1069C28-7A67-4821-9CFF-40DA014FBFD1}"/>
              </a:ext>
            </a:extLst>
          </p:cNvPr>
          <p:cNvGrpSpPr/>
          <p:nvPr/>
        </p:nvGrpSpPr>
        <p:grpSpPr>
          <a:xfrm>
            <a:off x="1212056" y="4725144"/>
            <a:ext cx="8916392" cy="1440160"/>
            <a:chOff x="1212056" y="5085184"/>
            <a:chExt cx="8916392" cy="1440160"/>
          </a:xfrm>
        </p:grpSpPr>
        <p:sp>
          <p:nvSpPr>
            <p:cNvPr id="18" name="MH_Other_3">
              <a:extLst>
                <a:ext uri="{FF2B5EF4-FFF2-40B4-BE49-F238E27FC236}">
                  <a16:creationId xmlns:a16="http://schemas.microsoft.com/office/drawing/2014/main" id="{B2B5F127-040C-48F0-B4D7-6149012A6678}"/>
                </a:ext>
              </a:extLst>
            </p:cNvPr>
            <p:cNvSpPr>
              <a:spLocks noChangeAspect="1"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1212056" y="5085184"/>
              <a:ext cx="522288" cy="812800"/>
            </a:xfrm>
            <a:custGeom>
              <a:avLst/>
              <a:gdLst>
                <a:gd name="T0" fmla="*/ 45 w 137"/>
                <a:gd name="T1" fmla="*/ 91 h 215"/>
                <a:gd name="T2" fmla="*/ 54 w 137"/>
                <a:gd name="T3" fmla="*/ 198 h 215"/>
                <a:gd name="T4" fmla="*/ 90 w 137"/>
                <a:gd name="T5" fmla="*/ 12 h 215"/>
                <a:gd name="T6" fmla="*/ 99 w 137"/>
                <a:gd name="T7" fmla="*/ 15 h 215"/>
                <a:gd name="T8" fmla="*/ 14 w 137"/>
                <a:gd name="T9" fmla="*/ 174 h 215"/>
                <a:gd name="T10" fmla="*/ 16 w 137"/>
                <a:gd name="T11" fmla="*/ 162 h 215"/>
                <a:gd name="T12" fmla="*/ 41 w 137"/>
                <a:gd name="T13" fmla="*/ 118 h 215"/>
                <a:gd name="T14" fmla="*/ 33 w 137"/>
                <a:gd name="T15" fmla="*/ 71 h 215"/>
                <a:gd name="T16" fmla="*/ 14 w 137"/>
                <a:gd name="T17" fmla="*/ 174 h 215"/>
                <a:gd name="T18" fmla="*/ 74 w 137"/>
                <a:gd name="T19" fmla="*/ 14 h 215"/>
                <a:gd name="T20" fmla="*/ 104 w 137"/>
                <a:gd name="T21" fmla="*/ 98 h 215"/>
                <a:gd name="T22" fmla="*/ 37 w 137"/>
                <a:gd name="T23" fmla="*/ 205 h 215"/>
                <a:gd name="T24" fmla="*/ 12 w 137"/>
                <a:gd name="T25" fmla="*/ 171 h 215"/>
                <a:gd name="T26" fmla="*/ 29 w 137"/>
                <a:gd name="T27" fmla="*/ 62 h 215"/>
                <a:gd name="T28" fmla="*/ 46 w 137"/>
                <a:gd name="T29" fmla="*/ 96 h 215"/>
                <a:gd name="T30" fmla="*/ 33 w 137"/>
                <a:gd name="T31" fmla="*/ 204 h 215"/>
                <a:gd name="T32" fmla="*/ 80 w 137"/>
                <a:gd name="T33" fmla="*/ 58 h 215"/>
                <a:gd name="T34" fmla="*/ 85 w 137"/>
                <a:gd name="T35" fmla="*/ 192 h 215"/>
                <a:gd name="T36" fmla="*/ 64 w 137"/>
                <a:gd name="T37" fmla="*/ 126 h 215"/>
                <a:gd name="T38" fmla="*/ 82 w 137"/>
                <a:gd name="T39" fmla="*/ 69 h 215"/>
                <a:gd name="T40" fmla="*/ 46 w 137"/>
                <a:gd name="T41" fmla="*/ 93 h 215"/>
                <a:gd name="T42" fmla="*/ 16 w 137"/>
                <a:gd name="T43" fmla="*/ 196 h 215"/>
                <a:gd name="T44" fmla="*/ 61 w 137"/>
                <a:gd name="T45" fmla="*/ 125 h 215"/>
                <a:gd name="T46" fmla="*/ 117 w 137"/>
                <a:gd name="T47" fmla="*/ 98 h 215"/>
                <a:gd name="T48" fmla="*/ 114 w 137"/>
                <a:gd name="T49" fmla="*/ 40 h 215"/>
                <a:gd name="T50" fmla="*/ 53 w 137"/>
                <a:gd name="T51" fmla="*/ 194 h 215"/>
                <a:gd name="T52" fmla="*/ 79 w 137"/>
                <a:gd name="T53" fmla="*/ 15 h 215"/>
                <a:gd name="T54" fmla="*/ 31 w 137"/>
                <a:gd name="T55" fmla="*/ 66 h 215"/>
                <a:gd name="T56" fmla="*/ 26 w 137"/>
                <a:gd name="T57" fmla="*/ 54 h 215"/>
                <a:gd name="T58" fmla="*/ 44 w 137"/>
                <a:gd name="T59" fmla="*/ 206 h 215"/>
                <a:gd name="T60" fmla="*/ 72 w 137"/>
                <a:gd name="T61" fmla="*/ 134 h 215"/>
                <a:gd name="T62" fmla="*/ 23 w 137"/>
                <a:gd name="T63" fmla="*/ 186 h 215"/>
                <a:gd name="T64" fmla="*/ 39 w 137"/>
                <a:gd name="T65" fmla="*/ 192 h 215"/>
                <a:gd name="T66" fmla="*/ 89 w 137"/>
                <a:gd name="T67" fmla="*/ 190 h 215"/>
                <a:gd name="T68" fmla="*/ 77 w 137"/>
                <a:gd name="T69" fmla="*/ 194 h 215"/>
                <a:gd name="T70" fmla="*/ 36 w 137"/>
                <a:gd name="T71" fmla="*/ 64 h 215"/>
                <a:gd name="T72" fmla="*/ 31 w 137"/>
                <a:gd name="T73" fmla="*/ 70 h 215"/>
                <a:gd name="T74" fmla="*/ 110 w 137"/>
                <a:gd name="T75" fmla="*/ 119 h 215"/>
                <a:gd name="T76" fmla="*/ 109 w 137"/>
                <a:gd name="T77" fmla="*/ 108 h 215"/>
                <a:gd name="T78" fmla="*/ 85 w 137"/>
                <a:gd name="T79" fmla="*/ 92 h 215"/>
                <a:gd name="T80" fmla="*/ 106 w 137"/>
                <a:gd name="T81" fmla="*/ 41 h 215"/>
                <a:gd name="T82" fmla="*/ 95 w 137"/>
                <a:gd name="T83" fmla="*/ 32 h 215"/>
                <a:gd name="T84" fmla="*/ 91 w 137"/>
                <a:gd name="T85" fmla="*/ 32 h 215"/>
                <a:gd name="T86" fmla="*/ 94 w 137"/>
                <a:gd name="T87" fmla="*/ 11 h 215"/>
                <a:gd name="T88" fmla="*/ 81 w 137"/>
                <a:gd name="T89" fmla="*/ 16 h 215"/>
                <a:gd name="T90" fmla="*/ 57 w 137"/>
                <a:gd name="T91" fmla="*/ 31 h 215"/>
                <a:gd name="T92" fmla="*/ 45 w 137"/>
                <a:gd name="T93" fmla="*/ 33 h 215"/>
                <a:gd name="T94" fmla="*/ 88 w 137"/>
                <a:gd name="T95" fmla="*/ 59 h 215"/>
                <a:gd name="T96" fmla="*/ 32 w 137"/>
                <a:gd name="T97" fmla="*/ 158 h 215"/>
                <a:gd name="T98" fmla="*/ 125 w 137"/>
                <a:gd name="T99" fmla="*/ 113 h 215"/>
                <a:gd name="T100" fmla="*/ 122 w 137"/>
                <a:gd name="T101" fmla="*/ 125 h 215"/>
                <a:gd name="T102" fmla="*/ 111 w 137"/>
                <a:gd name="T103" fmla="*/ 146 h 215"/>
                <a:gd name="T104" fmla="*/ 119 w 137"/>
                <a:gd name="T105" fmla="*/ 121 h 215"/>
                <a:gd name="T106" fmla="*/ 34 w 137"/>
                <a:gd name="T107" fmla="*/ 17 h 215"/>
                <a:gd name="T108" fmla="*/ 106 w 137"/>
                <a:gd name="T109" fmla="*/ 84 h 215"/>
                <a:gd name="T110" fmla="*/ 125 w 137"/>
                <a:gd name="T111" fmla="*/ 168 h 215"/>
                <a:gd name="T112" fmla="*/ 22 w 137"/>
                <a:gd name="T113" fmla="*/ 210 h 215"/>
                <a:gd name="T114" fmla="*/ 7 w 137"/>
                <a:gd name="T115" fmla="*/ 203 h 215"/>
                <a:gd name="T116" fmla="*/ 8 w 137"/>
                <a:gd name="T117" fmla="*/ 161 h 215"/>
                <a:gd name="T118" fmla="*/ 57 w 137"/>
                <a:gd name="T119" fmla="*/ 129 h 215"/>
                <a:gd name="T120" fmla="*/ 50 w 137"/>
                <a:gd name="T121" fmla="*/ 82 h 215"/>
                <a:gd name="T122" fmla="*/ 29 w 137"/>
                <a:gd name="T123" fmla="*/ 91 h 215"/>
                <a:gd name="T124" fmla="*/ 22 w 137"/>
                <a:gd name="T125" fmla="*/ 6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7" h="215">
                  <a:moveTo>
                    <a:pt x="123" y="111"/>
                  </a:moveTo>
                  <a:cubicBezTo>
                    <a:pt x="124" y="111"/>
                    <a:pt x="124" y="110"/>
                    <a:pt x="125" y="109"/>
                  </a:cubicBezTo>
                  <a:cubicBezTo>
                    <a:pt x="124" y="109"/>
                    <a:pt x="123" y="110"/>
                    <a:pt x="123" y="111"/>
                  </a:cubicBezTo>
                  <a:close/>
                  <a:moveTo>
                    <a:pt x="79" y="11"/>
                  </a:moveTo>
                  <a:cubicBezTo>
                    <a:pt x="79" y="11"/>
                    <a:pt x="79" y="11"/>
                    <a:pt x="80" y="10"/>
                  </a:cubicBezTo>
                  <a:cubicBezTo>
                    <a:pt x="79" y="10"/>
                    <a:pt x="79" y="10"/>
                    <a:pt x="78" y="10"/>
                  </a:cubicBezTo>
                  <a:cubicBezTo>
                    <a:pt x="79" y="11"/>
                    <a:pt x="78" y="11"/>
                    <a:pt x="78" y="12"/>
                  </a:cubicBezTo>
                  <a:cubicBezTo>
                    <a:pt x="79" y="12"/>
                    <a:pt x="79" y="11"/>
                    <a:pt x="79" y="11"/>
                  </a:cubicBezTo>
                  <a:close/>
                  <a:moveTo>
                    <a:pt x="45" y="91"/>
                  </a:moveTo>
                  <a:cubicBezTo>
                    <a:pt x="46" y="91"/>
                    <a:pt x="46" y="90"/>
                    <a:pt x="46" y="89"/>
                  </a:cubicBezTo>
                  <a:cubicBezTo>
                    <a:pt x="46" y="90"/>
                    <a:pt x="45" y="91"/>
                    <a:pt x="45" y="91"/>
                  </a:cubicBezTo>
                  <a:close/>
                  <a:moveTo>
                    <a:pt x="66" y="122"/>
                  </a:moveTo>
                  <a:cubicBezTo>
                    <a:pt x="67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20"/>
                  </a:cubicBezTo>
                  <a:lnTo>
                    <a:pt x="66" y="122"/>
                  </a:lnTo>
                  <a:close/>
                  <a:moveTo>
                    <a:pt x="71" y="24"/>
                  </a:moveTo>
                  <a:cubicBezTo>
                    <a:pt x="72" y="23"/>
                    <a:pt x="73" y="22"/>
                    <a:pt x="73" y="21"/>
                  </a:cubicBezTo>
                  <a:cubicBezTo>
                    <a:pt x="72" y="21"/>
                    <a:pt x="71" y="23"/>
                    <a:pt x="71" y="24"/>
                  </a:cubicBezTo>
                  <a:close/>
                  <a:moveTo>
                    <a:pt x="37" y="71"/>
                  </a:moveTo>
                  <a:cubicBezTo>
                    <a:pt x="36" y="71"/>
                    <a:pt x="35" y="72"/>
                    <a:pt x="35" y="73"/>
                  </a:cubicBezTo>
                  <a:cubicBezTo>
                    <a:pt x="35" y="72"/>
                    <a:pt x="37" y="72"/>
                    <a:pt x="37" y="71"/>
                  </a:cubicBezTo>
                  <a:close/>
                  <a:moveTo>
                    <a:pt x="54" y="198"/>
                  </a:moveTo>
                  <a:cubicBezTo>
                    <a:pt x="54" y="198"/>
                    <a:pt x="53" y="199"/>
                    <a:pt x="53" y="199"/>
                  </a:cubicBezTo>
                  <a:cubicBezTo>
                    <a:pt x="53" y="200"/>
                    <a:pt x="53" y="200"/>
                    <a:pt x="53" y="200"/>
                  </a:cubicBezTo>
                  <a:cubicBezTo>
                    <a:pt x="52" y="200"/>
                    <a:pt x="52" y="200"/>
                    <a:pt x="52" y="200"/>
                  </a:cubicBezTo>
                  <a:cubicBezTo>
                    <a:pt x="52" y="201"/>
                    <a:pt x="52" y="201"/>
                    <a:pt x="52" y="201"/>
                  </a:cubicBezTo>
                  <a:cubicBezTo>
                    <a:pt x="52" y="200"/>
                    <a:pt x="52" y="200"/>
                    <a:pt x="52" y="200"/>
                  </a:cubicBezTo>
                  <a:cubicBezTo>
                    <a:pt x="53" y="200"/>
                    <a:pt x="53" y="200"/>
                    <a:pt x="53" y="200"/>
                  </a:cubicBezTo>
                  <a:cubicBezTo>
                    <a:pt x="53" y="199"/>
                    <a:pt x="53" y="199"/>
                    <a:pt x="53" y="199"/>
                  </a:cubicBezTo>
                  <a:cubicBezTo>
                    <a:pt x="54" y="199"/>
                    <a:pt x="54" y="199"/>
                    <a:pt x="54" y="198"/>
                  </a:cubicBezTo>
                  <a:close/>
                  <a:moveTo>
                    <a:pt x="90" y="12"/>
                  </a:moveTo>
                  <a:cubicBezTo>
                    <a:pt x="90" y="11"/>
                    <a:pt x="91" y="11"/>
                    <a:pt x="92" y="10"/>
                  </a:cubicBezTo>
                  <a:cubicBezTo>
                    <a:pt x="90" y="9"/>
                    <a:pt x="90" y="11"/>
                    <a:pt x="90" y="12"/>
                  </a:cubicBezTo>
                  <a:close/>
                  <a:moveTo>
                    <a:pt x="109" y="95"/>
                  </a:moveTo>
                  <a:cubicBezTo>
                    <a:pt x="110" y="95"/>
                    <a:pt x="110" y="95"/>
                    <a:pt x="110" y="95"/>
                  </a:cubicBezTo>
                  <a:cubicBezTo>
                    <a:pt x="111" y="94"/>
                    <a:pt x="111" y="94"/>
                    <a:pt x="110" y="94"/>
                  </a:cubicBezTo>
                  <a:cubicBezTo>
                    <a:pt x="110" y="94"/>
                    <a:pt x="109" y="96"/>
                    <a:pt x="109" y="95"/>
                  </a:cubicBezTo>
                  <a:close/>
                  <a:moveTo>
                    <a:pt x="95" y="13"/>
                  </a:moveTo>
                  <a:cubicBezTo>
                    <a:pt x="96" y="12"/>
                    <a:pt x="97" y="12"/>
                    <a:pt x="97" y="11"/>
                  </a:cubicBezTo>
                  <a:cubicBezTo>
                    <a:pt x="95" y="10"/>
                    <a:pt x="95" y="12"/>
                    <a:pt x="95" y="13"/>
                  </a:cubicBezTo>
                  <a:close/>
                  <a:moveTo>
                    <a:pt x="99" y="15"/>
                  </a:moveTo>
                  <a:cubicBezTo>
                    <a:pt x="100" y="15"/>
                    <a:pt x="100" y="14"/>
                    <a:pt x="101" y="13"/>
                  </a:cubicBezTo>
                  <a:cubicBezTo>
                    <a:pt x="101" y="12"/>
                    <a:pt x="100" y="13"/>
                    <a:pt x="99" y="14"/>
                  </a:cubicBezTo>
                  <a:cubicBezTo>
                    <a:pt x="99" y="14"/>
                    <a:pt x="99" y="15"/>
                    <a:pt x="99" y="15"/>
                  </a:cubicBezTo>
                  <a:close/>
                  <a:moveTo>
                    <a:pt x="5" y="172"/>
                  </a:moveTo>
                  <a:cubicBezTo>
                    <a:pt x="6" y="172"/>
                    <a:pt x="6" y="172"/>
                    <a:pt x="7" y="172"/>
                  </a:cubicBezTo>
                  <a:cubicBezTo>
                    <a:pt x="8" y="171"/>
                    <a:pt x="7" y="171"/>
                    <a:pt x="6" y="170"/>
                  </a:cubicBezTo>
                  <a:cubicBezTo>
                    <a:pt x="7" y="171"/>
                    <a:pt x="5" y="171"/>
                    <a:pt x="5" y="172"/>
                  </a:cubicBezTo>
                  <a:close/>
                  <a:moveTo>
                    <a:pt x="14" y="174"/>
                  </a:moveTo>
                  <a:cubicBezTo>
                    <a:pt x="13" y="174"/>
                    <a:pt x="13" y="174"/>
                    <a:pt x="13" y="175"/>
                  </a:cubicBezTo>
                  <a:cubicBezTo>
                    <a:pt x="12" y="176"/>
                    <a:pt x="12" y="176"/>
                    <a:pt x="12" y="176"/>
                  </a:cubicBezTo>
                  <a:cubicBezTo>
                    <a:pt x="11" y="176"/>
                    <a:pt x="11" y="177"/>
                    <a:pt x="11" y="177"/>
                  </a:cubicBezTo>
                  <a:cubicBezTo>
                    <a:pt x="11" y="177"/>
                    <a:pt x="12" y="176"/>
                    <a:pt x="12" y="176"/>
                  </a:cubicBezTo>
                  <a:cubicBezTo>
                    <a:pt x="13" y="175"/>
                    <a:pt x="13" y="175"/>
                    <a:pt x="13" y="175"/>
                  </a:cubicBezTo>
                  <a:cubicBezTo>
                    <a:pt x="13" y="175"/>
                    <a:pt x="13" y="174"/>
                    <a:pt x="14" y="174"/>
                  </a:cubicBezTo>
                  <a:close/>
                  <a:moveTo>
                    <a:pt x="58" y="120"/>
                  </a:moveTo>
                  <a:cubicBezTo>
                    <a:pt x="58" y="121"/>
                    <a:pt x="58" y="121"/>
                    <a:pt x="58" y="121"/>
                  </a:cubicBezTo>
                  <a:cubicBezTo>
                    <a:pt x="57" y="121"/>
                    <a:pt x="57" y="122"/>
                    <a:pt x="56" y="122"/>
                  </a:cubicBezTo>
                  <a:cubicBezTo>
                    <a:pt x="56" y="123"/>
                    <a:pt x="55" y="124"/>
                    <a:pt x="56" y="124"/>
                  </a:cubicBezTo>
                  <a:cubicBezTo>
                    <a:pt x="56" y="123"/>
                    <a:pt x="57" y="122"/>
                    <a:pt x="58" y="121"/>
                  </a:cubicBezTo>
                  <a:lnTo>
                    <a:pt x="58" y="120"/>
                  </a:lnTo>
                  <a:close/>
                  <a:moveTo>
                    <a:pt x="32" y="152"/>
                  </a:moveTo>
                  <a:cubicBezTo>
                    <a:pt x="33" y="151"/>
                    <a:pt x="33" y="150"/>
                    <a:pt x="33" y="149"/>
                  </a:cubicBezTo>
                  <a:cubicBezTo>
                    <a:pt x="32" y="150"/>
                    <a:pt x="32" y="152"/>
                    <a:pt x="31" y="153"/>
                  </a:cubicBezTo>
                  <a:cubicBezTo>
                    <a:pt x="32" y="153"/>
                    <a:pt x="32" y="152"/>
                    <a:pt x="32" y="152"/>
                  </a:cubicBezTo>
                  <a:close/>
                  <a:moveTo>
                    <a:pt x="16" y="162"/>
                  </a:moveTo>
                  <a:cubicBezTo>
                    <a:pt x="16" y="162"/>
                    <a:pt x="15" y="163"/>
                    <a:pt x="15" y="163"/>
                  </a:cubicBezTo>
                  <a:cubicBezTo>
                    <a:pt x="15" y="164"/>
                    <a:pt x="15" y="164"/>
                    <a:pt x="15" y="164"/>
                  </a:cubicBezTo>
                  <a:cubicBezTo>
                    <a:pt x="14" y="164"/>
                    <a:pt x="13" y="165"/>
                    <a:pt x="13" y="166"/>
                  </a:cubicBezTo>
                  <a:cubicBezTo>
                    <a:pt x="14" y="165"/>
                    <a:pt x="14" y="164"/>
                    <a:pt x="15" y="164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6" y="163"/>
                    <a:pt x="16" y="162"/>
                    <a:pt x="16" y="162"/>
                  </a:cubicBezTo>
                  <a:close/>
                  <a:moveTo>
                    <a:pt x="46" y="107"/>
                  </a:moveTo>
                  <a:cubicBezTo>
                    <a:pt x="45" y="107"/>
                    <a:pt x="47" y="106"/>
                    <a:pt x="47" y="105"/>
                  </a:cubicBezTo>
                  <a:cubicBezTo>
                    <a:pt x="46" y="105"/>
                    <a:pt x="45" y="107"/>
                    <a:pt x="45" y="108"/>
                  </a:cubicBezTo>
                  <a:cubicBezTo>
                    <a:pt x="45" y="108"/>
                    <a:pt x="46" y="108"/>
                    <a:pt x="46" y="107"/>
                  </a:cubicBezTo>
                  <a:close/>
                  <a:moveTo>
                    <a:pt x="41" y="118"/>
                  </a:moveTo>
                  <a:cubicBezTo>
                    <a:pt x="41" y="118"/>
                    <a:pt x="40" y="119"/>
                    <a:pt x="40" y="119"/>
                  </a:cubicBezTo>
                  <a:cubicBezTo>
                    <a:pt x="39" y="120"/>
                    <a:pt x="38" y="122"/>
                    <a:pt x="39" y="122"/>
                  </a:cubicBezTo>
                  <a:cubicBezTo>
                    <a:pt x="39" y="121"/>
                    <a:pt x="40" y="120"/>
                    <a:pt x="40" y="119"/>
                  </a:cubicBezTo>
                  <a:cubicBezTo>
                    <a:pt x="41" y="119"/>
                    <a:pt x="41" y="119"/>
                    <a:pt x="41" y="118"/>
                  </a:cubicBezTo>
                  <a:close/>
                  <a:moveTo>
                    <a:pt x="46" y="115"/>
                  </a:moveTo>
                  <a:cubicBezTo>
                    <a:pt x="47" y="115"/>
                    <a:pt x="48" y="114"/>
                    <a:pt x="48" y="112"/>
                  </a:cubicBezTo>
                  <a:cubicBezTo>
                    <a:pt x="49" y="111"/>
                    <a:pt x="47" y="112"/>
                    <a:pt x="47" y="113"/>
                  </a:cubicBezTo>
                  <a:cubicBezTo>
                    <a:pt x="47" y="114"/>
                    <a:pt x="46" y="114"/>
                    <a:pt x="46" y="115"/>
                  </a:cubicBezTo>
                  <a:close/>
                  <a:moveTo>
                    <a:pt x="33" y="73"/>
                  </a:moveTo>
                  <a:cubicBezTo>
                    <a:pt x="33" y="72"/>
                    <a:pt x="34" y="71"/>
                    <a:pt x="34" y="70"/>
                  </a:cubicBezTo>
                  <a:cubicBezTo>
                    <a:pt x="33" y="70"/>
                    <a:pt x="34" y="71"/>
                    <a:pt x="33" y="71"/>
                  </a:cubicBezTo>
                  <a:cubicBezTo>
                    <a:pt x="32" y="72"/>
                    <a:pt x="31" y="73"/>
                    <a:pt x="32" y="75"/>
                  </a:cubicBezTo>
                  <a:cubicBezTo>
                    <a:pt x="32" y="74"/>
                    <a:pt x="33" y="73"/>
                    <a:pt x="33" y="73"/>
                  </a:cubicBezTo>
                  <a:close/>
                  <a:moveTo>
                    <a:pt x="64" y="63"/>
                  </a:moveTo>
                  <a:cubicBezTo>
                    <a:pt x="65" y="62"/>
                    <a:pt x="67" y="61"/>
                    <a:pt x="67" y="59"/>
                  </a:cubicBezTo>
                  <a:cubicBezTo>
                    <a:pt x="66" y="60"/>
                    <a:pt x="66" y="60"/>
                    <a:pt x="65" y="61"/>
                  </a:cubicBezTo>
                  <a:cubicBezTo>
                    <a:pt x="65" y="62"/>
                    <a:pt x="64" y="62"/>
                    <a:pt x="64" y="63"/>
                  </a:cubicBezTo>
                  <a:close/>
                  <a:moveTo>
                    <a:pt x="54" y="198"/>
                  </a:moveTo>
                  <a:cubicBezTo>
                    <a:pt x="55" y="197"/>
                    <a:pt x="57" y="196"/>
                    <a:pt x="58" y="195"/>
                  </a:cubicBezTo>
                  <a:cubicBezTo>
                    <a:pt x="56" y="195"/>
                    <a:pt x="56" y="195"/>
                    <a:pt x="56" y="195"/>
                  </a:cubicBezTo>
                  <a:cubicBezTo>
                    <a:pt x="56" y="196"/>
                    <a:pt x="54" y="197"/>
                    <a:pt x="54" y="198"/>
                  </a:cubicBezTo>
                  <a:close/>
                  <a:moveTo>
                    <a:pt x="14" y="174"/>
                  </a:moveTo>
                  <a:cubicBezTo>
                    <a:pt x="18" y="170"/>
                    <a:pt x="18" y="170"/>
                    <a:pt x="18" y="170"/>
                  </a:cubicBezTo>
                  <a:cubicBezTo>
                    <a:pt x="16" y="170"/>
                    <a:pt x="15" y="172"/>
                    <a:pt x="14" y="174"/>
                  </a:cubicBezTo>
                  <a:close/>
                  <a:moveTo>
                    <a:pt x="60" y="66"/>
                  </a:moveTo>
                  <a:cubicBezTo>
                    <a:pt x="60" y="65"/>
                    <a:pt x="62" y="64"/>
                    <a:pt x="63" y="62"/>
                  </a:cubicBezTo>
                  <a:cubicBezTo>
                    <a:pt x="62" y="62"/>
                    <a:pt x="62" y="63"/>
                    <a:pt x="61" y="63"/>
                  </a:cubicBezTo>
                  <a:cubicBezTo>
                    <a:pt x="61" y="64"/>
                    <a:pt x="58" y="67"/>
                    <a:pt x="60" y="66"/>
                  </a:cubicBezTo>
                  <a:close/>
                  <a:moveTo>
                    <a:pt x="74" y="14"/>
                  </a:moveTo>
                  <a:cubicBezTo>
                    <a:pt x="74" y="13"/>
                    <a:pt x="76" y="12"/>
                    <a:pt x="76" y="11"/>
                  </a:cubicBezTo>
                  <a:cubicBezTo>
                    <a:pt x="76" y="11"/>
                    <a:pt x="75" y="11"/>
                    <a:pt x="75" y="11"/>
                  </a:cubicBezTo>
                  <a:cubicBezTo>
                    <a:pt x="74" y="13"/>
                    <a:pt x="73" y="14"/>
                    <a:pt x="73" y="15"/>
                  </a:cubicBezTo>
                  <a:cubicBezTo>
                    <a:pt x="73" y="15"/>
                    <a:pt x="74" y="15"/>
                    <a:pt x="74" y="14"/>
                  </a:cubicBezTo>
                  <a:close/>
                  <a:moveTo>
                    <a:pt x="69" y="126"/>
                  </a:moveTo>
                  <a:cubicBezTo>
                    <a:pt x="72" y="124"/>
                    <a:pt x="72" y="124"/>
                    <a:pt x="72" y="124"/>
                  </a:cubicBezTo>
                  <a:cubicBezTo>
                    <a:pt x="72" y="124"/>
                    <a:pt x="71" y="123"/>
                    <a:pt x="71" y="123"/>
                  </a:cubicBezTo>
                  <a:cubicBezTo>
                    <a:pt x="70" y="124"/>
                    <a:pt x="69" y="125"/>
                    <a:pt x="69" y="126"/>
                  </a:cubicBezTo>
                  <a:close/>
                  <a:moveTo>
                    <a:pt x="25" y="191"/>
                  </a:moveTo>
                  <a:cubicBezTo>
                    <a:pt x="26" y="190"/>
                    <a:pt x="28" y="189"/>
                    <a:pt x="29" y="188"/>
                  </a:cubicBezTo>
                  <a:cubicBezTo>
                    <a:pt x="28" y="187"/>
                    <a:pt x="27" y="188"/>
                    <a:pt x="27" y="189"/>
                  </a:cubicBezTo>
                  <a:cubicBezTo>
                    <a:pt x="26" y="190"/>
                    <a:pt x="25" y="190"/>
                    <a:pt x="25" y="191"/>
                  </a:cubicBezTo>
                  <a:close/>
                  <a:moveTo>
                    <a:pt x="105" y="98"/>
                  </a:moveTo>
                  <a:cubicBezTo>
                    <a:pt x="107" y="97"/>
                    <a:pt x="107" y="95"/>
                    <a:pt x="108" y="94"/>
                  </a:cubicBezTo>
                  <a:cubicBezTo>
                    <a:pt x="107" y="95"/>
                    <a:pt x="105" y="96"/>
                    <a:pt x="104" y="98"/>
                  </a:cubicBezTo>
                  <a:cubicBezTo>
                    <a:pt x="104" y="98"/>
                    <a:pt x="105" y="98"/>
                    <a:pt x="105" y="98"/>
                  </a:cubicBezTo>
                  <a:close/>
                  <a:moveTo>
                    <a:pt x="129" y="164"/>
                  </a:moveTo>
                  <a:cubicBezTo>
                    <a:pt x="129" y="161"/>
                    <a:pt x="130" y="158"/>
                    <a:pt x="130" y="155"/>
                  </a:cubicBezTo>
                  <a:cubicBezTo>
                    <a:pt x="129" y="158"/>
                    <a:pt x="129" y="162"/>
                    <a:pt x="128" y="165"/>
                  </a:cubicBezTo>
                  <a:cubicBezTo>
                    <a:pt x="129" y="165"/>
                    <a:pt x="129" y="164"/>
                    <a:pt x="129" y="164"/>
                  </a:cubicBezTo>
                  <a:close/>
                  <a:moveTo>
                    <a:pt x="54" y="22"/>
                  </a:moveTo>
                  <a:cubicBezTo>
                    <a:pt x="55" y="20"/>
                    <a:pt x="57" y="18"/>
                    <a:pt x="58" y="16"/>
                  </a:cubicBezTo>
                  <a:cubicBezTo>
                    <a:pt x="57" y="17"/>
                    <a:pt x="56" y="17"/>
                    <a:pt x="56" y="17"/>
                  </a:cubicBezTo>
                  <a:cubicBezTo>
                    <a:pt x="55" y="19"/>
                    <a:pt x="54" y="21"/>
                    <a:pt x="54" y="22"/>
                  </a:cubicBezTo>
                  <a:close/>
                  <a:moveTo>
                    <a:pt x="43" y="200"/>
                  </a:moveTo>
                  <a:cubicBezTo>
                    <a:pt x="41" y="202"/>
                    <a:pt x="39" y="203"/>
                    <a:pt x="37" y="205"/>
                  </a:cubicBezTo>
                  <a:cubicBezTo>
                    <a:pt x="38" y="205"/>
                    <a:pt x="38" y="206"/>
                    <a:pt x="39" y="205"/>
                  </a:cubicBezTo>
                  <a:cubicBezTo>
                    <a:pt x="40" y="203"/>
                    <a:pt x="42" y="202"/>
                    <a:pt x="43" y="200"/>
                  </a:cubicBezTo>
                  <a:close/>
                  <a:moveTo>
                    <a:pt x="21" y="161"/>
                  </a:moveTo>
                  <a:cubicBezTo>
                    <a:pt x="20" y="161"/>
                    <a:pt x="20" y="161"/>
                    <a:pt x="20" y="161"/>
                  </a:cubicBezTo>
                  <a:cubicBezTo>
                    <a:pt x="19" y="162"/>
                    <a:pt x="19" y="162"/>
                    <a:pt x="19" y="163"/>
                  </a:cubicBezTo>
                  <a:cubicBezTo>
                    <a:pt x="18" y="163"/>
                    <a:pt x="18" y="163"/>
                    <a:pt x="18" y="163"/>
                  </a:cubicBezTo>
                  <a:cubicBezTo>
                    <a:pt x="17" y="164"/>
                    <a:pt x="16" y="165"/>
                    <a:pt x="15" y="167"/>
                  </a:cubicBezTo>
                  <a:cubicBezTo>
                    <a:pt x="15" y="167"/>
                    <a:pt x="15" y="167"/>
                    <a:pt x="15" y="168"/>
                  </a:cubicBezTo>
                  <a:cubicBezTo>
                    <a:pt x="14" y="168"/>
                    <a:pt x="14" y="168"/>
                    <a:pt x="13" y="169"/>
                  </a:cubicBezTo>
                  <a:cubicBezTo>
                    <a:pt x="13" y="170"/>
                    <a:pt x="13" y="170"/>
                    <a:pt x="13" y="170"/>
                  </a:cubicBezTo>
                  <a:cubicBezTo>
                    <a:pt x="12" y="170"/>
                    <a:pt x="12" y="170"/>
                    <a:pt x="12" y="171"/>
                  </a:cubicBezTo>
                  <a:cubicBezTo>
                    <a:pt x="13" y="171"/>
                    <a:pt x="13" y="170"/>
                    <a:pt x="13" y="170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4" y="169"/>
                    <a:pt x="14" y="168"/>
                    <a:pt x="15" y="168"/>
                  </a:cubicBezTo>
                  <a:cubicBezTo>
                    <a:pt x="16" y="166"/>
                    <a:pt x="18" y="165"/>
                    <a:pt x="18" y="163"/>
                  </a:cubicBezTo>
                  <a:cubicBezTo>
                    <a:pt x="19" y="163"/>
                    <a:pt x="19" y="163"/>
                    <a:pt x="19" y="163"/>
                  </a:cubicBezTo>
                  <a:cubicBezTo>
                    <a:pt x="20" y="163"/>
                    <a:pt x="20" y="162"/>
                    <a:pt x="20" y="161"/>
                  </a:cubicBezTo>
                  <a:lnTo>
                    <a:pt x="21" y="161"/>
                  </a:lnTo>
                  <a:close/>
                  <a:moveTo>
                    <a:pt x="29" y="62"/>
                  </a:moveTo>
                  <a:cubicBezTo>
                    <a:pt x="30" y="60"/>
                    <a:pt x="31" y="58"/>
                    <a:pt x="33" y="55"/>
                  </a:cubicBezTo>
                  <a:cubicBezTo>
                    <a:pt x="31" y="56"/>
                    <a:pt x="31" y="57"/>
                    <a:pt x="30" y="58"/>
                  </a:cubicBezTo>
                  <a:cubicBezTo>
                    <a:pt x="29" y="59"/>
                    <a:pt x="28" y="61"/>
                    <a:pt x="29" y="62"/>
                  </a:cubicBezTo>
                  <a:close/>
                  <a:moveTo>
                    <a:pt x="27" y="56"/>
                  </a:moveTo>
                  <a:cubicBezTo>
                    <a:pt x="29" y="54"/>
                    <a:pt x="30" y="51"/>
                    <a:pt x="32" y="48"/>
                  </a:cubicBezTo>
                  <a:cubicBezTo>
                    <a:pt x="30" y="51"/>
                    <a:pt x="28" y="53"/>
                    <a:pt x="26" y="56"/>
                  </a:cubicBezTo>
                  <a:cubicBezTo>
                    <a:pt x="26" y="56"/>
                    <a:pt x="26" y="57"/>
                    <a:pt x="27" y="56"/>
                  </a:cubicBezTo>
                  <a:close/>
                  <a:moveTo>
                    <a:pt x="116" y="112"/>
                  </a:moveTo>
                  <a:cubicBezTo>
                    <a:pt x="119" y="110"/>
                    <a:pt x="121" y="107"/>
                    <a:pt x="123" y="106"/>
                  </a:cubicBezTo>
                  <a:cubicBezTo>
                    <a:pt x="124" y="105"/>
                    <a:pt x="122" y="105"/>
                    <a:pt x="122" y="106"/>
                  </a:cubicBezTo>
                  <a:cubicBezTo>
                    <a:pt x="120" y="108"/>
                    <a:pt x="118" y="109"/>
                    <a:pt x="117" y="111"/>
                  </a:cubicBezTo>
                  <a:cubicBezTo>
                    <a:pt x="116" y="111"/>
                    <a:pt x="116" y="112"/>
                    <a:pt x="116" y="112"/>
                  </a:cubicBezTo>
                  <a:close/>
                  <a:moveTo>
                    <a:pt x="38" y="107"/>
                  </a:moveTo>
                  <a:cubicBezTo>
                    <a:pt x="41" y="104"/>
                    <a:pt x="44" y="100"/>
                    <a:pt x="46" y="96"/>
                  </a:cubicBezTo>
                  <a:cubicBezTo>
                    <a:pt x="44" y="100"/>
                    <a:pt x="41" y="103"/>
                    <a:pt x="38" y="107"/>
                  </a:cubicBezTo>
                  <a:close/>
                  <a:moveTo>
                    <a:pt x="24" y="45"/>
                  </a:moveTo>
                  <a:cubicBezTo>
                    <a:pt x="27" y="41"/>
                    <a:pt x="27" y="41"/>
                    <a:pt x="27" y="41"/>
                  </a:cubicBezTo>
                  <a:cubicBezTo>
                    <a:pt x="28" y="40"/>
                    <a:pt x="29" y="39"/>
                    <a:pt x="29" y="38"/>
                  </a:cubicBezTo>
                  <a:cubicBezTo>
                    <a:pt x="27" y="40"/>
                    <a:pt x="24" y="43"/>
                    <a:pt x="23" y="46"/>
                  </a:cubicBezTo>
                  <a:cubicBezTo>
                    <a:pt x="24" y="47"/>
                    <a:pt x="24" y="46"/>
                    <a:pt x="24" y="45"/>
                  </a:cubicBezTo>
                  <a:close/>
                  <a:moveTo>
                    <a:pt x="33" y="204"/>
                  </a:moveTo>
                  <a:cubicBezTo>
                    <a:pt x="34" y="204"/>
                    <a:pt x="34" y="204"/>
                    <a:pt x="34" y="204"/>
                  </a:cubicBezTo>
                  <a:cubicBezTo>
                    <a:pt x="36" y="202"/>
                    <a:pt x="37" y="201"/>
                    <a:pt x="39" y="198"/>
                  </a:cubicBezTo>
                  <a:cubicBezTo>
                    <a:pt x="34" y="202"/>
                    <a:pt x="34" y="202"/>
                    <a:pt x="34" y="202"/>
                  </a:cubicBezTo>
                  <a:cubicBezTo>
                    <a:pt x="34" y="202"/>
                    <a:pt x="32" y="204"/>
                    <a:pt x="33" y="204"/>
                  </a:cubicBezTo>
                  <a:close/>
                  <a:moveTo>
                    <a:pt x="39" y="111"/>
                  </a:moveTo>
                  <a:cubicBezTo>
                    <a:pt x="42" y="107"/>
                    <a:pt x="44" y="104"/>
                    <a:pt x="47" y="100"/>
                  </a:cubicBezTo>
                  <a:cubicBezTo>
                    <a:pt x="44" y="103"/>
                    <a:pt x="42" y="106"/>
                    <a:pt x="40" y="109"/>
                  </a:cubicBezTo>
                  <a:cubicBezTo>
                    <a:pt x="39" y="109"/>
                    <a:pt x="39" y="110"/>
                    <a:pt x="39" y="111"/>
                  </a:cubicBezTo>
                  <a:close/>
                  <a:moveTo>
                    <a:pt x="80" y="58"/>
                  </a:moveTo>
                  <a:cubicBezTo>
                    <a:pt x="81" y="59"/>
                    <a:pt x="81" y="59"/>
                    <a:pt x="81" y="59"/>
                  </a:cubicBezTo>
                  <a:cubicBezTo>
                    <a:pt x="83" y="60"/>
                    <a:pt x="83" y="61"/>
                    <a:pt x="85" y="62"/>
                  </a:cubicBezTo>
                  <a:cubicBezTo>
                    <a:pt x="85" y="62"/>
                    <a:pt x="85" y="61"/>
                    <a:pt x="85" y="61"/>
                  </a:cubicBezTo>
                  <a:cubicBezTo>
                    <a:pt x="85" y="60"/>
                    <a:pt x="84" y="59"/>
                    <a:pt x="83" y="59"/>
                  </a:cubicBezTo>
                  <a:cubicBezTo>
                    <a:pt x="82" y="58"/>
                    <a:pt x="80" y="57"/>
                    <a:pt x="78" y="58"/>
                  </a:cubicBezTo>
                  <a:cubicBezTo>
                    <a:pt x="79" y="58"/>
                    <a:pt x="80" y="58"/>
                    <a:pt x="80" y="58"/>
                  </a:cubicBezTo>
                  <a:close/>
                  <a:moveTo>
                    <a:pt x="66" y="203"/>
                  </a:moveTo>
                  <a:cubicBezTo>
                    <a:pt x="74" y="194"/>
                    <a:pt x="74" y="194"/>
                    <a:pt x="74" y="194"/>
                  </a:cubicBezTo>
                  <a:cubicBezTo>
                    <a:pt x="74" y="194"/>
                    <a:pt x="73" y="194"/>
                    <a:pt x="73" y="195"/>
                  </a:cubicBezTo>
                  <a:lnTo>
                    <a:pt x="66" y="203"/>
                  </a:lnTo>
                  <a:close/>
                  <a:moveTo>
                    <a:pt x="57" y="201"/>
                  </a:moveTo>
                  <a:cubicBezTo>
                    <a:pt x="63" y="196"/>
                    <a:pt x="63" y="196"/>
                    <a:pt x="63" y="196"/>
                  </a:cubicBezTo>
                  <a:cubicBezTo>
                    <a:pt x="64" y="196"/>
                    <a:pt x="64" y="195"/>
                    <a:pt x="65" y="195"/>
                  </a:cubicBezTo>
                  <a:cubicBezTo>
                    <a:pt x="63" y="195"/>
                    <a:pt x="62" y="195"/>
                    <a:pt x="61" y="196"/>
                  </a:cubicBezTo>
                  <a:lnTo>
                    <a:pt x="57" y="201"/>
                  </a:lnTo>
                  <a:close/>
                  <a:moveTo>
                    <a:pt x="77" y="200"/>
                  </a:moveTo>
                  <a:cubicBezTo>
                    <a:pt x="80" y="197"/>
                    <a:pt x="82" y="195"/>
                    <a:pt x="85" y="192"/>
                  </a:cubicBezTo>
                  <a:cubicBezTo>
                    <a:pt x="84" y="192"/>
                    <a:pt x="83" y="193"/>
                    <a:pt x="82" y="193"/>
                  </a:cubicBezTo>
                  <a:cubicBezTo>
                    <a:pt x="81" y="195"/>
                    <a:pt x="79" y="197"/>
                    <a:pt x="77" y="199"/>
                  </a:cubicBezTo>
                  <a:cubicBezTo>
                    <a:pt x="78" y="199"/>
                    <a:pt x="77" y="200"/>
                    <a:pt x="77" y="200"/>
                  </a:cubicBezTo>
                  <a:close/>
                  <a:moveTo>
                    <a:pt x="69" y="68"/>
                  </a:moveTo>
                  <a:cubicBezTo>
                    <a:pt x="69" y="68"/>
                    <a:pt x="69" y="68"/>
                    <a:pt x="69" y="68"/>
                  </a:cubicBezTo>
                  <a:cubicBezTo>
                    <a:pt x="70" y="66"/>
                    <a:pt x="71" y="64"/>
                    <a:pt x="73" y="61"/>
                  </a:cubicBezTo>
                  <a:cubicBezTo>
                    <a:pt x="70" y="63"/>
                    <a:pt x="69" y="65"/>
                    <a:pt x="67" y="67"/>
                  </a:cubicBezTo>
                  <a:cubicBezTo>
                    <a:pt x="67" y="68"/>
                    <a:pt x="68" y="68"/>
                    <a:pt x="69" y="68"/>
                  </a:cubicBezTo>
                  <a:close/>
                  <a:moveTo>
                    <a:pt x="65" y="127"/>
                  </a:moveTo>
                  <a:cubicBezTo>
                    <a:pt x="67" y="125"/>
                    <a:pt x="68" y="124"/>
                    <a:pt x="70" y="121"/>
                  </a:cubicBezTo>
                  <a:cubicBezTo>
                    <a:pt x="67" y="123"/>
                    <a:pt x="66" y="124"/>
                    <a:pt x="64" y="126"/>
                  </a:cubicBezTo>
                  <a:lnTo>
                    <a:pt x="65" y="127"/>
                  </a:lnTo>
                  <a:close/>
                  <a:moveTo>
                    <a:pt x="64" y="67"/>
                  </a:moveTo>
                  <a:cubicBezTo>
                    <a:pt x="66" y="65"/>
                    <a:pt x="67" y="62"/>
                    <a:pt x="69" y="60"/>
                  </a:cubicBezTo>
                  <a:cubicBezTo>
                    <a:pt x="67" y="62"/>
                    <a:pt x="65" y="64"/>
                    <a:pt x="63" y="67"/>
                  </a:cubicBezTo>
                  <a:cubicBezTo>
                    <a:pt x="63" y="67"/>
                    <a:pt x="64" y="67"/>
                    <a:pt x="64" y="67"/>
                  </a:cubicBezTo>
                  <a:close/>
                  <a:moveTo>
                    <a:pt x="101" y="23"/>
                  </a:moveTo>
                  <a:cubicBezTo>
                    <a:pt x="107" y="17"/>
                    <a:pt x="107" y="17"/>
                    <a:pt x="107" y="17"/>
                  </a:cubicBezTo>
                  <a:cubicBezTo>
                    <a:pt x="107" y="16"/>
                    <a:pt x="106" y="16"/>
                    <a:pt x="105" y="16"/>
                  </a:cubicBezTo>
                  <a:cubicBezTo>
                    <a:pt x="104" y="19"/>
                    <a:pt x="102" y="20"/>
                    <a:pt x="101" y="23"/>
                  </a:cubicBezTo>
                  <a:close/>
                  <a:moveTo>
                    <a:pt x="78" y="72"/>
                  </a:moveTo>
                  <a:cubicBezTo>
                    <a:pt x="79" y="71"/>
                    <a:pt x="81" y="70"/>
                    <a:pt x="82" y="69"/>
                  </a:cubicBezTo>
                  <a:cubicBezTo>
                    <a:pt x="82" y="68"/>
                    <a:pt x="83" y="66"/>
                    <a:pt x="83" y="65"/>
                  </a:cubicBezTo>
                  <a:cubicBezTo>
                    <a:pt x="83" y="64"/>
                    <a:pt x="83" y="63"/>
                    <a:pt x="82" y="63"/>
                  </a:cubicBezTo>
                  <a:cubicBezTo>
                    <a:pt x="82" y="64"/>
                    <a:pt x="83" y="64"/>
                    <a:pt x="83" y="65"/>
                  </a:cubicBezTo>
                  <a:cubicBezTo>
                    <a:pt x="81" y="68"/>
                    <a:pt x="80" y="70"/>
                    <a:pt x="78" y="72"/>
                  </a:cubicBezTo>
                  <a:close/>
                  <a:moveTo>
                    <a:pt x="38" y="117"/>
                  </a:moveTo>
                  <a:cubicBezTo>
                    <a:pt x="41" y="115"/>
                    <a:pt x="43" y="112"/>
                    <a:pt x="45" y="108"/>
                  </a:cubicBezTo>
                  <a:cubicBezTo>
                    <a:pt x="45" y="108"/>
                    <a:pt x="44" y="108"/>
                    <a:pt x="44" y="108"/>
                  </a:cubicBezTo>
                  <a:cubicBezTo>
                    <a:pt x="42" y="111"/>
                    <a:pt x="39" y="114"/>
                    <a:pt x="38" y="117"/>
                  </a:cubicBezTo>
                  <a:close/>
                  <a:moveTo>
                    <a:pt x="39" y="102"/>
                  </a:moveTo>
                  <a:cubicBezTo>
                    <a:pt x="39" y="102"/>
                    <a:pt x="40" y="102"/>
                    <a:pt x="40" y="102"/>
                  </a:cubicBezTo>
                  <a:cubicBezTo>
                    <a:pt x="42" y="99"/>
                    <a:pt x="44" y="96"/>
                    <a:pt x="46" y="93"/>
                  </a:cubicBezTo>
                  <a:cubicBezTo>
                    <a:pt x="40" y="100"/>
                    <a:pt x="40" y="100"/>
                    <a:pt x="40" y="100"/>
                  </a:cubicBezTo>
                  <a:cubicBezTo>
                    <a:pt x="39" y="101"/>
                    <a:pt x="38" y="102"/>
                    <a:pt x="38" y="104"/>
                  </a:cubicBezTo>
                  <a:cubicBezTo>
                    <a:pt x="39" y="104"/>
                    <a:pt x="39" y="103"/>
                    <a:pt x="39" y="102"/>
                  </a:cubicBezTo>
                  <a:close/>
                  <a:moveTo>
                    <a:pt x="111" y="111"/>
                  </a:moveTo>
                  <a:cubicBezTo>
                    <a:pt x="114" y="108"/>
                    <a:pt x="118" y="106"/>
                    <a:pt x="121" y="103"/>
                  </a:cubicBezTo>
                  <a:cubicBezTo>
                    <a:pt x="121" y="103"/>
                    <a:pt x="121" y="101"/>
                    <a:pt x="120" y="102"/>
                  </a:cubicBezTo>
                  <a:cubicBezTo>
                    <a:pt x="117" y="105"/>
                    <a:pt x="114" y="108"/>
                    <a:pt x="111" y="111"/>
                  </a:cubicBezTo>
                  <a:close/>
                  <a:moveTo>
                    <a:pt x="16" y="197"/>
                  </a:moveTo>
                  <a:cubicBezTo>
                    <a:pt x="26" y="188"/>
                    <a:pt x="26" y="188"/>
                    <a:pt x="26" y="188"/>
                  </a:cubicBezTo>
                  <a:cubicBezTo>
                    <a:pt x="27" y="187"/>
                    <a:pt x="26" y="187"/>
                    <a:pt x="25" y="187"/>
                  </a:cubicBezTo>
                  <a:cubicBezTo>
                    <a:pt x="16" y="196"/>
                    <a:pt x="16" y="196"/>
                    <a:pt x="16" y="196"/>
                  </a:cubicBezTo>
                  <a:cubicBezTo>
                    <a:pt x="15" y="196"/>
                    <a:pt x="16" y="198"/>
                    <a:pt x="16" y="197"/>
                  </a:cubicBezTo>
                  <a:close/>
                  <a:moveTo>
                    <a:pt x="49" y="207"/>
                  </a:moveTo>
                  <a:cubicBezTo>
                    <a:pt x="50" y="207"/>
                    <a:pt x="50" y="206"/>
                    <a:pt x="50" y="206"/>
                  </a:cubicBezTo>
                  <a:cubicBezTo>
                    <a:pt x="52" y="204"/>
                    <a:pt x="55" y="201"/>
                    <a:pt x="57" y="199"/>
                  </a:cubicBezTo>
                  <a:cubicBezTo>
                    <a:pt x="48" y="206"/>
                    <a:pt x="48" y="206"/>
                    <a:pt x="48" y="206"/>
                  </a:cubicBezTo>
                  <a:cubicBezTo>
                    <a:pt x="47" y="207"/>
                    <a:pt x="49" y="206"/>
                    <a:pt x="49" y="207"/>
                  </a:cubicBezTo>
                  <a:close/>
                  <a:moveTo>
                    <a:pt x="10" y="185"/>
                  </a:moveTo>
                  <a:cubicBezTo>
                    <a:pt x="13" y="181"/>
                    <a:pt x="16" y="177"/>
                    <a:pt x="19" y="174"/>
                  </a:cubicBezTo>
                  <a:cubicBezTo>
                    <a:pt x="16" y="177"/>
                    <a:pt x="12" y="181"/>
                    <a:pt x="9" y="186"/>
                  </a:cubicBezTo>
                  <a:cubicBezTo>
                    <a:pt x="10" y="186"/>
                    <a:pt x="10" y="185"/>
                    <a:pt x="10" y="185"/>
                  </a:cubicBezTo>
                  <a:close/>
                  <a:moveTo>
                    <a:pt x="61" y="125"/>
                  </a:moveTo>
                  <a:cubicBezTo>
                    <a:pt x="61" y="125"/>
                    <a:pt x="61" y="124"/>
                    <a:pt x="61" y="124"/>
                  </a:cubicBezTo>
                  <a:cubicBezTo>
                    <a:pt x="63" y="123"/>
                    <a:pt x="64" y="121"/>
                    <a:pt x="65" y="119"/>
                  </a:cubicBezTo>
                  <a:cubicBezTo>
                    <a:pt x="63" y="120"/>
                    <a:pt x="61" y="122"/>
                    <a:pt x="59" y="125"/>
                  </a:cubicBezTo>
                  <a:lnTo>
                    <a:pt x="61" y="125"/>
                  </a:lnTo>
                  <a:close/>
                  <a:moveTo>
                    <a:pt x="36" y="198"/>
                  </a:moveTo>
                  <a:cubicBezTo>
                    <a:pt x="39" y="196"/>
                    <a:pt x="42" y="194"/>
                    <a:pt x="44" y="193"/>
                  </a:cubicBezTo>
                  <a:cubicBezTo>
                    <a:pt x="41" y="192"/>
                    <a:pt x="41" y="192"/>
                    <a:pt x="41" y="192"/>
                  </a:cubicBezTo>
                  <a:cubicBezTo>
                    <a:pt x="40" y="194"/>
                    <a:pt x="38" y="196"/>
                    <a:pt x="36" y="198"/>
                  </a:cubicBezTo>
                  <a:close/>
                  <a:moveTo>
                    <a:pt x="110" y="106"/>
                  </a:moveTo>
                  <a:cubicBezTo>
                    <a:pt x="113" y="104"/>
                    <a:pt x="115" y="102"/>
                    <a:pt x="117" y="100"/>
                  </a:cubicBezTo>
                  <a:cubicBezTo>
                    <a:pt x="119" y="99"/>
                    <a:pt x="118" y="98"/>
                    <a:pt x="117" y="98"/>
                  </a:cubicBezTo>
                  <a:cubicBezTo>
                    <a:pt x="115" y="100"/>
                    <a:pt x="111" y="104"/>
                    <a:pt x="110" y="106"/>
                  </a:cubicBezTo>
                  <a:close/>
                  <a:moveTo>
                    <a:pt x="64" y="22"/>
                  </a:moveTo>
                  <a:cubicBezTo>
                    <a:pt x="66" y="19"/>
                    <a:pt x="69" y="15"/>
                    <a:pt x="72" y="12"/>
                  </a:cubicBezTo>
                  <a:cubicBezTo>
                    <a:pt x="70" y="12"/>
                    <a:pt x="69" y="12"/>
                    <a:pt x="68" y="14"/>
                  </a:cubicBezTo>
                  <a:cubicBezTo>
                    <a:pt x="67" y="16"/>
                    <a:pt x="66" y="19"/>
                    <a:pt x="64" y="21"/>
                  </a:cubicBezTo>
                  <a:cubicBezTo>
                    <a:pt x="64" y="21"/>
                    <a:pt x="64" y="22"/>
                    <a:pt x="64" y="22"/>
                  </a:cubicBezTo>
                  <a:close/>
                  <a:moveTo>
                    <a:pt x="114" y="40"/>
                  </a:moveTo>
                  <a:cubicBezTo>
                    <a:pt x="114" y="39"/>
                    <a:pt x="116" y="38"/>
                    <a:pt x="117" y="38"/>
                  </a:cubicBezTo>
                  <a:cubicBezTo>
                    <a:pt x="118" y="37"/>
                    <a:pt x="117" y="35"/>
                    <a:pt x="117" y="34"/>
                  </a:cubicBezTo>
                  <a:cubicBezTo>
                    <a:pt x="115" y="36"/>
                    <a:pt x="114" y="38"/>
                    <a:pt x="113" y="40"/>
                  </a:cubicBezTo>
                  <a:cubicBezTo>
                    <a:pt x="113" y="41"/>
                    <a:pt x="113" y="41"/>
                    <a:pt x="114" y="40"/>
                  </a:cubicBezTo>
                  <a:close/>
                  <a:moveTo>
                    <a:pt x="45" y="124"/>
                  </a:moveTo>
                  <a:cubicBezTo>
                    <a:pt x="48" y="122"/>
                    <a:pt x="50" y="119"/>
                    <a:pt x="53" y="116"/>
                  </a:cubicBezTo>
                  <a:cubicBezTo>
                    <a:pt x="52" y="116"/>
                    <a:pt x="51" y="116"/>
                    <a:pt x="51" y="117"/>
                  </a:cubicBezTo>
                  <a:cubicBezTo>
                    <a:pt x="43" y="124"/>
                    <a:pt x="43" y="124"/>
                    <a:pt x="43" y="124"/>
                  </a:cubicBezTo>
                  <a:cubicBezTo>
                    <a:pt x="44" y="124"/>
                    <a:pt x="44" y="124"/>
                    <a:pt x="45" y="124"/>
                  </a:cubicBezTo>
                  <a:close/>
                  <a:moveTo>
                    <a:pt x="12" y="187"/>
                  </a:moveTo>
                  <a:cubicBezTo>
                    <a:pt x="19" y="182"/>
                    <a:pt x="19" y="182"/>
                    <a:pt x="19" y="182"/>
                  </a:cubicBezTo>
                  <a:cubicBezTo>
                    <a:pt x="20" y="182"/>
                    <a:pt x="18" y="180"/>
                    <a:pt x="19" y="179"/>
                  </a:cubicBezTo>
                  <a:cubicBezTo>
                    <a:pt x="16" y="182"/>
                    <a:pt x="14" y="184"/>
                    <a:pt x="12" y="187"/>
                  </a:cubicBezTo>
                  <a:close/>
                  <a:moveTo>
                    <a:pt x="49" y="197"/>
                  </a:moveTo>
                  <a:cubicBezTo>
                    <a:pt x="53" y="194"/>
                    <a:pt x="53" y="194"/>
                    <a:pt x="53" y="194"/>
                  </a:cubicBezTo>
                  <a:cubicBezTo>
                    <a:pt x="50" y="194"/>
                    <a:pt x="48" y="194"/>
                    <a:pt x="45" y="193"/>
                  </a:cubicBezTo>
                  <a:cubicBezTo>
                    <a:pt x="46" y="193"/>
                    <a:pt x="46" y="194"/>
                    <a:pt x="45" y="195"/>
                  </a:cubicBezTo>
                  <a:cubicBezTo>
                    <a:pt x="44" y="196"/>
                    <a:pt x="43" y="197"/>
                    <a:pt x="42" y="198"/>
                  </a:cubicBezTo>
                  <a:cubicBezTo>
                    <a:pt x="44" y="197"/>
                    <a:pt x="46" y="195"/>
                    <a:pt x="48" y="194"/>
                  </a:cubicBezTo>
                  <a:cubicBezTo>
                    <a:pt x="49" y="194"/>
                    <a:pt x="50" y="195"/>
                    <a:pt x="49" y="196"/>
                  </a:cubicBezTo>
                  <a:cubicBezTo>
                    <a:pt x="49" y="196"/>
                    <a:pt x="49" y="197"/>
                    <a:pt x="49" y="197"/>
                  </a:cubicBezTo>
                  <a:close/>
                  <a:moveTo>
                    <a:pt x="58" y="23"/>
                  </a:moveTo>
                  <a:cubicBezTo>
                    <a:pt x="61" y="19"/>
                    <a:pt x="63" y="16"/>
                    <a:pt x="66" y="13"/>
                  </a:cubicBezTo>
                  <a:cubicBezTo>
                    <a:pt x="64" y="14"/>
                    <a:pt x="62" y="14"/>
                    <a:pt x="61" y="15"/>
                  </a:cubicBezTo>
                  <a:cubicBezTo>
                    <a:pt x="60" y="18"/>
                    <a:pt x="59" y="20"/>
                    <a:pt x="58" y="23"/>
                  </a:cubicBezTo>
                  <a:close/>
                  <a:moveTo>
                    <a:pt x="79" y="15"/>
                  </a:moveTo>
                  <a:cubicBezTo>
                    <a:pt x="80" y="14"/>
                    <a:pt x="82" y="13"/>
                    <a:pt x="83" y="12"/>
                  </a:cubicBezTo>
                  <a:cubicBezTo>
                    <a:pt x="84" y="12"/>
                    <a:pt x="84" y="13"/>
                    <a:pt x="84" y="13"/>
                  </a:cubicBezTo>
                  <a:cubicBezTo>
                    <a:pt x="84" y="12"/>
                    <a:pt x="87" y="12"/>
                    <a:pt x="87" y="10"/>
                  </a:cubicBezTo>
                  <a:cubicBezTo>
                    <a:pt x="85" y="10"/>
                    <a:pt x="83" y="10"/>
                    <a:pt x="82" y="10"/>
                  </a:cubicBezTo>
                  <a:cubicBezTo>
                    <a:pt x="81" y="11"/>
                    <a:pt x="80" y="13"/>
                    <a:pt x="79" y="15"/>
                  </a:cubicBezTo>
                  <a:close/>
                  <a:moveTo>
                    <a:pt x="27" y="199"/>
                  </a:moveTo>
                  <a:cubicBezTo>
                    <a:pt x="30" y="195"/>
                    <a:pt x="34" y="192"/>
                    <a:pt x="38" y="191"/>
                  </a:cubicBezTo>
                  <a:cubicBezTo>
                    <a:pt x="34" y="190"/>
                    <a:pt x="34" y="190"/>
                    <a:pt x="34" y="190"/>
                  </a:cubicBezTo>
                  <a:cubicBezTo>
                    <a:pt x="32" y="192"/>
                    <a:pt x="30" y="195"/>
                    <a:pt x="27" y="198"/>
                  </a:cubicBezTo>
                  <a:cubicBezTo>
                    <a:pt x="27" y="198"/>
                    <a:pt x="27" y="198"/>
                    <a:pt x="27" y="199"/>
                  </a:cubicBezTo>
                  <a:close/>
                  <a:moveTo>
                    <a:pt x="31" y="66"/>
                  </a:moveTo>
                  <a:cubicBezTo>
                    <a:pt x="31" y="66"/>
                    <a:pt x="32" y="65"/>
                    <a:pt x="32" y="65"/>
                  </a:cubicBezTo>
                  <a:cubicBezTo>
                    <a:pt x="34" y="63"/>
                    <a:pt x="35" y="60"/>
                    <a:pt x="36" y="58"/>
                  </a:cubicBezTo>
                  <a:cubicBezTo>
                    <a:pt x="34" y="60"/>
                    <a:pt x="32" y="62"/>
                    <a:pt x="30" y="65"/>
                  </a:cubicBezTo>
                  <a:cubicBezTo>
                    <a:pt x="29" y="66"/>
                    <a:pt x="30" y="68"/>
                    <a:pt x="31" y="68"/>
                  </a:cubicBezTo>
                  <a:cubicBezTo>
                    <a:pt x="31" y="68"/>
                    <a:pt x="31" y="67"/>
                    <a:pt x="31" y="66"/>
                  </a:cubicBezTo>
                  <a:close/>
                  <a:moveTo>
                    <a:pt x="70" y="69"/>
                  </a:moveTo>
                  <a:cubicBezTo>
                    <a:pt x="73" y="68"/>
                    <a:pt x="75" y="66"/>
                    <a:pt x="76" y="64"/>
                  </a:cubicBezTo>
                  <a:cubicBezTo>
                    <a:pt x="76" y="63"/>
                    <a:pt x="75" y="62"/>
                    <a:pt x="74" y="61"/>
                  </a:cubicBezTo>
                  <a:cubicBezTo>
                    <a:pt x="71" y="68"/>
                    <a:pt x="71" y="68"/>
                    <a:pt x="71" y="68"/>
                  </a:cubicBezTo>
                  <a:cubicBezTo>
                    <a:pt x="71" y="68"/>
                    <a:pt x="70" y="70"/>
                    <a:pt x="70" y="69"/>
                  </a:cubicBezTo>
                  <a:close/>
                  <a:moveTo>
                    <a:pt x="26" y="54"/>
                  </a:moveTo>
                  <a:cubicBezTo>
                    <a:pt x="26" y="53"/>
                    <a:pt x="26" y="53"/>
                    <a:pt x="27" y="52"/>
                  </a:cubicBezTo>
                  <a:cubicBezTo>
                    <a:pt x="28" y="50"/>
                    <a:pt x="30" y="48"/>
                    <a:pt x="32" y="45"/>
                  </a:cubicBezTo>
                  <a:cubicBezTo>
                    <a:pt x="32" y="45"/>
                    <a:pt x="32" y="43"/>
                    <a:pt x="31" y="44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4" y="52"/>
                    <a:pt x="25" y="53"/>
                    <a:pt x="26" y="54"/>
                  </a:cubicBezTo>
                  <a:close/>
                  <a:moveTo>
                    <a:pt x="84" y="201"/>
                  </a:moveTo>
                  <a:cubicBezTo>
                    <a:pt x="89" y="196"/>
                    <a:pt x="94" y="191"/>
                    <a:pt x="97" y="186"/>
                  </a:cubicBezTo>
                  <a:cubicBezTo>
                    <a:pt x="93" y="190"/>
                    <a:pt x="89" y="195"/>
                    <a:pt x="84" y="201"/>
                  </a:cubicBezTo>
                  <a:cubicBezTo>
                    <a:pt x="85" y="201"/>
                    <a:pt x="84" y="202"/>
                    <a:pt x="84" y="201"/>
                  </a:cubicBezTo>
                  <a:close/>
                  <a:moveTo>
                    <a:pt x="43" y="206"/>
                  </a:moveTo>
                  <a:cubicBezTo>
                    <a:pt x="44" y="206"/>
                    <a:pt x="44" y="206"/>
                    <a:pt x="44" y="206"/>
                  </a:cubicBezTo>
                  <a:cubicBezTo>
                    <a:pt x="52" y="197"/>
                    <a:pt x="52" y="197"/>
                    <a:pt x="52" y="197"/>
                  </a:cubicBezTo>
                  <a:cubicBezTo>
                    <a:pt x="53" y="197"/>
                    <a:pt x="53" y="197"/>
                    <a:pt x="52" y="197"/>
                  </a:cubicBezTo>
                  <a:cubicBezTo>
                    <a:pt x="49" y="200"/>
                    <a:pt x="45" y="202"/>
                    <a:pt x="42" y="206"/>
                  </a:cubicBezTo>
                  <a:cubicBezTo>
                    <a:pt x="42" y="206"/>
                    <a:pt x="43" y="206"/>
                    <a:pt x="43" y="206"/>
                  </a:cubicBezTo>
                  <a:close/>
                  <a:moveTo>
                    <a:pt x="72" y="134"/>
                  </a:moveTo>
                  <a:cubicBezTo>
                    <a:pt x="74" y="134"/>
                    <a:pt x="74" y="132"/>
                    <a:pt x="74" y="131"/>
                  </a:cubicBezTo>
                  <a:cubicBezTo>
                    <a:pt x="74" y="131"/>
                    <a:pt x="72" y="130"/>
                    <a:pt x="72" y="130"/>
                  </a:cubicBezTo>
                  <a:cubicBezTo>
                    <a:pt x="71" y="129"/>
                    <a:pt x="72" y="127"/>
                    <a:pt x="72" y="126"/>
                  </a:cubicBezTo>
                  <a:cubicBezTo>
                    <a:pt x="71" y="127"/>
                    <a:pt x="69" y="128"/>
                    <a:pt x="68" y="129"/>
                  </a:cubicBezTo>
                  <a:cubicBezTo>
                    <a:pt x="68" y="129"/>
                    <a:pt x="69" y="130"/>
                    <a:pt x="70" y="130"/>
                  </a:cubicBezTo>
                  <a:cubicBezTo>
                    <a:pt x="71" y="131"/>
                    <a:pt x="72" y="133"/>
                    <a:pt x="72" y="134"/>
                  </a:cubicBezTo>
                  <a:close/>
                  <a:moveTo>
                    <a:pt x="100" y="31"/>
                  </a:moveTo>
                  <a:cubicBezTo>
                    <a:pt x="103" y="28"/>
                    <a:pt x="106" y="24"/>
                    <a:pt x="110" y="21"/>
                  </a:cubicBezTo>
                  <a:cubicBezTo>
                    <a:pt x="111" y="20"/>
                    <a:pt x="109" y="19"/>
                    <a:pt x="108" y="18"/>
                  </a:cubicBezTo>
                  <a:cubicBezTo>
                    <a:pt x="106" y="23"/>
                    <a:pt x="102" y="28"/>
                    <a:pt x="100" y="31"/>
                  </a:cubicBezTo>
                  <a:close/>
                  <a:moveTo>
                    <a:pt x="103" y="34"/>
                  </a:moveTo>
                  <a:cubicBezTo>
                    <a:pt x="106" y="32"/>
                    <a:pt x="109" y="28"/>
                    <a:pt x="113" y="25"/>
                  </a:cubicBezTo>
                  <a:cubicBezTo>
                    <a:pt x="113" y="25"/>
                    <a:pt x="112" y="24"/>
                    <a:pt x="112" y="22"/>
                  </a:cubicBezTo>
                  <a:cubicBezTo>
                    <a:pt x="109" y="27"/>
                    <a:pt x="105" y="30"/>
                    <a:pt x="103" y="34"/>
                  </a:cubicBezTo>
                  <a:close/>
                  <a:moveTo>
                    <a:pt x="13" y="196"/>
                  </a:moveTo>
                  <a:cubicBezTo>
                    <a:pt x="17" y="193"/>
                    <a:pt x="20" y="189"/>
                    <a:pt x="24" y="186"/>
                  </a:cubicBezTo>
                  <a:cubicBezTo>
                    <a:pt x="24" y="186"/>
                    <a:pt x="23" y="185"/>
                    <a:pt x="23" y="186"/>
                  </a:cubicBezTo>
                  <a:cubicBezTo>
                    <a:pt x="19" y="188"/>
                    <a:pt x="15" y="192"/>
                    <a:pt x="11" y="195"/>
                  </a:cubicBezTo>
                  <a:lnTo>
                    <a:pt x="13" y="196"/>
                  </a:lnTo>
                  <a:close/>
                  <a:moveTo>
                    <a:pt x="44" y="71"/>
                  </a:moveTo>
                  <a:cubicBezTo>
                    <a:pt x="45" y="70"/>
                    <a:pt x="47" y="69"/>
                    <a:pt x="49" y="69"/>
                  </a:cubicBezTo>
                  <a:cubicBezTo>
                    <a:pt x="50" y="69"/>
                    <a:pt x="51" y="67"/>
                    <a:pt x="52" y="65"/>
                  </a:cubicBezTo>
                  <a:cubicBezTo>
                    <a:pt x="53" y="65"/>
                    <a:pt x="55" y="63"/>
                    <a:pt x="54" y="63"/>
                  </a:cubicBezTo>
                  <a:cubicBezTo>
                    <a:pt x="53" y="64"/>
                    <a:pt x="50" y="64"/>
                    <a:pt x="49" y="64"/>
                  </a:cubicBezTo>
                  <a:cubicBezTo>
                    <a:pt x="47" y="65"/>
                    <a:pt x="45" y="68"/>
                    <a:pt x="44" y="70"/>
                  </a:cubicBezTo>
                  <a:cubicBezTo>
                    <a:pt x="43" y="71"/>
                    <a:pt x="43" y="72"/>
                    <a:pt x="44" y="71"/>
                  </a:cubicBezTo>
                  <a:close/>
                  <a:moveTo>
                    <a:pt x="28" y="203"/>
                  </a:moveTo>
                  <a:cubicBezTo>
                    <a:pt x="32" y="200"/>
                    <a:pt x="36" y="196"/>
                    <a:pt x="39" y="192"/>
                  </a:cubicBezTo>
                  <a:cubicBezTo>
                    <a:pt x="34" y="194"/>
                    <a:pt x="30" y="198"/>
                    <a:pt x="26" y="202"/>
                  </a:cubicBezTo>
                  <a:cubicBezTo>
                    <a:pt x="27" y="202"/>
                    <a:pt x="28" y="202"/>
                    <a:pt x="28" y="203"/>
                  </a:cubicBezTo>
                  <a:close/>
                  <a:moveTo>
                    <a:pt x="106" y="39"/>
                  </a:moveTo>
                  <a:cubicBezTo>
                    <a:pt x="110" y="37"/>
                    <a:pt x="113" y="35"/>
                    <a:pt x="116" y="32"/>
                  </a:cubicBezTo>
                  <a:cubicBezTo>
                    <a:pt x="116" y="31"/>
                    <a:pt x="115" y="29"/>
                    <a:pt x="114" y="28"/>
                  </a:cubicBezTo>
                  <a:cubicBezTo>
                    <a:pt x="107" y="38"/>
                    <a:pt x="107" y="38"/>
                    <a:pt x="107" y="38"/>
                  </a:cubicBezTo>
                  <a:cubicBezTo>
                    <a:pt x="107" y="39"/>
                    <a:pt x="105" y="40"/>
                    <a:pt x="106" y="39"/>
                  </a:cubicBezTo>
                  <a:close/>
                  <a:moveTo>
                    <a:pt x="76" y="204"/>
                  </a:moveTo>
                  <a:cubicBezTo>
                    <a:pt x="77" y="203"/>
                    <a:pt x="80" y="203"/>
                    <a:pt x="81" y="203"/>
                  </a:cubicBezTo>
                  <a:cubicBezTo>
                    <a:pt x="84" y="198"/>
                    <a:pt x="88" y="194"/>
                    <a:pt x="92" y="190"/>
                  </a:cubicBezTo>
                  <a:cubicBezTo>
                    <a:pt x="90" y="189"/>
                    <a:pt x="89" y="190"/>
                    <a:pt x="89" y="190"/>
                  </a:cubicBezTo>
                  <a:lnTo>
                    <a:pt x="76" y="204"/>
                  </a:lnTo>
                  <a:close/>
                  <a:moveTo>
                    <a:pt x="22" y="200"/>
                  </a:moveTo>
                  <a:cubicBezTo>
                    <a:pt x="22" y="200"/>
                    <a:pt x="23" y="200"/>
                    <a:pt x="23" y="200"/>
                  </a:cubicBezTo>
                  <a:cubicBezTo>
                    <a:pt x="26" y="196"/>
                    <a:pt x="29" y="193"/>
                    <a:pt x="32" y="189"/>
                  </a:cubicBezTo>
                  <a:cubicBezTo>
                    <a:pt x="32" y="189"/>
                    <a:pt x="31" y="189"/>
                    <a:pt x="31" y="189"/>
                  </a:cubicBezTo>
                  <a:cubicBezTo>
                    <a:pt x="27" y="192"/>
                    <a:pt x="23" y="195"/>
                    <a:pt x="19" y="199"/>
                  </a:cubicBezTo>
                  <a:cubicBezTo>
                    <a:pt x="20" y="199"/>
                    <a:pt x="21" y="199"/>
                    <a:pt x="22" y="200"/>
                  </a:cubicBezTo>
                  <a:close/>
                  <a:moveTo>
                    <a:pt x="66" y="205"/>
                  </a:moveTo>
                  <a:cubicBezTo>
                    <a:pt x="67" y="205"/>
                    <a:pt x="70" y="205"/>
                    <a:pt x="71" y="204"/>
                  </a:cubicBezTo>
                  <a:cubicBezTo>
                    <a:pt x="74" y="201"/>
                    <a:pt x="77" y="197"/>
                    <a:pt x="80" y="193"/>
                  </a:cubicBezTo>
                  <a:cubicBezTo>
                    <a:pt x="79" y="194"/>
                    <a:pt x="77" y="193"/>
                    <a:pt x="77" y="194"/>
                  </a:cubicBezTo>
                  <a:cubicBezTo>
                    <a:pt x="73" y="198"/>
                    <a:pt x="70" y="201"/>
                    <a:pt x="66" y="205"/>
                  </a:cubicBezTo>
                  <a:cubicBezTo>
                    <a:pt x="66" y="205"/>
                    <a:pt x="65" y="206"/>
                    <a:pt x="66" y="205"/>
                  </a:cubicBezTo>
                  <a:close/>
                  <a:moveTo>
                    <a:pt x="55" y="207"/>
                  </a:moveTo>
                  <a:cubicBezTo>
                    <a:pt x="57" y="206"/>
                    <a:pt x="59" y="206"/>
                    <a:pt x="60" y="206"/>
                  </a:cubicBezTo>
                  <a:cubicBezTo>
                    <a:pt x="70" y="195"/>
                    <a:pt x="70" y="195"/>
                    <a:pt x="70" y="195"/>
                  </a:cubicBezTo>
                  <a:cubicBezTo>
                    <a:pt x="69" y="195"/>
                    <a:pt x="68" y="194"/>
                    <a:pt x="67" y="195"/>
                  </a:cubicBezTo>
                  <a:cubicBezTo>
                    <a:pt x="55" y="205"/>
                    <a:pt x="55" y="205"/>
                    <a:pt x="55" y="205"/>
                  </a:cubicBezTo>
                  <a:cubicBezTo>
                    <a:pt x="55" y="205"/>
                    <a:pt x="54" y="207"/>
                    <a:pt x="55" y="207"/>
                  </a:cubicBezTo>
                  <a:close/>
                  <a:moveTo>
                    <a:pt x="32" y="70"/>
                  </a:moveTo>
                  <a:cubicBezTo>
                    <a:pt x="32" y="70"/>
                    <a:pt x="33" y="69"/>
                    <a:pt x="33" y="69"/>
                  </a:cubicBezTo>
                  <a:cubicBezTo>
                    <a:pt x="34" y="67"/>
                    <a:pt x="35" y="65"/>
                    <a:pt x="36" y="64"/>
                  </a:cubicBezTo>
                  <a:cubicBezTo>
                    <a:pt x="37" y="63"/>
                    <a:pt x="38" y="61"/>
                    <a:pt x="40" y="61"/>
                  </a:cubicBezTo>
                  <a:cubicBezTo>
                    <a:pt x="40" y="60"/>
                    <a:pt x="41" y="59"/>
                    <a:pt x="41" y="59"/>
                  </a:cubicBezTo>
                  <a:cubicBezTo>
                    <a:pt x="40" y="54"/>
                    <a:pt x="38" y="50"/>
                    <a:pt x="34" y="47"/>
                  </a:cubicBezTo>
                  <a:cubicBezTo>
                    <a:pt x="33" y="51"/>
                    <a:pt x="30" y="55"/>
                    <a:pt x="27" y="59"/>
                  </a:cubicBezTo>
                  <a:cubicBezTo>
                    <a:pt x="30" y="56"/>
                    <a:pt x="32" y="53"/>
                    <a:pt x="34" y="51"/>
                  </a:cubicBezTo>
                  <a:cubicBezTo>
                    <a:pt x="35" y="51"/>
                    <a:pt x="36" y="51"/>
                    <a:pt x="36" y="51"/>
                  </a:cubicBezTo>
                  <a:cubicBezTo>
                    <a:pt x="35" y="54"/>
                    <a:pt x="34" y="56"/>
                    <a:pt x="33" y="59"/>
                  </a:cubicBezTo>
                  <a:cubicBezTo>
                    <a:pt x="34" y="58"/>
                    <a:pt x="35" y="57"/>
                    <a:pt x="36" y="56"/>
                  </a:cubicBezTo>
                  <a:cubicBezTo>
                    <a:pt x="36" y="55"/>
                    <a:pt x="38" y="55"/>
                    <a:pt x="38" y="56"/>
                  </a:cubicBezTo>
                  <a:cubicBezTo>
                    <a:pt x="39" y="57"/>
                    <a:pt x="38" y="59"/>
                    <a:pt x="37" y="60"/>
                  </a:cubicBezTo>
                  <a:cubicBezTo>
                    <a:pt x="35" y="64"/>
                    <a:pt x="33" y="67"/>
                    <a:pt x="31" y="70"/>
                  </a:cubicBezTo>
                  <a:cubicBezTo>
                    <a:pt x="32" y="70"/>
                    <a:pt x="32" y="70"/>
                    <a:pt x="32" y="70"/>
                  </a:cubicBezTo>
                  <a:close/>
                  <a:moveTo>
                    <a:pt x="89" y="200"/>
                  </a:moveTo>
                  <a:cubicBezTo>
                    <a:pt x="99" y="194"/>
                    <a:pt x="108" y="185"/>
                    <a:pt x="114" y="171"/>
                  </a:cubicBezTo>
                  <a:cubicBezTo>
                    <a:pt x="105" y="179"/>
                    <a:pt x="97" y="190"/>
                    <a:pt x="89" y="200"/>
                  </a:cubicBezTo>
                  <a:close/>
                  <a:moveTo>
                    <a:pt x="124" y="113"/>
                  </a:moveTo>
                  <a:cubicBezTo>
                    <a:pt x="124" y="113"/>
                    <a:pt x="123" y="113"/>
                    <a:pt x="123" y="113"/>
                  </a:cubicBezTo>
                  <a:cubicBezTo>
                    <a:pt x="119" y="116"/>
                    <a:pt x="115" y="119"/>
                    <a:pt x="111" y="123"/>
                  </a:cubicBezTo>
                  <a:cubicBezTo>
                    <a:pt x="111" y="123"/>
                    <a:pt x="109" y="123"/>
                    <a:pt x="109" y="122"/>
                  </a:cubicBezTo>
                  <a:cubicBezTo>
                    <a:pt x="109" y="122"/>
                    <a:pt x="110" y="121"/>
                    <a:pt x="110" y="121"/>
                  </a:cubicBezTo>
                  <a:cubicBezTo>
                    <a:pt x="114" y="117"/>
                    <a:pt x="118" y="114"/>
                    <a:pt x="122" y="109"/>
                  </a:cubicBezTo>
                  <a:cubicBezTo>
                    <a:pt x="117" y="113"/>
                    <a:pt x="114" y="116"/>
                    <a:pt x="110" y="119"/>
                  </a:cubicBezTo>
                  <a:cubicBezTo>
                    <a:pt x="109" y="119"/>
                    <a:pt x="108" y="118"/>
                    <a:pt x="109" y="117"/>
                  </a:cubicBezTo>
                  <a:cubicBezTo>
                    <a:pt x="112" y="114"/>
                    <a:pt x="115" y="111"/>
                    <a:pt x="118" y="107"/>
                  </a:cubicBezTo>
                  <a:cubicBezTo>
                    <a:pt x="119" y="107"/>
                    <a:pt x="119" y="107"/>
                    <a:pt x="119" y="106"/>
                  </a:cubicBezTo>
                  <a:cubicBezTo>
                    <a:pt x="118" y="106"/>
                    <a:pt x="118" y="107"/>
                    <a:pt x="118" y="107"/>
                  </a:cubicBezTo>
                  <a:cubicBezTo>
                    <a:pt x="118" y="107"/>
                    <a:pt x="118" y="107"/>
                    <a:pt x="118" y="107"/>
                  </a:cubicBezTo>
                  <a:cubicBezTo>
                    <a:pt x="113" y="111"/>
                    <a:pt x="113" y="111"/>
                    <a:pt x="113" y="111"/>
                  </a:cubicBezTo>
                  <a:cubicBezTo>
                    <a:pt x="111" y="113"/>
                    <a:pt x="109" y="114"/>
                    <a:pt x="108" y="115"/>
                  </a:cubicBezTo>
                  <a:cubicBezTo>
                    <a:pt x="107" y="115"/>
                    <a:pt x="106" y="114"/>
                    <a:pt x="107" y="113"/>
                  </a:cubicBezTo>
                  <a:cubicBezTo>
                    <a:pt x="119" y="101"/>
                    <a:pt x="119" y="101"/>
                    <a:pt x="119" y="101"/>
                  </a:cubicBezTo>
                  <a:cubicBezTo>
                    <a:pt x="119" y="101"/>
                    <a:pt x="120" y="100"/>
                    <a:pt x="119" y="101"/>
                  </a:cubicBezTo>
                  <a:cubicBezTo>
                    <a:pt x="115" y="104"/>
                    <a:pt x="112" y="106"/>
                    <a:pt x="109" y="108"/>
                  </a:cubicBezTo>
                  <a:cubicBezTo>
                    <a:pt x="108" y="109"/>
                    <a:pt x="106" y="108"/>
                    <a:pt x="107" y="107"/>
                  </a:cubicBezTo>
                  <a:cubicBezTo>
                    <a:pt x="109" y="104"/>
                    <a:pt x="112" y="101"/>
                    <a:pt x="115" y="98"/>
                  </a:cubicBezTo>
                  <a:cubicBezTo>
                    <a:pt x="112" y="100"/>
                    <a:pt x="110" y="102"/>
                    <a:pt x="107" y="103"/>
                  </a:cubicBezTo>
                  <a:cubicBezTo>
                    <a:pt x="106" y="104"/>
                    <a:pt x="106" y="103"/>
                    <a:pt x="106" y="102"/>
                  </a:cubicBezTo>
                  <a:cubicBezTo>
                    <a:pt x="108" y="100"/>
                    <a:pt x="111" y="98"/>
                    <a:pt x="114" y="94"/>
                  </a:cubicBezTo>
                  <a:cubicBezTo>
                    <a:pt x="110" y="96"/>
                    <a:pt x="108" y="98"/>
                    <a:pt x="105" y="100"/>
                  </a:cubicBezTo>
                  <a:cubicBezTo>
                    <a:pt x="104" y="100"/>
                    <a:pt x="102" y="98"/>
                    <a:pt x="103" y="97"/>
                  </a:cubicBezTo>
                  <a:cubicBezTo>
                    <a:pt x="107" y="93"/>
                    <a:pt x="107" y="93"/>
                    <a:pt x="107" y="93"/>
                  </a:cubicBezTo>
                  <a:cubicBezTo>
                    <a:pt x="105" y="92"/>
                    <a:pt x="102" y="92"/>
                    <a:pt x="100" y="91"/>
                  </a:cubicBezTo>
                  <a:cubicBezTo>
                    <a:pt x="94" y="90"/>
                    <a:pt x="89" y="92"/>
                    <a:pt x="86" y="94"/>
                  </a:cubicBezTo>
                  <a:cubicBezTo>
                    <a:pt x="85" y="94"/>
                    <a:pt x="84" y="92"/>
                    <a:pt x="85" y="92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96" y="86"/>
                    <a:pt x="96" y="84"/>
                    <a:pt x="97" y="83"/>
                  </a:cubicBezTo>
                  <a:cubicBezTo>
                    <a:pt x="100" y="79"/>
                    <a:pt x="103" y="75"/>
                    <a:pt x="106" y="72"/>
                  </a:cubicBezTo>
                  <a:cubicBezTo>
                    <a:pt x="110" y="67"/>
                    <a:pt x="112" y="62"/>
                    <a:pt x="115" y="57"/>
                  </a:cubicBezTo>
                  <a:cubicBezTo>
                    <a:pt x="118" y="51"/>
                    <a:pt x="119" y="43"/>
                    <a:pt x="118" y="38"/>
                  </a:cubicBezTo>
                  <a:cubicBezTo>
                    <a:pt x="116" y="39"/>
                    <a:pt x="114" y="42"/>
                    <a:pt x="112" y="42"/>
                  </a:cubicBezTo>
                  <a:cubicBezTo>
                    <a:pt x="112" y="41"/>
                    <a:pt x="112" y="40"/>
                    <a:pt x="112" y="40"/>
                  </a:cubicBezTo>
                  <a:cubicBezTo>
                    <a:pt x="112" y="38"/>
                    <a:pt x="113" y="36"/>
                    <a:pt x="114" y="35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2" y="37"/>
                    <a:pt x="109" y="39"/>
                    <a:pt x="106" y="41"/>
                  </a:cubicBezTo>
                  <a:cubicBezTo>
                    <a:pt x="106" y="41"/>
                    <a:pt x="104" y="41"/>
                    <a:pt x="105" y="40"/>
                  </a:cubicBezTo>
                  <a:cubicBezTo>
                    <a:pt x="107" y="36"/>
                    <a:pt x="110" y="32"/>
                    <a:pt x="113" y="28"/>
                  </a:cubicBezTo>
                  <a:cubicBezTo>
                    <a:pt x="113" y="28"/>
                    <a:pt x="115" y="27"/>
                    <a:pt x="113" y="25"/>
                  </a:cubicBezTo>
                  <a:cubicBezTo>
                    <a:pt x="110" y="30"/>
                    <a:pt x="106" y="34"/>
                    <a:pt x="102" y="37"/>
                  </a:cubicBezTo>
                  <a:cubicBezTo>
                    <a:pt x="101" y="36"/>
                    <a:pt x="100" y="36"/>
                    <a:pt x="101" y="35"/>
                  </a:cubicBezTo>
                  <a:cubicBezTo>
                    <a:pt x="102" y="33"/>
                    <a:pt x="103" y="32"/>
                    <a:pt x="104" y="30"/>
                  </a:cubicBezTo>
                  <a:cubicBezTo>
                    <a:pt x="106" y="27"/>
                    <a:pt x="109" y="26"/>
                    <a:pt x="111" y="22"/>
                  </a:cubicBezTo>
                  <a:cubicBezTo>
                    <a:pt x="106" y="26"/>
                    <a:pt x="101" y="31"/>
                    <a:pt x="97" y="36"/>
                  </a:cubicBezTo>
                  <a:cubicBezTo>
                    <a:pt x="96" y="37"/>
                    <a:pt x="95" y="34"/>
                    <a:pt x="96" y="34"/>
                  </a:cubicBezTo>
                  <a:cubicBezTo>
                    <a:pt x="99" y="29"/>
                    <a:pt x="103" y="24"/>
                    <a:pt x="106" y="19"/>
                  </a:cubicBezTo>
                  <a:cubicBezTo>
                    <a:pt x="95" y="32"/>
                    <a:pt x="95" y="32"/>
                    <a:pt x="95" y="32"/>
                  </a:cubicBezTo>
                  <a:cubicBezTo>
                    <a:pt x="94" y="33"/>
                    <a:pt x="93" y="33"/>
                    <a:pt x="93" y="32"/>
                  </a:cubicBezTo>
                  <a:cubicBezTo>
                    <a:pt x="92" y="30"/>
                    <a:pt x="94" y="29"/>
                    <a:pt x="95" y="28"/>
                  </a:cubicBezTo>
                  <a:cubicBezTo>
                    <a:pt x="95" y="27"/>
                    <a:pt x="96" y="27"/>
                    <a:pt x="96" y="26"/>
                  </a:cubicBezTo>
                  <a:cubicBezTo>
                    <a:pt x="98" y="25"/>
                    <a:pt x="99" y="23"/>
                    <a:pt x="100" y="21"/>
                  </a:cubicBezTo>
                  <a:cubicBezTo>
                    <a:pt x="100" y="21"/>
                    <a:pt x="101" y="20"/>
                    <a:pt x="101" y="20"/>
                  </a:cubicBezTo>
                  <a:cubicBezTo>
                    <a:pt x="101" y="20"/>
                    <a:pt x="102" y="19"/>
                    <a:pt x="102" y="18"/>
                  </a:cubicBezTo>
                  <a:cubicBezTo>
                    <a:pt x="102" y="18"/>
                    <a:pt x="101" y="19"/>
                    <a:pt x="101" y="20"/>
                  </a:cubicBezTo>
                  <a:cubicBezTo>
                    <a:pt x="99" y="21"/>
                    <a:pt x="98" y="23"/>
                    <a:pt x="96" y="25"/>
                  </a:cubicBezTo>
                  <a:cubicBezTo>
                    <a:pt x="96" y="25"/>
                    <a:pt x="96" y="26"/>
                    <a:pt x="96" y="26"/>
                  </a:cubicBezTo>
                  <a:cubicBezTo>
                    <a:pt x="95" y="26"/>
                    <a:pt x="95" y="27"/>
                    <a:pt x="95" y="28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0" y="33"/>
                    <a:pt x="90" y="32"/>
                    <a:pt x="89" y="32"/>
                  </a:cubicBezTo>
                  <a:cubicBezTo>
                    <a:pt x="89" y="32"/>
                    <a:pt x="89" y="31"/>
                    <a:pt x="89" y="30"/>
                  </a:cubicBezTo>
                  <a:cubicBezTo>
                    <a:pt x="93" y="25"/>
                    <a:pt x="98" y="20"/>
                    <a:pt x="101" y="15"/>
                  </a:cubicBezTo>
                  <a:cubicBezTo>
                    <a:pt x="87" y="31"/>
                    <a:pt x="87" y="31"/>
                    <a:pt x="87" y="31"/>
                  </a:cubicBezTo>
                  <a:cubicBezTo>
                    <a:pt x="87" y="31"/>
                    <a:pt x="86" y="31"/>
                    <a:pt x="86" y="30"/>
                  </a:cubicBezTo>
                  <a:cubicBezTo>
                    <a:pt x="85" y="29"/>
                    <a:pt x="86" y="29"/>
                    <a:pt x="87" y="28"/>
                  </a:cubicBezTo>
                  <a:cubicBezTo>
                    <a:pt x="91" y="23"/>
                    <a:pt x="95" y="18"/>
                    <a:pt x="99" y="11"/>
                  </a:cubicBezTo>
                  <a:cubicBezTo>
                    <a:pt x="98" y="12"/>
                    <a:pt x="98" y="12"/>
                    <a:pt x="97" y="13"/>
                  </a:cubicBezTo>
                  <a:cubicBezTo>
                    <a:pt x="92" y="18"/>
                    <a:pt x="87" y="24"/>
                    <a:pt x="82" y="30"/>
                  </a:cubicBezTo>
                  <a:cubicBezTo>
                    <a:pt x="81" y="30"/>
                    <a:pt x="81" y="29"/>
                    <a:pt x="80" y="29"/>
                  </a:cubicBezTo>
                  <a:cubicBezTo>
                    <a:pt x="85" y="23"/>
                    <a:pt x="90" y="17"/>
                    <a:pt x="94" y="11"/>
                  </a:cubicBezTo>
                  <a:cubicBezTo>
                    <a:pt x="95" y="10"/>
                    <a:pt x="93" y="11"/>
                    <a:pt x="93" y="11"/>
                  </a:cubicBezTo>
                  <a:cubicBezTo>
                    <a:pt x="87" y="16"/>
                    <a:pt x="83" y="23"/>
                    <a:pt x="78" y="28"/>
                  </a:cubicBezTo>
                  <a:cubicBezTo>
                    <a:pt x="77" y="29"/>
                    <a:pt x="76" y="28"/>
                    <a:pt x="76" y="27"/>
                  </a:cubicBezTo>
                  <a:cubicBezTo>
                    <a:pt x="80" y="22"/>
                    <a:pt x="84" y="17"/>
                    <a:pt x="88" y="12"/>
                  </a:cubicBezTo>
                  <a:cubicBezTo>
                    <a:pt x="88" y="11"/>
                    <a:pt x="88" y="11"/>
                    <a:pt x="88" y="11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8" y="12"/>
                    <a:pt x="87" y="12"/>
                    <a:pt x="87" y="12"/>
                  </a:cubicBezTo>
                  <a:cubicBezTo>
                    <a:pt x="82" y="17"/>
                    <a:pt x="77" y="24"/>
                    <a:pt x="73" y="29"/>
                  </a:cubicBezTo>
                  <a:cubicBezTo>
                    <a:pt x="72" y="30"/>
                    <a:pt x="71" y="30"/>
                    <a:pt x="70" y="30"/>
                  </a:cubicBezTo>
                  <a:cubicBezTo>
                    <a:pt x="71" y="29"/>
                    <a:pt x="71" y="28"/>
                    <a:pt x="72" y="27"/>
                  </a:cubicBezTo>
                  <a:cubicBezTo>
                    <a:pt x="75" y="24"/>
                    <a:pt x="78" y="20"/>
                    <a:pt x="81" y="16"/>
                  </a:cubicBezTo>
                  <a:cubicBezTo>
                    <a:pt x="79" y="17"/>
                    <a:pt x="75" y="23"/>
                    <a:pt x="72" y="26"/>
                  </a:cubicBezTo>
                  <a:cubicBezTo>
                    <a:pt x="72" y="26"/>
                    <a:pt x="72" y="27"/>
                    <a:pt x="72" y="27"/>
                  </a:cubicBezTo>
                  <a:cubicBezTo>
                    <a:pt x="70" y="28"/>
                    <a:pt x="70" y="29"/>
                    <a:pt x="69" y="30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69" y="23"/>
                    <a:pt x="66" y="26"/>
                    <a:pt x="64" y="29"/>
                  </a:cubicBezTo>
                  <a:cubicBezTo>
                    <a:pt x="63" y="29"/>
                    <a:pt x="64" y="28"/>
                    <a:pt x="64" y="27"/>
                  </a:cubicBezTo>
                  <a:cubicBezTo>
                    <a:pt x="66" y="23"/>
                    <a:pt x="69" y="19"/>
                    <a:pt x="71" y="15"/>
                  </a:cubicBezTo>
                  <a:cubicBezTo>
                    <a:pt x="66" y="20"/>
                    <a:pt x="62" y="27"/>
                    <a:pt x="58" y="33"/>
                  </a:cubicBezTo>
                  <a:cubicBezTo>
                    <a:pt x="58" y="34"/>
                    <a:pt x="57" y="33"/>
                    <a:pt x="57" y="32"/>
                  </a:cubicBezTo>
                  <a:cubicBezTo>
                    <a:pt x="57" y="32"/>
                    <a:pt x="57" y="31"/>
                    <a:pt x="57" y="31"/>
                  </a:cubicBezTo>
                  <a:cubicBezTo>
                    <a:pt x="60" y="25"/>
                    <a:pt x="63" y="20"/>
                    <a:pt x="66" y="15"/>
                  </a:cubicBezTo>
                  <a:cubicBezTo>
                    <a:pt x="62" y="19"/>
                    <a:pt x="59" y="24"/>
                    <a:pt x="56" y="29"/>
                  </a:cubicBezTo>
                  <a:cubicBezTo>
                    <a:pt x="56" y="30"/>
                    <a:pt x="54" y="30"/>
                    <a:pt x="54" y="29"/>
                  </a:cubicBezTo>
                  <a:cubicBezTo>
                    <a:pt x="56" y="25"/>
                    <a:pt x="57" y="21"/>
                    <a:pt x="59" y="18"/>
                  </a:cubicBezTo>
                  <a:cubicBezTo>
                    <a:pt x="56" y="21"/>
                    <a:pt x="53" y="26"/>
                    <a:pt x="51" y="31"/>
                  </a:cubicBezTo>
                  <a:cubicBezTo>
                    <a:pt x="51" y="32"/>
                    <a:pt x="50" y="32"/>
                    <a:pt x="49" y="31"/>
                  </a:cubicBezTo>
                  <a:cubicBezTo>
                    <a:pt x="49" y="29"/>
                    <a:pt x="50" y="27"/>
                    <a:pt x="51" y="26"/>
                  </a:cubicBezTo>
                  <a:cubicBezTo>
                    <a:pt x="49" y="28"/>
                    <a:pt x="49" y="30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3"/>
                  </a:cubicBezTo>
                  <a:cubicBezTo>
                    <a:pt x="47" y="33"/>
                    <a:pt x="45" y="34"/>
                    <a:pt x="45" y="33"/>
                  </a:cubicBezTo>
                  <a:cubicBezTo>
                    <a:pt x="46" y="31"/>
                    <a:pt x="47" y="27"/>
                    <a:pt x="48" y="25"/>
                  </a:cubicBezTo>
                  <a:cubicBezTo>
                    <a:pt x="48" y="24"/>
                    <a:pt x="50" y="22"/>
                    <a:pt x="50" y="21"/>
                  </a:cubicBezTo>
                  <a:cubicBezTo>
                    <a:pt x="48" y="24"/>
                    <a:pt x="46" y="27"/>
                    <a:pt x="45" y="30"/>
                  </a:cubicBezTo>
                  <a:cubicBezTo>
                    <a:pt x="45" y="31"/>
                    <a:pt x="44" y="32"/>
                    <a:pt x="44" y="31"/>
                  </a:cubicBezTo>
                  <a:cubicBezTo>
                    <a:pt x="43" y="30"/>
                    <a:pt x="43" y="28"/>
                    <a:pt x="43" y="28"/>
                  </a:cubicBezTo>
                  <a:cubicBezTo>
                    <a:pt x="43" y="27"/>
                    <a:pt x="42" y="28"/>
                    <a:pt x="42" y="28"/>
                  </a:cubicBezTo>
                  <a:cubicBezTo>
                    <a:pt x="40" y="30"/>
                    <a:pt x="38" y="33"/>
                    <a:pt x="38" y="36"/>
                  </a:cubicBezTo>
                  <a:cubicBezTo>
                    <a:pt x="42" y="43"/>
                    <a:pt x="46" y="49"/>
                    <a:pt x="48" y="57"/>
                  </a:cubicBezTo>
                  <a:cubicBezTo>
                    <a:pt x="51" y="57"/>
                    <a:pt x="53" y="55"/>
                    <a:pt x="56" y="55"/>
                  </a:cubicBezTo>
                  <a:cubicBezTo>
                    <a:pt x="64" y="53"/>
                    <a:pt x="74" y="51"/>
                    <a:pt x="83" y="56"/>
                  </a:cubicBezTo>
                  <a:cubicBezTo>
                    <a:pt x="85" y="57"/>
                    <a:pt x="87" y="58"/>
                    <a:pt x="88" y="59"/>
                  </a:cubicBezTo>
                  <a:cubicBezTo>
                    <a:pt x="87" y="63"/>
                    <a:pt x="86" y="67"/>
                    <a:pt x="85" y="69"/>
                  </a:cubicBezTo>
                  <a:cubicBezTo>
                    <a:pt x="85" y="69"/>
                    <a:pt x="85" y="69"/>
                    <a:pt x="85" y="68"/>
                  </a:cubicBezTo>
                  <a:cubicBezTo>
                    <a:pt x="81" y="76"/>
                    <a:pt x="76" y="80"/>
                    <a:pt x="70" y="83"/>
                  </a:cubicBezTo>
                  <a:cubicBezTo>
                    <a:pt x="66" y="85"/>
                    <a:pt x="61" y="86"/>
                    <a:pt x="56" y="88"/>
                  </a:cubicBezTo>
                  <a:cubicBezTo>
                    <a:pt x="55" y="88"/>
                    <a:pt x="53" y="89"/>
                    <a:pt x="53" y="90"/>
                  </a:cubicBezTo>
                  <a:cubicBezTo>
                    <a:pt x="54" y="96"/>
                    <a:pt x="55" y="102"/>
                    <a:pt x="56" y="109"/>
                  </a:cubicBezTo>
                  <a:cubicBezTo>
                    <a:pt x="67" y="111"/>
                    <a:pt x="73" y="116"/>
                    <a:pt x="78" y="122"/>
                  </a:cubicBezTo>
                  <a:cubicBezTo>
                    <a:pt x="82" y="127"/>
                    <a:pt x="81" y="139"/>
                    <a:pt x="75" y="143"/>
                  </a:cubicBezTo>
                  <a:cubicBezTo>
                    <a:pt x="66" y="150"/>
                    <a:pt x="54" y="153"/>
                    <a:pt x="40" y="150"/>
                  </a:cubicBezTo>
                  <a:cubicBezTo>
                    <a:pt x="38" y="150"/>
                    <a:pt x="37" y="150"/>
                    <a:pt x="36" y="150"/>
                  </a:cubicBezTo>
                  <a:cubicBezTo>
                    <a:pt x="35" y="154"/>
                    <a:pt x="33" y="155"/>
                    <a:pt x="32" y="158"/>
                  </a:cubicBezTo>
                  <a:cubicBezTo>
                    <a:pt x="32" y="159"/>
                    <a:pt x="30" y="159"/>
                    <a:pt x="31" y="160"/>
                  </a:cubicBezTo>
                  <a:cubicBezTo>
                    <a:pt x="31" y="160"/>
                    <a:pt x="30" y="160"/>
                    <a:pt x="31" y="161"/>
                  </a:cubicBezTo>
                  <a:cubicBezTo>
                    <a:pt x="31" y="162"/>
                    <a:pt x="30" y="161"/>
                    <a:pt x="30" y="162"/>
                  </a:cubicBezTo>
                  <a:cubicBezTo>
                    <a:pt x="28" y="166"/>
                    <a:pt x="27" y="172"/>
                    <a:pt x="27" y="176"/>
                  </a:cubicBezTo>
                  <a:cubicBezTo>
                    <a:pt x="28" y="176"/>
                    <a:pt x="29" y="174"/>
                    <a:pt x="30" y="174"/>
                  </a:cubicBezTo>
                  <a:cubicBezTo>
                    <a:pt x="31" y="174"/>
                    <a:pt x="32" y="175"/>
                    <a:pt x="31" y="175"/>
                  </a:cubicBezTo>
                  <a:cubicBezTo>
                    <a:pt x="30" y="177"/>
                    <a:pt x="28" y="178"/>
                    <a:pt x="27" y="180"/>
                  </a:cubicBezTo>
                  <a:cubicBezTo>
                    <a:pt x="36" y="183"/>
                    <a:pt x="48" y="187"/>
                    <a:pt x="57" y="187"/>
                  </a:cubicBezTo>
                  <a:cubicBezTo>
                    <a:pt x="74" y="188"/>
                    <a:pt x="88" y="185"/>
                    <a:pt x="99" y="176"/>
                  </a:cubicBezTo>
                  <a:cubicBezTo>
                    <a:pt x="112" y="165"/>
                    <a:pt x="123" y="143"/>
                    <a:pt x="126" y="119"/>
                  </a:cubicBezTo>
                  <a:cubicBezTo>
                    <a:pt x="126" y="117"/>
                    <a:pt x="126" y="115"/>
                    <a:pt x="125" y="113"/>
                  </a:cubicBezTo>
                  <a:cubicBezTo>
                    <a:pt x="123" y="115"/>
                    <a:pt x="121" y="117"/>
                    <a:pt x="120" y="119"/>
                  </a:cubicBezTo>
                  <a:cubicBezTo>
                    <a:pt x="119" y="119"/>
                    <a:pt x="118" y="119"/>
                    <a:pt x="118" y="120"/>
                  </a:cubicBezTo>
                  <a:cubicBezTo>
                    <a:pt x="118" y="121"/>
                    <a:pt x="118" y="121"/>
                    <a:pt x="118" y="121"/>
                  </a:cubicBezTo>
                  <a:cubicBezTo>
                    <a:pt x="118" y="120"/>
                    <a:pt x="118" y="120"/>
                    <a:pt x="118" y="120"/>
                  </a:cubicBezTo>
                  <a:cubicBezTo>
                    <a:pt x="119" y="120"/>
                    <a:pt x="120" y="120"/>
                    <a:pt x="120" y="119"/>
                  </a:cubicBezTo>
                  <a:cubicBezTo>
                    <a:pt x="121" y="118"/>
                    <a:pt x="123" y="116"/>
                    <a:pt x="126" y="115"/>
                  </a:cubicBezTo>
                  <a:cubicBezTo>
                    <a:pt x="124" y="120"/>
                    <a:pt x="120" y="123"/>
                    <a:pt x="117" y="126"/>
                  </a:cubicBezTo>
                  <a:cubicBezTo>
                    <a:pt x="117" y="126"/>
                    <a:pt x="117" y="126"/>
                    <a:pt x="117" y="127"/>
                  </a:cubicBezTo>
                  <a:cubicBezTo>
                    <a:pt x="117" y="127"/>
                    <a:pt x="117" y="126"/>
                    <a:pt x="117" y="126"/>
                  </a:cubicBezTo>
                  <a:cubicBezTo>
                    <a:pt x="119" y="125"/>
                    <a:pt x="120" y="124"/>
                    <a:pt x="121" y="124"/>
                  </a:cubicBezTo>
                  <a:cubicBezTo>
                    <a:pt x="123" y="124"/>
                    <a:pt x="122" y="125"/>
                    <a:pt x="122" y="125"/>
                  </a:cubicBezTo>
                  <a:cubicBezTo>
                    <a:pt x="119" y="130"/>
                    <a:pt x="115" y="134"/>
                    <a:pt x="111" y="138"/>
                  </a:cubicBezTo>
                  <a:cubicBezTo>
                    <a:pt x="113" y="137"/>
                    <a:pt x="115" y="135"/>
                    <a:pt x="117" y="135"/>
                  </a:cubicBezTo>
                  <a:cubicBezTo>
                    <a:pt x="117" y="134"/>
                    <a:pt x="118" y="135"/>
                    <a:pt x="118" y="136"/>
                  </a:cubicBezTo>
                  <a:cubicBezTo>
                    <a:pt x="116" y="138"/>
                    <a:pt x="114" y="141"/>
                    <a:pt x="111" y="144"/>
                  </a:cubicBezTo>
                  <a:cubicBezTo>
                    <a:pt x="113" y="144"/>
                    <a:pt x="113" y="143"/>
                    <a:pt x="114" y="143"/>
                  </a:cubicBezTo>
                  <a:cubicBezTo>
                    <a:pt x="115" y="143"/>
                    <a:pt x="116" y="144"/>
                    <a:pt x="115" y="145"/>
                  </a:cubicBezTo>
                  <a:cubicBezTo>
                    <a:pt x="113" y="147"/>
                    <a:pt x="111" y="150"/>
                    <a:pt x="109" y="153"/>
                  </a:cubicBezTo>
                  <a:cubicBezTo>
                    <a:pt x="108" y="153"/>
                    <a:pt x="109" y="155"/>
                    <a:pt x="108" y="154"/>
                  </a:cubicBezTo>
                  <a:cubicBezTo>
                    <a:pt x="108" y="153"/>
                    <a:pt x="107" y="152"/>
                    <a:pt x="108" y="151"/>
                  </a:cubicBezTo>
                  <a:cubicBezTo>
                    <a:pt x="110" y="149"/>
                    <a:pt x="112" y="147"/>
                    <a:pt x="113" y="144"/>
                  </a:cubicBezTo>
                  <a:cubicBezTo>
                    <a:pt x="112" y="145"/>
                    <a:pt x="111" y="146"/>
                    <a:pt x="111" y="146"/>
                  </a:cubicBezTo>
                  <a:cubicBezTo>
                    <a:pt x="109" y="145"/>
                    <a:pt x="110" y="144"/>
                    <a:pt x="111" y="143"/>
                  </a:cubicBezTo>
                  <a:cubicBezTo>
                    <a:pt x="112" y="141"/>
                    <a:pt x="114" y="140"/>
                    <a:pt x="115" y="137"/>
                  </a:cubicBezTo>
                  <a:cubicBezTo>
                    <a:pt x="113" y="139"/>
                    <a:pt x="111" y="140"/>
                    <a:pt x="109" y="141"/>
                  </a:cubicBezTo>
                  <a:cubicBezTo>
                    <a:pt x="108" y="141"/>
                    <a:pt x="108" y="139"/>
                    <a:pt x="108" y="139"/>
                  </a:cubicBezTo>
                  <a:cubicBezTo>
                    <a:pt x="112" y="134"/>
                    <a:pt x="116" y="130"/>
                    <a:pt x="119" y="126"/>
                  </a:cubicBezTo>
                  <a:cubicBezTo>
                    <a:pt x="117" y="129"/>
                    <a:pt x="114" y="131"/>
                    <a:pt x="111" y="133"/>
                  </a:cubicBezTo>
                  <a:cubicBezTo>
                    <a:pt x="110" y="133"/>
                    <a:pt x="110" y="134"/>
                    <a:pt x="109" y="133"/>
                  </a:cubicBezTo>
                  <a:cubicBezTo>
                    <a:pt x="109" y="133"/>
                    <a:pt x="109" y="132"/>
                    <a:pt x="109" y="131"/>
                  </a:cubicBezTo>
                  <a:cubicBezTo>
                    <a:pt x="112" y="128"/>
                    <a:pt x="116" y="125"/>
                    <a:pt x="119" y="121"/>
                  </a:cubicBezTo>
                  <a:cubicBezTo>
                    <a:pt x="120" y="121"/>
                    <a:pt x="121" y="121"/>
                    <a:pt x="120" y="120"/>
                  </a:cubicBezTo>
                  <a:cubicBezTo>
                    <a:pt x="120" y="120"/>
                    <a:pt x="120" y="121"/>
                    <a:pt x="119" y="121"/>
                  </a:cubicBezTo>
                  <a:cubicBezTo>
                    <a:pt x="116" y="124"/>
                    <a:pt x="112" y="128"/>
                    <a:pt x="108" y="130"/>
                  </a:cubicBezTo>
                  <a:cubicBezTo>
                    <a:pt x="107" y="129"/>
                    <a:pt x="108" y="128"/>
                    <a:pt x="109" y="127"/>
                  </a:cubicBezTo>
                  <a:cubicBezTo>
                    <a:pt x="114" y="122"/>
                    <a:pt x="119" y="117"/>
                    <a:pt x="124" y="113"/>
                  </a:cubicBezTo>
                  <a:close/>
                  <a:moveTo>
                    <a:pt x="19" y="54"/>
                  </a:moveTo>
                  <a:cubicBezTo>
                    <a:pt x="19" y="54"/>
                    <a:pt x="18" y="56"/>
                    <a:pt x="18" y="56"/>
                  </a:cubicBezTo>
                  <a:cubicBezTo>
                    <a:pt x="17" y="55"/>
                    <a:pt x="17" y="53"/>
                    <a:pt x="18" y="52"/>
                  </a:cubicBezTo>
                  <a:cubicBezTo>
                    <a:pt x="16" y="55"/>
                    <a:pt x="14" y="59"/>
                    <a:pt x="14" y="62"/>
                  </a:cubicBezTo>
                  <a:cubicBezTo>
                    <a:pt x="13" y="63"/>
                    <a:pt x="11" y="63"/>
                    <a:pt x="10" y="61"/>
                  </a:cubicBezTo>
                  <a:cubicBezTo>
                    <a:pt x="10" y="60"/>
                    <a:pt x="10" y="59"/>
                    <a:pt x="10" y="58"/>
                  </a:cubicBezTo>
                  <a:cubicBezTo>
                    <a:pt x="12" y="57"/>
                    <a:pt x="11" y="56"/>
                    <a:pt x="12" y="55"/>
                  </a:cubicBezTo>
                  <a:cubicBezTo>
                    <a:pt x="18" y="41"/>
                    <a:pt x="26" y="30"/>
                    <a:pt x="34" y="17"/>
                  </a:cubicBezTo>
                  <a:cubicBezTo>
                    <a:pt x="34" y="15"/>
                    <a:pt x="36" y="15"/>
                    <a:pt x="37" y="13"/>
                  </a:cubicBezTo>
                  <a:cubicBezTo>
                    <a:pt x="38" y="12"/>
                    <a:pt x="38" y="10"/>
                    <a:pt x="39" y="10"/>
                  </a:cubicBezTo>
                  <a:cubicBezTo>
                    <a:pt x="40" y="10"/>
                    <a:pt x="40" y="10"/>
                    <a:pt x="40" y="11"/>
                  </a:cubicBezTo>
                  <a:cubicBezTo>
                    <a:pt x="39" y="13"/>
                    <a:pt x="36" y="17"/>
                    <a:pt x="37" y="18"/>
                  </a:cubicBezTo>
                  <a:cubicBezTo>
                    <a:pt x="37" y="19"/>
                    <a:pt x="38" y="20"/>
                    <a:pt x="37" y="21"/>
                  </a:cubicBezTo>
                  <a:cubicBezTo>
                    <a:pt x="43" y="16"/>
                    <a:pt x="49" y="13"/>
                    <a:pt x="55" y="10"/>
                  </a:cubicBezTo>
                  <a:cubicBezTo>
                    <a:pt x="68" y="4"/>
                    <a:pt x="83" y="0"/>
                    <a:pt x="102" y="6"/>
                  </a:cubicBezTo>
                  <a:cubicBezTo>
                    <a:pt x="115" y="12"/>
                    <a:pt x="120" y="24"/>
                    <a:pt x="123" y="36"/>
                  </a:cubicBezTo>
                  <a:cubicBezTo>
                    <a:pt x="128" y="45"/>
                    <a:pt x="124" y="61"/>
                    <a:pt x="117" y="68"/>
                  </a:cubicBezTo>
                  <a:cubicBezTo>
                    <a:pt x="115" y="74"/>
                    <a:pt x="111" y="77"/>
                    <a:pt x="108" y="81"/>
                  </a:cubicBezTo>
                  <a:cubicBezTo>
                    <a:pt x="107" y="82"/>
                    <a:pt x="107" y="83"/>
                    <a:pt x="106" y="84"/>
                  </a:cubicBezTo>
                  <a:cubicBezTo>
                    <a:pt x="120" y="90"/>
                    <a:pt x="129" y="99"/>
                    <a:pt x="132" y="111"/>
                  </a:cubicBezTo>
                  <a:cubicBezTo>
                    <a:pt x="132" y="100"/>
                    <a:pt x="132" y="100"/>
                    <a:pt x="132" y="100"/>
                  </a:cubicBezTo>
                  <a:cubicBezTo>
                    <a:pt x="132" y="100"/>
                    <a:pt x="133" y="99"/>
                    <a:pt x="134" y="100"/>
                  </a:cubicBezTo>
                  <a:cubicBezTo>
                    <a:pt x="134" y="101"/>
                    <a:pt x="136" y="101"/>
                    <a:pt x="136" y="102"/>
                  </a:cubicBezTo>
                  <a:cubicBezTo>
                    <a:pt x="137" y="115"/>
                    <a:pt x="135" y="128"/>
                    <a:pt x="133" y="142"/>
                  </a:cubicBezTo>
                  <a:cubicBezTo>
                    <a:pt x="132" y="150"/>
                    <a:pt x="132" y="158"/>
                    <a:pt x="130" y="167"/>
                  </a:cubicBezTo>
                  <a:cubicBezTo>
                    <a:pt x="130" y="167"/>
                    <a:pt x="129" y="168"/>
                    <a:pt x="128" y="169"/>
                  </a:cubicBezTo>
                  <a:cubicBezTo>
                    <a:pt x="127" y="170"/>
                    <a:pt x="128" y="171"/>
                    <a:pt x="128" y="172"/>
                  </a:cubicBezTo>
                  <a:cubicBezTo>
                    <a:pt x="127" y="172"/>
                    <a:pt x="126" y="173"/>
                    <a:pt x="126" y="172"/>
                  </a:cubicBezTo>
                  <a:cubicBezTo>
                    <a:pt x="126" y="170"/>
                    <a:pt x="126" y="169"/>
                    <a:pt x="126" y="166"/>
                  </a:cubicBezTo>
                  <a:cubicBezTo>
                    <a:pt x="126" y="165"/>
                    <a:pt x="125" y="168"/>
                    <a:pt x="125" y="168"/>
                  </a:cubicBezTo>
                  <a:cubicBezTo>
                    <a:pt x="124" y="174"/>
                    <a:pt x="124" y="174"/>
                    <a:pt x="124" y="174"/>
                  </a:cubicBezTo>
                  <a:cubicBezTo>
                    <a:pt x="123" y="174"/>
                    <a:pt x="123" y="174"/>
                    <a:pt x="123" y="174"/>
                  </a:cubicBezTo>
                  <a:cubicBezTo>
                    <a:pt x="124" y="167"/>
                    <a:pt x="124" y="167"/>
                    <a:pt x="124" y="167"/>
                  </a:cubicBezTo>
                  <a:cubicBezTo>
                    <a:pt x="116" y="184"/>
                    <a:pt x="105" y="197"/>
                    <a:pt x="91" y="205"/>
                  </a:cubicBezTo>
                  <a:cubicBezTo>
                    <a:pt x="74" y="211"/>
                    <a:pt x="56" y="215"/>
                    <a:pt x="32" y="209"/>
                  </a:cubicBezTo>
                  <a:cubicBezTo>
                    <a:pt x="31" y="210"/>
                    <a:pt x="31" y="211"/>
                    <a:pt x="30" y="211"/>
                  </a:cubicBezTo>
                  <a:cubicBezTo>
                    <a:pt x="29" y="211"/>
                    <a:pt x="29" y="211"/>
                    <a:pt x="28" y="210"/>
                  </a:cubicBezTo>
                  <a:cubicBezTo>
                    <a:pt x="28" y="210"/>
                    <a:pt x="29" y="209"/>
                    <a:pt x="29" y="208"/>
                  </a:cubicBezTo>
                  <a:cubicBezTo>
                    <a:pt x="29" y="208"/>
                    <a:pt x="28" y="208"/>
                    <a:pt x="28" y="208"/>
                  </a:cubicBezTo>
                  <a:cubicBezTo>
                    <a:pt x="26" y="208"/>
                    <a:pt x="25" y="210"/>
                    <a:pt x="24" y="211"/>
                  </a:cubicBezTo>
                  <a:cubicBezTo>
                    <a:pt x="24" y="211"/>
                    <a:pt x="23" y="210"/>
                    <a:pt x="22" y="210"/>
                  </a:cubicBezTo>
                  <a:cubicBezTo>
                    <a:pt x="22" y="209"/>
                    <a:pt x="24" y="208"/>
                    <a:pt x="25" y="207"/>
                  </a:cubicBezTo>
                  <a:cubicBezTo>
                    <a:pt x="24" y="206"/>
                    <a:pt x="23" y="205"/>
                    <a:pt x="22" y="206"/>
                  </a:cubicBezTo>
                  <a:cubicBezTo>
                    <a:pt x="21" y="206"/>
                    <a:pt x="20" y="208"/>
                    <a:pt x="18" y="208"/>
                  </a:cubicBezTo>
                  <a:cubicBezTo>
                    <a:pt x="18" y="208"/>
                    <a:pt x="17" y="208"/>
                    <a:pt x="17" y="207"/>
                  </a:cubicBezTo>
                  <a:cubicBezTo>
                    <a:pt x="17" y="206"/>
                    <a:pt x="18" y="205"/>
                    <a:pt x="19" y="204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5" y="205"/>
                    <a:pt x="13" y="205"/>
                    <a:pt x="12" y="206"/>
                  </a:cubicBezTo>
                  <a:cubicBezTo>
                    <a:pt x="11" y="206"/>
                    <a:pt x="10" y="206"/>
                    <a:pt x="10" y="205"/>
                  </a:cubicBezTo>
                  <a:cubicBezTo>
                    <a:pt x="10" y="203"/>
                    <a:pt x="12" y="202"/>
                    <a:pt x="13" y="200"/>
                  </a:cubicBezTo>
                  <a:cubicBezTo>
                    <a:pt x="10" y="201"/>
                    <a:pt x="9" y="203"/>
                    <a:pt x="8" y="204"/>
                  </a:cubicBezTo>
                  <a:cubicBezTo>
                    <a:pt x="8" y="204"/>
                    <a:pt x="7" y="203"/>
                    <a:pt x="7" y="203"/>
                  </a:cubicBezTo>
                  <a:cubicBezTo>
                    <a:pt x="7" y="201"/>
                    <a:pt x="9" y="201"/>
                    <a:pt x="10" y="200"/>
                  </a:cubicBezTo>
                  <a:cubicBezTo>
                    <a:pt x="10" y="199"/>
                    <a:pt x="8" y="198"/>
                    <a:pt x="7" y="197"/>
                  </a:cubicBezTo>
                  <a:cubicBezTo>
                    <a:pt x="6" y="199"/>
                    <a:pt x="5" y="201"/>
                    <a:pt x="3" y="202"/>
                  </a:cubicBezTo>
                  <a:cubicBezTo>
                    <a:pt x="2" y="202"/>
                    <a:pt x="2" y="201"/>
                    <a:pt x="2" y="200"/>
                  </a:cubicBezTo>
                  <a:cubicBezTo>
                    <a:pt x="2" y="198"/>
                    <a:pt x="4" y="198"/>
                    <a:pt x="5" y="197"/>
                  </a:cubicBezTo>
                  <a:cubicBezTo>
                    <a:pt x="4" y="195"/>
                    <a:pt x="4" y="194"/>
                    <a:pt x="4" y="192"/>
                  </a:cubicBezTo>
                  <a:cubicBezTo>
                    <a:pt x="4" y="186"/>
                    <a:pt x="6" y="179"/>
                    <a:pt x="7" y="173"/>
                  </a:cubicBezTo>
                  <a:cubicBezTo>
                    <a:pt x="5" y="174"/>
                    <a:pt x="3" y="175"/>
                    <a:pt x="0" y="176"/>
                  </a:cubicBezTo>
                  <a:cubicBezTo>
                    <a:pt x="0" y="176"/>
                    <a:pt x="0" y="175"/>
                    <a:pt x="0" y="175"/>
                  </a:cubicBezTo>
                  <a:cubicBezTo>
                    <a:pt x="2" y="171"/>
                    <a:pt x="5" y="167"/>
                    <a:pt x="8" y="165"/>
                  </a:cubicBezTo>
                  <a:cubicBezTo>
                    <a:pt x="7" y="163"/>
                    <a:pt x="6" y="162"/>
                    <a:pt x="8" y="161"/>
                  </a:cubicBezTo>
                  <a:cubicBezTo>
                    <a:pt x="15" y="155"/>
                    <a:pt x="22" y="147"/>
                    <a:pt x="29" y="141"/>
                  </a:cubicBezTo>
                  <a:cubicBezTo>
                    <a:pt x="40" y="144"/>
                    <a:pt x="50" y="145"/>
                    <a:pt x="58" y="144"/>
                  </a:cubicBezTo>
                  <a:cubicBezTo>
                    <a:pt x="62" y="142"/>
                    <a:pt x="66" y="140"/>
                    <a:pt x="69" y="138"/>
                  </a:cubicBezTo>
                  <a:cubicBezTo>
                    <a:pt x="69" y="136"/>
                    <a:pt x="67" y="134"/>
                    <a:pt x="66" y="133"/>
                  </a:cubicBezTo>
                  <a:cubicBezTo>
                    <a:pt x="65" y="133"/>
                    <a:pt x="65" y="132"/>
                    <a:pt x="64" y="132"/>
                  </a:cubicBezTo>
                  <a:cubicBezTo>
                    <a:pt x="63" y="133"/>
                    <a:pt x="62" y="133"/>
                    <a:pt x="62" y="132"/>
                  </a:cubicBezTo>
                  <a:cubicBezTo>
                    <a:pt x="62" y="132"/>
                    <a:pt x="62" y="131"/>
                    <a:pt x="62" y="131"/>
                  </a:cubicBezTo>
                  <a:cubicBezTo>
                    <a:pt x="61" y="130"/>
                    <a:pt x="60" y="130"/>
                    <a:pt x="60" y="130"/>
                  </a:cubicBezTo>
                  <a:cubicBezTo>
                    <a:pt x="60" y="131"/>
                    <a:pt x="59" y="131"/>
                    <a:pt x="58" y="132"/>
                  </a:cubicBezTo>
                  <a:cubicBezTo>
                    <a:pt x="57" y="132"/>
                    <a:pt x="57" y="132"/>
                    <a:pt x="56" y="131"/>
                  </a:cubicBezTo>
                  <a:cubicBezTo>
                    <a:pt x="56" y="130"/>
                    <a:pt x="57" y="130"/>
                    <a:pt x="57" y="129"/>
                  </a:cubicBezTo>
                  <a:cubicBezTo>
                    <a:pt x="56" y="129"/>
                    <a:pt x="55" y="128"/>
                    <a:pt x="54" y="129"/>
                  </a:cubicBezTo>
                  <a:cubicBezTo>
                    <a:pt x="54" y="130"/>
                    <a:pt x="53" y="131"/>
                    <a:pt x="52" y="131"/>
                  </a:cubicBezTo>
                  <a:cubicBezTo>
                    <a:pt x="51" y="130"/>
                    <a:pt x="52" y="129"/>
                    <a:pt x="51" y="129"/>
                  </a:cubicBezTo>
                  <a:cubicBezTo>
                    <a:pt x="49" y="128"/>
                    <a:pt x="49" y="131"/>
                    <a:pt x="47" y="131"/>
                  </a:cubicBezTo>
                  <a:cubicBezTo>
                    <a:pt x="46" y="130"/>
                    <a:pt x="47" y="129"/>
                    <a:pt x="46" y="129"/>
                  </a:cubicBezTo>
                  <a:cubicBezTo>
                    <a:pt x="43" y="129"/>
                    <a:pt x="40" y="129"/>
                    <a:pt x="37" y="129"/>
                  </a:cubicBezTo>
                  <a:cubicBezTo>
                    <a:pt x="36" y="129"/>
                    <a:pt x="35" y="127"/>
                    <a:pt x="34" y="126"/>
                  </a:cubicBezTo>
                  <a:cubicBezTo>
                    <a:pt x="33" y="119"/>
                    <a:pt x="33" y="111"/>
                    <a:pt x="34" y="103"/>
                  </a:cubicBezTo>
                  <a:cubicBezTo>
                    <a:pt x="34" y="101"/>
                    <a:pt x="32" y="99"/>
                    <a:pt x="32" y="99"/>
                  </a:cubicBezTo>
                  <a:cubicBezTo>
                    <a:pt x="37" y="94"/>
                    <a:pt x="41" y="89"/>
                    <a:pt x="45" y="84"/>
                  </a:cubicBezTo>
                  <a:cubicBezTo>
                    <a:pt x="46" y="83"/>
                    <a:pt x="48" y="82"/>
                    <a:pt x="50" y="82"/>
                  </a:cubicBezTo>
                  <a:cubicBezTo>
                    <a:pt x="50" y="81"/>
                    <a:pt x="52" y="82"/>
                    <a:pt x="52" y="82"/>
                  </a:cubicBezTo>
                  <a:cubicBezTo>
                    <a:pt x="58" y="79"/>
                    <a:pt x="63" y="77"/>
                    <a:pt x="68" y="73"/>
                  </a:cubicBezTo>
                  <a:cubicBezTo>
                    <a:pt x="62" y="70"/>
                    <a:pt x="56" y="72"/>
                    <a:pt x="51" y="73"/>
                  </a:cubicBezTo>
                  <a:cubicBezTo>
                    <a:pt x="51" y="74"/>
                    <a:pt x="53" y="73"/>
                    <a:pt x="53" y="74"/>
                  </a:cubicBezTo>
                  <a:cubicBezTo>
                    <a:pt x="54" y="74"/>
                    <a:pt x="53" y="75"/>
                    <a:pt x="53" y="75"/>
                  </a:cubicBezTo>
                  <a:cubicBezTo>
                    <a:pt x="50" y="76"/>
                    <a:pt x="47" y="75"/>
                    <a:pt x="45" y="76"/>
                  </a:cubicBezTo>
                  <a:cubicBezTo>
                    <a:pt x="42" y="77"/>
                    <a:pt x="40" y="77"/>
                    <a:pt x="37" y="78"/>
                  </a:cubicBezTo>
                  <a:cubicBezTo>
                    <a:pt x="35" y="81"/>
                    <a:pt x="33" y="83"/>
                    <a:pt x="31" y="87"/>
                  </a:cubicBezTo>
                  <a:cubicBezTo>
                    <a:pt x="31" y="86"/>
                    <a:pt x="32" y="87"/>
                    <a:pt x="31" y="87"/>
                  </a:cubicBezTo>
                  <a:cubicBezTo>
                    <a:pt x="31" y="87"/>
                    <a:pt x="30" y="87"/>
                    <a:pt x="30" y="88"/>
                  </a:cubicBezTo>
                  <a:cubicBezTo>
                    <a:pt x="30" y="89"/>
                    <a:pt x="28" y="89"/>
                    <a:pt x="29" y="91"/>
                  </a:cubicBezTo>
                  <a:cubicBezTo>
                    <a:pt x="28" y="91"/>
                    <a:pt x="28" y="90"/>
                    <a:pt x="28" y="90"/>
                  </a:cubicBezTo>
                  <a:cubicBezTo>
                    <a:pt x="28" y="89"/>
                    <a:pt x="28" y="88"/>
                    <a:pt x="28" y="87"/>
                  </a:cubicBezTo>
                  <a:cubicBezTo>
                    <a:pt x="29" y="87"/>
                    <a:pt x="30" y="87"/>
                    <a:pt x="29" y="86"/>
                  </a:cubicBezTo>
                  <a:cubicBezTo>
                    <a:pt x="30" y="84"/>
                    <a:pt x="32" y="81"/>
                    <a:pt x="33" y="79"/>
                  </a:cubicBezTo>
                  <a:cubicBezTo>
                    <a:pt x="32" y="78"/>
                    <a:pt x="31" y="77"/>
                    <a:pt x="30" y="78"/>
                  </a:cubicBezTo>
                  <a:cubicBezTo>
                    <a:pt x="28" y="76"/>
                    <a:pt x="27" y="72"/>
                    <a:pt x="26" y="70"/>
                  </a:cubicBezTo>
                  <a:cubicBezTo>
                    <a:pt x="26" y="70"/>
                    <a:pt x="26" y="71"/>
                    <a:pt x="25" y="71"/>
                  </a:cubicBezTo>
                  <a:cubicBezTo>
                    <a:pt x="24" y="71"/>
                    <a:pt x="24" y="70"/>
                    <a:pt x="24" y="69"/>
                  </a:cubicBezTo>
                  <a:cubicBezTo>
                    <a:pt x="24" y="69"/>
                    <a:pt x="25" y="67"/>
                    <a:pt x="25" y="67"/>
                  </a:cubicBezTo>
                  <a:cubicBezTo>
                    <a:pt x="25" y="66"/>
                    <a:pt x="25" y="65"/>
                    <a:pt x="25" y="64"/>
                  </a:cubicBezTo>
                  <a:cubicBezTo>
                    <a:pt x="24" y="65"/>
                    <a:pt x="23" y="67"/>
                    <a:pt x="22" y="67"/>
                  </a:cubicBezTo>
                  <a:cubicBezTo>
                    <a:pt x="21" y="66"/>
                    <a:pt x="22" y="64"/>
                    <a:pt x="22" y="64"/>
                  </a:cubicBezTo>
                  <a:cubicBezTo>
                    <a:pt x="23" y="63"/>
                    <a:pt x="24" y="61"/>
                    <a:pt x="24" y="60"/>
                  </a:cubicBezTo>
                  <a:cubicBezTo>
                    <a:pt x="23" y="60"/>
                    <a:pt x="22" y="61"/>
                    <a:pt x="21" y="60"/>
                  </a:cubicBezTo>
                  <a:cubicBezTo>
                    <a:pt x="22" y="59"/>
                    <a:pt x="23" y="57"/>
                    <a:pt x="22" y="55"/>
                  </a:cubicBezTo>
                  <a:cubicBezTo>
                    <a:pt x="21" y="56"/>
                    <a:pt x="19" y="56"/>
                    <a:pt x="20" y="54"/>
                  </a:cubicBezTo>
                  <a:cubicBezTo>
                    <a:pt x="20" y="53"/>
                    <a:pt x="21" y="52"/>
                    <a:pt x="20" y="51"/>
                  </a:cubicBezTo>
                  <a:cubicBezTo>
                    <a:pt x="20" y="51"/>
                    <a:pt x="19" y="52"/>
                    <a:pt x="19" y="53"/>
                  </a:cubicBezTo>
                  <a:cubicBezTo>
                    <a:pt x="19" y="54"/>
                    <a:pt x="19" y="54"/>
                    <a:pt x="19" y="54"/>
                  </a:cubicBezTo>
                  <a:close/>
                </a:path>
              </a:pathLst>
            </a:custGeom>
            <a:solidFill>
              <a:srgbClr val="32827D"/>
            </a:solidFill>
            <a:ln>
              <a:noFill/>
            </a:ln>
          </p:spPr>
          <p:txBody>
            <a:bodyPr/>
            <a:lstStyle/>
            <a:p>
              <a:pPr algn="ctr">
                <a:defRPr/>
              </a:pPr>
              <a:endParaRPr lang="zh-CN" altLang="en-US" sz="2000">
                <a:solidFill>
                  <a:srgbClr val="002060"/>
                </a:solidFill>
              </a:endParaRPr>
            </a:p>
          </p:txBody>
        </p:sp>
        <p:sp>
          <p:nvSpPr>
            <p:cNvPr id="19" name="MH_SubTitle_1">
              <a:extLst>
                <a:ext uri="{FF2B5EF4-FFF2-40B4-BE49-F238E27FC236}">
                  <a16:creationId xmlns:a16="http://schemas.microsoft.com/office/drawing/2014/main" id="{17467190-4A91-4CD0-9E58-61BC289B3453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063552" y="5085184"/>
              <a:ext cx="8064896" cy="1440160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课程作业讲解：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22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端口被谁占用了？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AC13842-53AC-41C3-8B58-F2E6F66ED816}"/>
              </a:ext>
            </a:extLst>
          </p:cNvPr>
          <p:cNvGrpSpPr/>
          <p:nvPr/>
        </p:nvGrpSpPr>
        <p:grpSpPr>
          <a:xfrm>
            <a:off x="1144687" y="3443971"/>
            <a:ext cx="8983761" cy="814387"/>
            <a:chOff x="1144687" y="3443971"/>
            <a:chExt cx="8983761" cy="814387"/>
          </a:xfrm>
        </p:grpSpPr>
        <p:sp>
          <p:nvSpPr>
            <p:cNvPr id="15" name="MH_Other_2">
              <a:extLst>
                <a:ext uri="{FF2B5EF4-FFF2-40B4-BE49-F238E27FC236}">
                  <a16:creationId xmlns:a16="http://schemas.microsoft.com/office/drawing/2014/main" id="{99F9A755-3593-4DC5-AEB8-ACC8A5EC45FA}"/>
                </a:ext>
              </a:extLst>
            </p:cNvPr>
            <p:cNvSpPr>
              <a:spLocks noChangeAspect="1" noEditPoints="1"/>
            </p:cNvSpPr>
            <p:nvPr>
              <p:custDataLst>
                <p:tags r:id="rId1"/>
              </p:custDataLst>
            </p:nvPr>
          </p:nvSpPr>
          <p:spPr bwMode="auto">
            <a:xfrm>
              <a:off x="1144687" y="3443971"/>
              <a:ext cx="642937" cy="814387"/>
            </a:xfrm>
            <a:custGeom>
              <a:avLst/>
              <a:gdLst>
                <a:gd name="T0" fmla="*/ 2147483646 w 168"/>
                <a:gd name="T1" fmla="*/ 2147483646 h 213"/>
                <a:gd name="T2" fmla="*/ 2147483646 w 168"/>
                <a:gd name="T3" fmla="*/ 2147483646 h 213"/>
                <a:gd name="T4" fmla="*/ 2147483646 w 168"/>
                <a:gd name="T5" fmla="*/ 2147483646 h 213"/>
                <a:gd name="T6" fmla="*/ 2147483646 w 168"/>
                <a:gd name="T7" fmla="*/ 2147483646 h 213"/>
                <a:gd name="T8" fmla="*/ 2147483646 w 168"/>
                <a:gd name="T9" fmla="*/ 2147483646 h 213"/>
                <a:gd name="T10" fmla="*/ 2147483646 w 168"/>
                <a:gd name="T11" fmla="*/ 2147483646 h 213"/>
                <a:gd name="T12" fmla="*/ 2147483646 w 168"/>
                <a:gd name="T13" fmla="*/ 2147483646 h 213"/>
                <a:gd name="T14" fmla="*/ 2147483646 w 168"/>
                <a:gd name="T15" fmla="*/ 2147483646 h 213"/>
                <a:gd name="T16" fmla="*/ 2147483646 w 168"/>
                <a:gd name="T17" fmla="*/ 2147483646 h 213"/>
                <a:gd name="T18" fmla="*/ 2147483646 w 168"/>
                <a:gd name="T19" fmla="*/ 2147483646 h 213"/>
                <a:gd name="T20" fmla="*/ 2147483646 w 168"/>
                <a:gd name="T21" fmla="*/ 2147483646 h 213"/>
                <a:gd name="T22" fmla="*/ 2147483646 w 168"/>
                <a:gd name="T23" fmla="*/ 2147483646 h 213"/>
                <a:gd name="T24" fmla="*/ 2147483646 w 168"/>
                <a:gd name="T25" fmla="*/ 2147483646 h 213"/>
                <a:gd name="T26" fmla="*/ 2147483646 w 168"/>
                <a:gd name="T27" fmla="*/ 2147483646 h 213"/>
                <a:gd name="T28" fmla="*/ 2147483646 w 168"/>
                <a:gd name="T29" fmla="*/ 2147483646 h 213"/>
                <a:gd name="T30" fmla="*/ 2147483646 w 168"/>
                <a:gd name="T31" fmla="*/ 2147483646 h 213"/>
                <a:gd name="T32" fmla="*/ 2147483646 w 168"/>
                <a:gd name="T33" fmla="*/ 2147483646 h 213"/>
                <a:gd name="T34" fmla="*/ 2147483646 w 168"/>
                <a:gd name="T35" fmla="*/ 2147483646 h 213"/>
                <a:gd name="T36" fmla="*/ 2147483646 w 168"/>
                <a:gd name="T37" fmla="*/ 2147483646 h 213"/>
                <a:gd name="T38" fmla="*/ 2147483646 w 168"/>
                <a:gd name="T39" fmla="*/ 2147483646 h 213"/>
                <a:gd name="T40" fmla="*/ 2147483646 w 168"/>
                <a:gd name="T41" fmla="*/ 2147483646 h 213"/>
                <a:gd name="T42" fmla="*/ 2147483646 w 168"/>
                <a:gd name="T43" fmla="*/ 2147483646 h 213"/>
                <a:gd name="T44" fmla="*/ 2147483646 w 168"/>
                <a:gd name="T45" fmla="*/ 2147483646 h 213"/>
                <a:gd name="T46" fmla="*/ 2147483646 w 168"/>
                <a:gd name="T47" fmla="*/ 2147483646 h 213"/>
                <a:gd name="T48" fmla="*/ 2147483646 w 168"/>
                <a:gd name="T49" fmla="*/ 2147483646 h 213"/>
                <a:gd name="T50" fmla="*/ 2147483646 w 168"/>
                <a:gd name="T51" fmla="*/ 2147483646 h 213"/>
                <a:gd name="T52" fmla="*/ 2147483646 w 168"/>
                <a:gd name="T53" fmla="*/ 2147483646 h 213"/>
                <a:gd name="T54" fmla="*/ 2147483646 w 168"/>
                <a:gd name="T55" fmla="*/ 2147483646 h 213"/>
                <a:gd name="T56" fmla="*/ 2147483646 w 168"/>
                <a:gd name="T57" fmla="*/ 2147483646 h 213"/>
                <a:gd name="T58" fmla="*/ 2147483646 w 168"/>
                <a:gd name="T59" fmla="*/ 2147483646 h 213"/>
                <a:gd name="T60" fmla="*/ 2147483646 w 168"/>
                <a:gd name="T61" fmla="*/ 2147483646 h 213"/>
                <a:gd name="T62" fmla="*/ 2147483646 w 168"/>
                <a:gd name="T63" fmla="*/ 2147483646 h 213"/>
                <a:gd name="T64" fmla="*/ 2147483646 w 168"/>
                <a:gd name="T65" fmla="*/ 2147483646 h 213"/>
                <a:gd name="T66" fmla="*/ 2147483646 w 168"/>
                <a:gd name="T67" fmla="*/ 2147483646 h 213"/>
                <a:gd name="T68" fmla="*/ 2147483646 w 168"/>
                <a:gd name="T69" fmla="*/ 2147483646 h 213"/>
                <a:gd name="T70" fmla="*/ 2147483646 w 168"/>
                <a:gd name="T71" fmla="*/ 2147483646 h 213"/>
                <a:gd name="T72" fmla="*/ 2147483646 w 168"/>
                <a:gd name="T73" fmla="*/ 2147483646 h 213"/>
                <a:gd name="T74" fmla="*/ 2147483646 w 168"/>
                <a:gd name="T75" fmla="*/ 2147483646 h 213"/>
                <a:gd name="T76" fmla="*/ 2147483646 w 168"/>
                <a:gd name="T77" fmla="*/ 2147483646 h 213"/>
                <a:gd name="T78" fmla="*/ 2147483646 w 168"/>
                <a:gd name="T79" fmla="*/ 2147483646 h 213"/>
                <a:gd name="T80" fmla="*/ 2147483646 w 168"/>
                <a:gd name="T81" fmla="*/ 2147483646 h 213"/>
                <a:gd name="T82" fmla="*/ 2147483646 w 168"/>
                <a:gd name="T83" fmla="*/ 2147483646 h 213"/>
                <a:gd name="T84" fmla="*/ 2147483646 w 168"/>
                <a:gd name="T85" fmla="*/ 2147483646 h 213"/>
                <a:gd name="T86" fmla="*/ 2147483646 w 168"/>
                <a:gd name="T87" fmla="*/ 2147483646 h 213"/>
                <a:gd name="T88" fmla="*/ 2147483646 w 168"/>
                <a:gd name="T89" fmla="*/ 2147483646 h 213"/>
                <a:gd name="T90" fmla="*/ 2147483646 w 168"/>
                <a:gd name="T91" fmla="*/ 2147483646 h 213"/>
                <a:gd name="T92" fmla="*/ 2147483646 w 168"/>
                <a:gd name="T93" fmla="*/ 2147483646 h 213"/>
                <a:gd name="T94" fmla="*/ 2147483646 w 168"/>
                <a:gd name="T95" fmla="*/ 2147483646 h 213"/>
                <a:gd name="T96" fmla="*/ 2147483646 w 168"/>
                <a:gd name="T97" fmla="*/ 2147483646 h 213"/>
                <a:gd name="T98" fmla="*/ 2147483646 w 168"/>
                <a:gd name="T99" fmla="*/ 2147483646 h 213"/>
                <a:gd name="T100" fmla="*/ 2147483646 w 168"/>
                <a:gd name="T101" fmla="*/ 2147483646 h 213"/>
                <a:gd name="T102" fmla="*/ 2147483646 w 168"/>
                <a:gd name="T103" fmla="*/ 2147483646 h 213"/>
                <a:gd name="T104" fmla="*/ 2147483646 w 168"/>
                <a:gd name="T105" fmla="*/ 2147483646 h 213"/>
                <a:gd name="T106" fmla="*/ 2147483646 w 168"/>
                <a:gd name="T107" fmla="*/ 2147483646 h 213"/>
                <a:gd name="T108" fmla="*/ 2147483646 w 168"/>
                <a:gd name="T109" fmla="*/ 2147483646 h 213"/>
                <a:gd name="T110" fmla="*/ 2147483646 w 168"/>
                <a:gd name="T111" fmla="*/ 2147483646 h 213"/>
                <a:gd name="T112" fmla="*/ 2147483646 w 168"/>
                <a:gd name="T113" fmla="*/ 2147483646 h 213"/>
                <a:gd name="T114" fmla="*/ 2147483646 w 168"/>
                <a:gd name="T115" fmla="*/ 2147483646 h 213"/>
                <a:gd name="T116" fmla="*/ 2147483646 w 168"/>
                <a:gd name="T117" fmla="*/ 2147483646 h 213"/>
                <a:gd name="T118" fmla="*/ 2147483646 w 168"/>
                <a:gd name="T119" fmla="*/ 2147483646 h 213"/>
                <a:gd name="T120" fmla="*/ 2147483646 w 168"/>
                <a:gd name="T121" fmla="*/ 2147483646 h 213"/>
                <a:gd name="T122" fmla="*/ 2147483646 w 168"/>
                <a:gd name="T123" fmla="*/ 2147483646 h 21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68" h="213">
                  <a:moveTo>
                    <a:pt x="74" y="183"/>
                  </a:moveTo>
                  <a:cubicBezTo>
                    <a:pt x="73" y="183"/>
                    <a:pt x="72" y="184"/>
                    <a:pt x="72" y="184"/>
                  </a:cubicBezTo>
                  <a:cubicBezTo>
                    <a:pt x="73" y="184"/>
                    <a:pt x="74" y="184"/>
                    <a:pt x="74" y="183"/>
                  </a:cubicBezTo>
                  <a:close/>
                  <a:moveTo>
                    <a:pt x="92" y="190"/>
                  </a:moveTo>
                  <a:cubicBezTo>
                    <a:pt x="92" y="190"/>
                    <a:pt x="92" y="190"/>
                    <a:pt x="93" y="189"/>
                  </a:cubicBezTo>
                  <a:cubicBezTo>
                    <a:pt x="93" y="189"/>
                    <a:pt x="94" y="189"/>
                    <a:pt x="94" y="188"/>
                  </a:cubicBezTo>
                  <a:cubicBezTo>
                    <a:pt x="93" y="188"/>
                    <a:pt x="93" y="189"/>
                    <a:pt x="93" y="189"/>
                  </a:cubicBezTo>
                  <a:lnTo>
                    <a:pt x="92" y="190"/>
                  </a:lnTo>
                  <a:close/>
                  <a:moveTo>
                    <a:pt x="9" y="149"/>
                  </a:moveTo>
                  <a:cubicBezTo>
                    <a:pt x="10" y="149"/>
                    <a:pt x="10" y="148"/>
                    <a:pt x="10" y="148"/>
                  </a:cubicBezTo>
                  <a:cubicBezTo>
                    <a:pt x="9" y="148"/>
                    <a:pt x="9" y="149"/>
                    <a:pt x="9" y="149"/>
                  </a:cubicBezTo>
                  <a:close/>
                  <a:moveTo>
                    <a:pt x="26" y="80"/>
                  </a:moveTo>
                  <a:cubicBezTo>
                    <a:pt x="27" y="79"/>
                    <a:pt x="27" y="78"/>
                    <a:pt x="27" y="78"/>
                  </a:cubicBezTo>
                  <a:cubicBezTo>
                    <a:pt x="26" y="77"/>
                    <a:pt x="26" y="79"/>
                    <a:pt x="26" y="80"/>
                  </a:cubicBezTo>
                  <a:close/>
                  <a:moveTo>
                    <a:pt x="29" y="88"/>
                  </a:moveTo>
                  <a:cubicBezTo>
                    <a:pt x="29" y="87"/>
                    <a:pt x="29" y="87"/>
                    <a:pt x="30" y="86"/>
                  </a:cubicBezTo>
                  <a:cubicBezTo>
                    <a:pt x="30" y="86"/>
                    <a:pt x="30" y="85"/>
                    <a:pt x="29" y="85"/>
                  </a:cubicBezTo>
                  <a:cubicBezTo>
                    <a:pt x="29" y="86"/>
                    <a:pt x="29" y="87"/>
                    <a:pt x="29" y="88"/>
                  </a:cubicBezTo>
                  <a:close/>
                  <a:moveTo>
                    <a:pt x="40" y="88"/>
                  </a:moveTo>
                  <a:cubicBezTo>
                    <a:pt x="40" y="88"/>
                    <a:pt x="41" y="87"/>
                    <a:pt x="41" y="87"/>
                  </a:cubicBezTo>
                  <a:cubicBezTo>
                    <a:pt x="41" y="87"/>
                    <a:pt x="41" y="86"/>
                    <a:pt x="42" y="86"/>
                  </a:cubicBezTo>
                  <a:cubicBezTo>
                    <a:pt x="42" y="86"/>
                    <a:pt x="42" y="85"/>
                    <a:pt x="42" y="85"/>
                  </a:cubicBezTo>
                  <a:cubicBezTo>
                    <a:pt x="42" y="86"/>
                    <a:pt x="42" y="86"/>
                    <a:pt x="42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40" y="87"/>
                    <a:pt x="40" y="88"/>
                    <a:pt x="40" y="88"/>
                  </a:cubicBezTo>
                  <a:close/>
                  <a:moveTo>
                    <a:pt x="62" y="76"/>
                  </a:moveTo>
                  <a:cubicBezTo>
                    <a:pt x="63" y="75"/>
                    <a:pt x="63" y="75"/>
                    <a:pt x="63" y="75"/>
                  </a:cubicBezTo>
                  <a:cubicBezTo>
                    <a:pt x="63" y="75"/>
                    <a:pt x="64" y="75"/>
                    <a:pt x="64" y="74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5" y="73"/>
                    <a:pt x="65" y="73"/>
                    <a:pt x="65" y="73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3" y="74"/>
                    <a:pt x="63" y="75"/>
                    <a:pt x="63" y="75"/>
                  </a:cubicBezTo>
                  <a:lnTo>
                    <a:pt x="62" y="76"/>
                  </a:lnTo>
                  <a:close/>
                  <a:moveTo>
                    <a:pt x="26" y="60"/>
                  </a:moveTo>
                  <a:cubicBezTo>
                    <a:pt x="26" y="59"/>
                    <a:pt x="26" y="59"/>
                    <a:pt x="26" y="59"/>
                  </a:cubicBezTo>
                  <a:cubicBezTo>
                    <a:pt x="27" y="59"/>
                    <a:pt x="27" y="58"/>
                    <a:pt x="28" y="58"/>
                  </a:cubicBezTo>
                  <a:cubicBezTo>
                    <a:pt x="28" y="56"/>
                    <a:pt x="26" y="58"/>
                    <a:pt x="26" y="59"/>
                  </a:cubicBezTo>
                  <a:lnTo>
                    <a:pt x="26" y="60"/>
                  </a:lnTo>
                  <a:close/>
                  <a:moveTo>
                    <a:pt x="29" y="52"/>
                  </a:moveTo>
                  <a:cubicBezTo>
                    <a:pt x="29" y="52"/>
                    <a:pt x="29" y="52"/>
                    <a:pt x="29" y="52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1" y="49"/>
                    <a:pt x="32" y="49"/>
                    <a:pt x="32" y="48"/>
                  </a:cubicBezTo>
                  <a:cubicBezTo>
                    <a:pt x="31" y="48"/>
                    <a:pt x="31" y="49"/>
                    <a:pt x="30" y="5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2"/>
                    <a:pt x="29" y="52"/>
                    <a:pt x="29" y="52"/>
                  </a:cubicBezTo>
                  <a:close/>
                  <a:moveTo>
                    <a:pt x="73" y="202"/>
                  </a:moveTo>
                  <a:cubicBezTo>
                    <a:pt x="72" y="202"/>
                    <a:pt x="72" y="201"/>
                    <a:pt x="72" y="200"/>
                  </a:cubicBezTo>
                  <a:cubicBezTo>
                    <a:pt x="73" y="200"/>
                    <a:pt x="74" y="200"/>
                    <a:pt x="74" y="201"/>
                  </a:cubicBezTo>
                  <a:cubicBezTo>
                    <a:pt x="74" y="201"/>
                    <a:pt x="73" y="201"/>
                    <a:pt x="73" y="202"/>
                  </a:cubicBezTo>
                  <a:close/>
                  <a:moveTo>
                    <a:pt x="129" y="175"/>
                  </a:moveTo>
                  <a:cubicBezTo>
                    <a:pt x="129" y="175"/>
                    <a:pt x="130" y="175"/>
                    <a:pt x="130" y="175"/>
                  </a:cubicBezTo>
                  <a:cubicBezTo>
                    <a:pt x="131" y="175"/>
                    <a:pt x="132" y="176"/>
                    <a:pt x="133" y="175"/>
                  </a:cubicBezTo>
                  <a:lnTo>
                    <a:pt x="129" y="175"/>
                  </a:lnTo>
                  <a:close/>
                  <a:moveTo>
                    <a:pt x="42" y="27"/>
                  </a:moveTo>
                  <a:cubicBezTo>
                    <a:pt x="43" y="27"/>
                    <a:pt x="43" y="26"/>
                    <a:pt x="43" y="25"/>
                  </a:cubicBezTo>
                  <a:cubicBezTo>
                    <a:pt x="43" y="25"/>
                    <a:pt x="42" y="26"/>
                    <a:pt x="42" y="26"/>
                  </a:cubicBezTo>
                  <a:cubicBezTo>
                    <a:pt x="42" y="26"/>
                    <a:pt x="41" y="27"/>
                    <a:pt x="42" y="27"/>
                  </a:cubicBezTo>
                  <a:close/>
                  <a:moveTo>
                    <a:pt x="32" y="144"/>
                  </a:moveTo>
                  <a:cubicBezTo>
                    <a:pt x="32" y="143"/>
                    <a:pt x="32" y="143"/>
                    <a:pt x="32" y="143"/>
                  </a:cubicBezTo>
                  <a:cubicBezTo>
                    <a:pt x="33" y="143"/>
                    <a:pt x="33" y="143"/>
                    <a:pt x="33" y="143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5" y="140"/>
                    <a:pt x="34" y="141"/>
                    <a:pt x="33" y="142"/>
                  </a:cubicBezTo>
                  <a:cubicBezTo>
                    <a:pt x="33" y="142"/>
                    <a:pt x="33" y="143"/>
                    <a:pt x="33" y="143"/>
                  </a:cubicBezTo>
                  <a:cubicBezTo>
                    <a:pt x="32" y="143"/>
                    <a:pt x="32" y="143"/>
                    <a:pt x="32" y="143"/>
                  </a:cubicBezTo>
                  <a:lnTo>
                    <a:pt x="32" y="144"/>
                  </a:lnTo>
                  <a:close/>
                  <a:moveTo>
                    <a:pt x="64" y="81"/>
                  </a:moveTo>
                  <a:cubicBezTo>
                    <a:pt x="63" y="81"/>
                    <a:pt x="63" y="81"/>
                    <a:pt x="62" y="82"/>
                  </a:cubicBezTo>
                  <a:cubicBezTo>
                    <a:pt x="62" y="82"/>
                    <a:pt x="60" y="83"/>
                    <a:pt x="61" y="83"/>
                  </a:cubicBezTo>
                  <a:cubicBezTo>
                    <a:pt x="63" y="83"/>
                    <a:pt x="63" y="82"/>
                    <a:pt x="64" y="81"/>
                  </a:cubicBezTo>
                  <a:close/>
                  <a:moveTo>
                    <a:pt x="46" y="76"/>
                  </a:moveTo>
                  <a:cubicBezTo>
                    <a:pt x="46" y="76"/>
                    <a:pt x="46" y="76"/>
                    <a:pt x="46" y="76"/>
                  </a:cubicBezTo>
                  <a:cubicBezTo>
                    <a:pt x="47" y="75"/>
                    <a:pt x="48" y="74"/>
                    <a:pt x="48" y="73"/>
                  </a:cubicBezTo>
                  <a:cubicBezTo>
                    <a:pt x="48" y="71"/>
                    <a:pt x="47" y="73"/>
                    <a:pt x="47" y="73"/>
                  </a:cubicBezTo>
                  <a:cubicBezTo>
                    <a:pt x="47" y="74"/>
                    <a:pt x="46" y="75"/>
                    <a:pt x="46" y="76"/>
                  </a:cubicBezTo>
                  <a:close/>
                  <a:moveTo>
                    <a:pt x="92" y="190"/>
                  </a:moveTo>
                  <a:cubicBezTo>
                    <a:pt x="88" y="192"/>
                    <a:pt x="88" y="192"/>
                    <a:pt x="88" y="192"/>
                  </a:cubicBezTo>
                  <a:cubicBezTo>
                    <a:pt x="88" y="193"/>
                    <a:pt x="89" y="193"/>
                    <a:pt x="89" y="193"/>
                  </a:cubicBezTo>
                  <a:cubicBezTo>
                    <a:pt x="90" y="192"/>
                    <a:pt x="91" y="191"/>
                    <a:pt x="92" y="190"/>
                  </a:cubicBezTo>
                  <a:close/>
                  <a:moveTo>
                    <a:pt x="40" y="88"/>
                  </a:moveTo>
                  <a:cubicBezTo>
                    <a:pt x="40" y="88"/>
                    <a:pt x="40" y="88"/>
                    <a:pt x="39" y="88"/>
                  </a:cubicBezTo>
                  <a:cubicBezTo>
                    <a:pt x="38" y="89"/>
                    <a:pt x="38" y="91"/>
                    <a:pt x="37" y="92"/>
                  </a:cubicBezTo>
                  <a:cubicBezTo>
                    <a:pt x="36" y="92"/>
                    <a:pt x="37" y="93"/>
                    <a:pt x="37" y="93"/>
                  </a:cubicBezTo>
                  <a:lnTo>
                    <a:pt x="40" y="88"/>
                  </a:lnTo>
                  <a:close/>
                  <a:moveTo>
                    <a:pt x="88" y="80"/>
                  </a:moveTo>
                  <a:cubicBezTo>
                    <a:pt x="88" y="80"/>
                    <a:pt x="89" y="80"/>
                    <a:pt x="89" y="80"/>
                  </a:cubicBezTo>
                  <a:cubicBezTo>
                    <a:pt x="89" y="79"/>
                    <a:pt x="90" y="78"/>
                    <a:pt x="90" y="76"/>
                  </a:cubicBezTo>
                  <a:cubicBezTo>
                    <a:pt x="89" y="77"/>
                    <a:pt x="89" y="78"/>
                    <a:pt x="88" y="79"/>
                  </a:cubicBezTo>
                  <a:cubicBezTo>
                    <a:pt x="88" y="80"/>
                    <a:pt x="87" y="80"/>
                    <a:pt x="88" y="80"/>
                  </a:cubicBezTo>
                  <a:close/>
                  <a:moveTo>
                    <a:pt x="70" y="182"/>
                  </a:moveTo>
                  <a:cubicBezTo>
                    <a:pt x="69" y="182"/>
                    <a:pt x="69" y="182"/>
                    <a:pt x="69" y="182"/>
                  </a:cubicBezTo>
                  <a:cubicBezTo>
                    <a:pt x="68" y="183"/>
                    <a:pt x="66" y="185"/>
                    <a:pt x="66" y="187"/>
                  </a:cubicBezTo>
                  <a:cubicBezTo>
                    <a:pt x="67" y="185"/>
                    <a:pt x="68" y="184"/>
                    <a:pt x="70" y="182"/>
                  </a:cubicBezTo>
                  <a:close/>
                  <a:moveTo>
                    <a:pt x="45" y="81"/>
                  </a:moveTo>
                  <a:cubicBezTo>
                    <a:pt x="45" y="80"/>
                    <a:pt x="46" y="80"/>
                    <a:pt x="46" y="80"/>
                  </a:cubicBezTo>
                  <a:cubicBezTo>
                    <a:pt x="47" y="78"/>
                    <a:pt x="48" y="77"/>
                    <a:pt x="49" y="75"/>
                  </a:cubicBezTo>
                  <a:cubicBezTo>
                    <a:pt x="48" y="76"/>
                    <a:pt x="46" y="78"/>
                    <a:pt x="45" y="81"/>
                  </a:cubicBezTo>
                  <a:close/>
                  <a:moveTo>
                    <a:pt x="63" y="79"/>
                  </a:moveTo>
                  <a:cubicBezTo>
                    <a:pt x="63" y="78"/>
                    <a:pt x="63" y="78"/>
                    <a:pt x="63" y="78"/>
                  </a:cubicBezTo>
                  <a:cubicBezTo>
                    <a:pt x="64" y="78"/>
                    <a:pt x="64" y="78"/>
                    <a:pt x="64" y="77"/>
                  </a:cubicBezTo>
                  <a:cubicBezTo>
                    <a:pt x="64" y="77"/>
                    <a:pt x="65" y="77"/>
                    <a:pt x="65" y="76"/>
                  </a:cubicBezTo>
                  <a:cubicBezTo>
                    <a:pt x="65" y="76"/>
                    <a:pt x="65" y="76"/>
                    <a:pt x="66" y="76"/>
                  </a:cubicBezTo>
                  <a:cubicBezTo>
                    <a:pt x="67" y="75"/>
                    <a:pt x="67" y="74"/>
                    <a:pt x="68" y="73"/>
                  </a:cubicBezTo>
                  <a:cubicBezTo>
                    <a:pt x="68" y="73"/>
                    <a:pt x="68" y="73"/>
                    <a:pt x="68" y="73"/>
                  </a:cubicBezTo>
                  <a:cubicBezTo>
                    <a:pt x="68" y="73"/>
                    <a:pt x="68" y="73"/>
                    <a:pt x="68" y="73"/>
                  </a:cubicBezTo>
                  <a:cubicBezTo>
                    <a:pt x="67" y="74"/>
                    <a:pt x="66" y="75"/>
                    <a:pt x="66" y="76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4" y="76"/>
                    <a:pt x="64" y="77"/>
                    <a:pt x="64" y="77"/>
                  </a:cubicBezTo>
                  <a:cubicBezTo>
                    <a:pt x="63" y="77"/>
                    <a:pt x="63" y="78"/>
                    <a:pt x="63" y="78"/>
                  </a:cubicBezTo>
                  <a:lnTo>
                    <a:pt x="63" y="79"/>
                  </a:lnTo>
                  <a:close/>
                  <a:moveTo>
                    <a:pt x="24" y="151"/>
                  </a:moveTo>
                  <a:cubicBezTo>
                    <a:pt x="23" y="151"/>
                    <a:pt x="22" y="153"/>
                    <a:pt x="21" y="153"/>
                  </a:cubicBezTo>
                  <a:cubicBezTo>
                    <a:pt x="20" y="153"/>
                    <a:pt x="20" y="155"/>
                    <a:pt x="20" y="155"/>
                  </a:cubicBezTo>
                  <a:cubicBezTo>
                    <a:pt x="21" y="154"/>
                    <a:pt x="23" y="153"/>
                    <a:pt x="24" y="151"/>
                  </a:cubicBezTo>
                  <a:close/>
                  <a:moveTo>
                    <a:pt x="55" y="176"/>
                  </a:moveTo>
                  <a:cubicBezTo>
                    <a:pt x="56" y="175"/>
                    <a:pt x="56" y="175"/>
                    <a:pt x="56" y="175"/>
                  </a:cubicBezTo>
                  <a:cubicBezTo>
                    <a:pt x="56" y="175"/>
                    <a:pt x="56" y="175"/>
                    <a:pt x="56" y="175"/>
                  </a:cubicBezTo>
                  <a:cubicBezTo>
                    <a:pt x="57" y="174"/>
                    <a:pt x="59" y="173"/>
                    <a:pt x="60" y="171"/>
                  </a:cubicBezTo>
                  <a:cubicBezTo>
                    <a:pt x="60" y="171"/>
                    <a:pt x="59" y="171"/>
                    <a:pt x="59" y="171"/>
                  </a:cubicBezTo>
                  <a:cubicBezTo>
                    <a:pt x="58" y="173"/>
                    <a:pt x="57" y="173"/>
                    <a:pt x="56" y="175"/>
                  </a:cubicBezTo>
                  <a:cubicBezTo>
                    <a:pt x="56" y="175"/>
                    <a:pt x="56" y="175"/>
                    <a:pt x="56" y="175"/>
                  </a:cubicBezTo>
                  <a:lnTo>
                    <a:pt x="55" y="176"/>
                  </a:lnTo>
                  <a:close/>
                  <a:moveTo>
                    <a:pt x="55" y="78"/>
                  </a:moveTo>
                  <a:cubicBezTo>
                    <a:pt x="56" y="77"/>
                    <a:pt x="58" y="76"/>
                    <a:pt x="58" y="75"/>
                  </a:cubicBezTo>
                  <a:cubicBezTo>
                    <a:pt x="57" y="75"/>
                    <a:pt x="56" y="76"/>
                    <a:pt x="55" y="76"/>
                  </a:cubicBezTo>
                  <a:cubicBezTo>
                    <a:pt x="55" y="77"/>
                    <a:pt x="55" y="77"/>
                    <a:pt x="55" y="78"/>
                  </a:cubicBezTo>
                  <a:close/>
                  <a:moveTo>
                    <a:pt x="36" y="180"/>
                  </a:moveTo>
                  <a:cubicBezTo>
                    <a:pt x="37" y="180"/>
                    <a:pt x="37" y="179"/>
                    <a:pt x="37" y="179"/>
                  </a:cubicBezTo>
                  <a:cubicBezTo>
                    <a:pt x="37" y="179"/>
                    <a:pt x="37" y="179"/>
                    <a:pt x="37" y="179"/>
                  </a:cubicBezTo>
                  <a:cubicBezTo>
                    <a:pt x="38" y="178"/>
                    <a:pt x="39" y="177"/>
                    <a:pt x="40" y="177"/>
                  </a:cubicBezTo>
                  <a:cubicBezTo>
                    <a:pt x="40" y="176"/>
                    <a:pt x="40" y="176"/>
                    <a:pt x="40" y="176"/>
                  </a:cubicBezTo>
                  <a:cubicBezTo>
                    <a:pt x="40" y="176"/>
                    <a:pt x="40" y="176"/>
                    <a:pt x="41" y="175"/>
                  </a:cubicBezTo>
                  <a:cubicBezTo>
                    <a:pt x="41" y="175"/>
                    <a:pt x="41" y="175"/>
                    <a:pt x="41" y="174"/>
                  </a:cubicBezTo>
                  <a:cubicBezTo>
                    <a:pt x="42" y="174"/>
                    <a:pt x="42" y="174"/>
                    <a:pt x="42" y="174"/>
                  </a:cubicBezTo>
                  <a:cubicBezTo>
                    <a:pt x="42" y="174"/>
                    <a:pt x="43" y="174"/>
                    <a:pt x="42" y="173"/>
                  </a:cubicBezTo>
                  <a:cubicBezTo>
                    <a:pt x="42" y="174"/>
                    <a:pt x="42" y="174"/>
                    <a:pt x="42" y="174"/>
                  </a:cubicBezTo>
                  <a:cubicBezTo>
                    <a:pt x="41" y="174"/>
                    <a:pt x="41" y="174"/>
                    <a:pt x="41" y="174"/>
                  </a:cubicBezTo>
                  <a:cubicBezTo>
                    <a:pt x="41" y="174"/>
                    <a:pt x="41" y="175"/>
                    <a:pt x="41" y="175"/>
                  </a:cubicBezTo>
                  <a:cubicBezTo>
                    <a:pt x="40" y="175"/>
                    <a:pt x="40" y="176"/>
                    <a:pt x="40" y="176"/>
                  </a:cubicBezTo>
                  <a:cubicBezTo>
                    <a:pt x="39" y="177"/>
                    <a:pt x="38" y="177"/>
                    <a:pt x="38" y="178"/>
                  </a:cubicBezTo>
                  <a:cubicBezTo>
                    <a:pt x="38" y="178"/>
                    <a:pt x="37" y="179"/>
                    <a:pt x="37" y="179"/>
                  </a:cubicBezTo>
                  <a:cubicBezTo>
                    <a:pt x="37" y="179"/>
                    <a:pt x="37" y="179"/>
                    <a:pt x="37" y="179"/>
                  </a:cubicBezTo>
                  <a:cubicBezTo>
                    <a:pt x="36" y="179"/>
                    <a:pt x="36" y="180"/>
                    <a:pt x="36" y="180"/>
                  </a:cubicBezTo>
                  <a:close/>
                  <a:moveTo>
                    <a:pt x="106" y="204"/>
                  </a:moveTo>
                  <a:cubicBezTo>
                    <a:pt x="107" y="203"/>
                    <a:pt x="108" y="202"/>
                    <a:pt x="109" y="201"/>
                  </a:cubicBezTo>
                  <a:cubicBezTo>
                    <a:pt x="109" y="201"/>
                    <a:pt x="107" y="201"/>
                    <a:pt x="107" y="202"/>
                  </a:cubicBezTo>
                  <a:cubicBezTo>
                    <a:pt x="106" y="203"/>
                    <a:pt x="106" y="203"/>
                    <a:pt x="106" y="204"/>
                  </a:cubicBezTo>
                  <a:close/>
                  <a:moveTo>
                    <a:pt x="70" y="182"/>
                  </a:moveTo>
                  <a:cubicBezTo>
                    <a:pt x="70" y="182"/>
                    <a:pt x="70" y="182"/>
                    <a:pt x="70" y="182"/>
                  </a:cubicBezTo>
                  <a:cubicBezTo>
                    <a:pt x="70" y="181"/>
                    <a:pt x="70" y="181"/>
                    <a:pt x="70" y="181"/>
                  </a:cubicBezTo>
                  <a:cubicBezTo>
                    <a:pt x="71" y="181"/>
                    <a:pt x="71" y="181"/>
                    <a:pt x="71" y="180"/>
                  </a:cubicBezTo>
                  <a:cubicBezTo>
                    <a:pt x="73" y="179"/>
                    <a:pt x="74" y="177"/>
                    <a:pt x="76" y="176"/>
                  </a:cubicBezTo>
                  <a:cubicBezTo>
                    <a:pt x="74" y="176"/>
                    <a:pt x="72" y="178"/>
                    <a:pt x="71" y="180"/>
                  </a:cubicBezTo>
                  <a:cubicBezTo>
                    <a:pt x="71" y="180"/>
                    <a:pt x="71" y="180"/>
                    <a:pt x="71" y="180"/>
                  </a:cubicBezTo>
                  <a:cubicBezTo>
                    <a:pt x="71" y="180"/>
                    <a:pt x="70" y="181"/>
                    <a:pt x="70" y="181"/>
                  </a:cubicBezTo>
                  <a:cubicBezTo>
                    <a:pt x="70" y="182"/>
                    <a:pt x="70" y="182"/>
                    <a:pt x="70" y="182"/>
                  </a:cubicBezTo>
                  <a:close/>
                  <a:moveTo>
                    <a:pt x="73" y="188"/>
                  </a:moveTo>
                  <a:cubicBezTo>
                    <a:pt x="74" y="186"/>
                    <a:pt x="77" y="184"/>
                    <a:pt x="78" y="182"/>
                  </a:cubicBezTo>
                  <a:cubicBezTo>
                    <a:pt x="76" y="184"/>
                    <a:pt x="74" y="185"/>
                    <a:pt x="72" y="187"/>
                  </a:cubicBezTo>
                  <a:cubicBezTo>
                    <a:pt x="72" y="187"/>
                    <a:pt x="72" y="189"/>
                    <a:pt x="73" y="188"/>
                  </a:cubicBezTo>
                  <a:close/>
                  <a:moveTo>
                    <a:pt x="25" y="45"/>
                  </a:moveTo>
                  <a:cubicBezTo>
                    <a:pt x="26" y="44"/>
                    <a:pt x="26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8" y="42"/>
                    <a:pt x="29" y="40"/>
                    <a:pt x="30" y="38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1" y="38"/>
                    <a:pt x="32" y="37"/>
                    <a:pt x="31" y="36"/>
                  </a:cubicBezTo>
                  <a:cubicBezTo>
                    <a:pt x="31" y="36"/>
                    <a:pt x="30" y="37"/>
                    <a:pt x="30" y="38"/>
                  </a:cubicBezTo>
                  <a:cubicBezTo>
                    <a:pt x="29" y="39"/>
                    <a:pt x="28" y="41"/>
                    <a:pt x="27" y="42"/>
                  </a:cubicBezTo>
                  <a:cubicBezTo>
                    <a:pt x="27" y="42"/>
                    <a:pt x="27" y="43"/>
                    <a:pt x="27" y="43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lnTo>
                    <a:pt x="25" y="45"/>
                  </a:lnTo>
                  <a:close/>
                  <a:moveTo>
                    <a:pt x="80" y="75"/>
                  </a:moveTo>
                  <a:cubicBezTo>
                    <a:pt x="80" y="75"/>
                    <a:pt x="80" y="75"/>
                    <a:pt x="80" y="75"/>
                  </a:cubicBezTo>
                  <a:cubicBezTo>
                    <a:pt x="79" y="77"/>
                    <a:pt x="77" y="78"/>
                    <a:pt x="75" y="80"/>
                  </a:cubicBezTo>
                  <a:cubicBezTo>
                    <a:pt x="75" y="80"/>
                    <a:pt x="76" y="81"/>
                    <a:pt x="76" y="81"/>
                  </a:cubicBezTo>
                  <a:lnTo>
                    <a:pt x="80" y="75"/>
                  </a:lnTo>
                  <a:close/>
                  <a:moveTo>
                    <a:pt x="46" y="90"/>
                  </a:moveTo>
                  <a:cubicBezTo>
                    <a:pt x="46" y="90"/>
                    <a:pt x="47" y="89"/>
                    <a:pt x="47" y="88"/>
                  </a:cubicBezTo>
                  <a:cubicBezTo>
                    <a:pt x="47" y="88"/>
                    <a:pt x="48" y="88"/>
                    <a:pt x="48" y="87"/>
                  </a:cubicBezTo>
                  <a:cubicBezTo>
                    <a:pt x="49" y="87"/>
                    <a:pt x="49" y="86"/>
                    <a:pt x="49" y="85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51" y="83"/>
                    <a:pt x="51" y="83"/>
                    <a:pt x="51" y="82"/>
                  </a:cubicBezTo>
                  <a:cubicBezTo>
                    <a:pt x="51" y="81"/>
                    <a:pt x="51" y="81"/>
                    <a:pt x="51" y="82"/>
                  </a:cubicBezTo>
                  <a:cubicBezTo>
                    <a:pt x="50" y="82"/>
                    <a:pt x="51" y="83"/>
                    <a:pt x="50" y="84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49" y="85"/>
                    <a:pt x="49" y="85"/>
                    <a:pt x="49" y="85"/>
                  </a:cubicBezTo>
                  <a:cubicBezTo>
                    <a:pt x="48" y="85"/>
                    <a:pt x="48" y="86"/>
                    <a:pt x="48" y="87"/>
                  </a:cubicBezTo>
                  <a:cubicBezTo>
                    <a:pt x="47" y="88"/>
                    <a:pt x="46" y="89"/>
                    <a:pt x="46" y="90"/>
                  </a:cubicBezTo>
                  <a:close/>
                  <a:moveTo>
                    <a:pt x="89" y="185"/>
                  </a:moveTo>
                  <a:cubicBezTo>
                    <a:pt x="87" y="187"/>
                    <a:pt x="85" y="189"/>
                    <a:pt x="83" y="191"/>
                  </a:cubicBezTo>
                  <a:cubicBezTo>
                    <a:pt x="83" y="191"/>
                    <a:pt x="83" y="192"/>
                    <a:pt x="83" y="191"/>
                  </a:cubicBezTo>
                  <a:cubicBezTo>
                    <a:pt x="85" y="190"/>
                    <a:pt x="88" y="188"/>
                    <a:pt x="89" y="185"/>
                  </a:cubicBezTo>
                  <a:close/>
                  <a:moveTo>
                    <a:pt x="59" y="175"/>
                  </a:moveTo>
                  <a:cubicBezTo>
                    <a:pt x="52" y="182"/>
                    <a:pt x="52" y="182"/>
                    <a:pt x="52" y="182"/>
                  </a:cubicBezTo>
                  <a:cubicBezTo>
                    <a:pt x="52" y="183"/>
                    <a:pt x="52" y="184"/>
                    <a:pt x="52" y="183"/>
                  </a:cubicBezTo>
                  <a:cubicBezTo>
                    <a:pt x="55" y="180"/>
                    <a:pt x="57" y="178"/>
                    <a:pt x="59" y="175"/>
                  </a:cubicBezTo>
                  <a:close/>
                  <a:moveTo>
                    <a:pt x="134" y="61"/>
                  </a:moveTo>
                  <a:cubicBezTo>
                    <a:pt x="136" y="60"/>
                    <a:pt x="137" y="59"/>
                    <a:pt x="139" y="58"/>
                  </a:cubicBezTo>
                  <a:cubicBezTo>
                    <a:pt x="139" y="58"/>
                    <a:pt x="137" y="57"/>
                    <a:pt x="137" y="57"/>
                  </a:cubicBezTo>
                  <a:cubicBezTo>
                    <a:pt x="136" y="58"/>
                    <a:pt x="134" y="59"/>
                    <a:pt x="134" y="60"/>
                  </a:cubicBezTo>
                  <a:cubicBezTo>
                    <a:pt x="134" y="60"/>
                    <a:pt x="134" y="60"/>
                    <a:pt x="134" y="61"/>
                  </a:cubicBezTo>
                  <a:close/>
                  <a:moveTo>
                    <a:pt x="116" y="23"/>
                  </a:moveTo>
                  <a:cubicBezTo>
                    <a:pt x="116" y="23"/>
                    <a:pt x="116" y="23"/>
                    <a:pt x="116" y="23"/>
                  </a:cubicBezTo>
                  <a:cubicBezTo>
                    <a:pt x="119" y="21"/>
                    <a:pt x="121" y="19"/>
                    <a:pt x="124" y="18"/>
                  </a:cubicBezTo>
                  <a:cubicBezTo>
                    <a:pt x="124" y="18"/>
                    <a:pt x="122" y="17"/>
                    <a:pt x="122" y="18"/>
                  </a:cubicBezTo>
                  <a:cubicBezTo>
                    <a:pt x="120" y="19"/>
                    <a:pt x="119" y="21"/>
                    <a:pt x="116" y="22"/>
                  </a:cubicBezTo>
                  <a:cubicBezTo>
                    <a:pt x="116" y="22"/>
                    <a:pt x="116" y="22"/>
                    <a:pt x="116" y="23"/>
                  </a:cubicBezTo>
                  <a:close/>
                  <a:moveTo>
                    <a:pt x="146" y="63"/>
                  </a:moveTo>
                  <a:cubicBezTo>
                    <a:pt x="146" y="63"/>
                    <a:pt x="146" y="63"/>
                    <a:pt x="145" y="63"/>
                  </a:cubicBezTo>
                  <a:cubicBezTo>
                    <a:pt x="137" y="68"/>
                    <a:pt x="137" y="68"/>
                    <a:pt x="137" y="68"/>
                  </a:cubicBezTo>
                  <a:cubicBezTo>
                    <a:pt x="141" y="67"/>
                    <a:pt x="144" y="65"/>
                    <a:pt x="146" y="63"/>
                  </a:cubicBezTo>
                  <a:close/>
                  <a:moveTo>
                    <a:pt x="125" y="23"/>
                  </a:moveTo>
                  <a:cubicBezTo>
                    <a:pt x="127" y="22"/>
                    <a:pt x="129" y="21"/>
                    <a:pt x="132" y="20"/>
                  </a:cubicBezTo>
                  <a:cubicBezTo>
                    <a:pt x="131" y="19"/>
                    <a:pt x="129" y="19"/>
                    <a:pt x="129" y="19"/>
                  </a:cubicBezTo>
                  <a:cubicBezTo>
                    <a:pt x="128" y="20"/>
                    <a:pt x="127" y="21"/>
                    <a:pt x="126" y="22"/>
                  </a:cubicBezTo>
                  <a:cubicBezTo>
                    <a:pt x="125" y="22"/>
                    <a:pt x="123" y="24"/>
                    <a:pt x="125" y="23"/>
                  </a:cubicBezTo>
                  <a:close/>
                  <a:moveTo>
                    <a:pt x="58" y="183"/>
                  </a:moveTo>
                  <a:cubicBezTo>
                    <a:pt x="61" y="180"/>
                    <a:pt x="64" y="177"/>
                    <a:pt x="67" y="174"/>
                  </a:cubicBezTo>
                  <a:cubicBezTo>
                    <a:pt x="63" y="176"/>
                    <a:pt x="61" y="180"/>
                    <a:pt x="58" y="183"/>
                  </a:cubicBezTo>
                  <a:cubicBezTo>
                    <a:pt x="58" y="183"/>
                    <a:pt x="58" y="183"/>
                    <a:pt x="58" y="183"/>
                  </a:cubicBezTo>
                  <a:close/>
                  <a:moveTo>
                    <a:pt x="74" y="183"/>
                  </a:moveTo>
                  <a:cubicBezTo>
                    <a:pt x="76" y="181"/>
                    <a:pt x="78" y="179"/>
                    <a:pt x="81" y="178"/>
                  </a:cubicBezTo>
                  <a:cubicBezTo>
                    <a:pt x="80" y="178"/>
                    <a:pt x="79" y="177"/>
                    <a:pt x="78" y="178"/>
                  </a:cubicBezTo>
                  <a:cubicBezTo>
                    <a:pt x="77" y="179"/>
                    <a:pt x="76" y="181"/>
                    <a:pt x="74" y="182"/>
                  </a:cubicBezTo>
                  <a:cubicBezTo>
                    <a:pt x="74" y="182"/>
                    <a:pt x="74" y="183"/>
                    <a:pt x="74" y="183"/>
                  </a:cubicBezTo>
                  <a:close/>
                  <a:moveTo>
                    <a:pt x="27" y="63"/>
                  </a:moveTo>
                  <a:cubicBezTo>
                    <a:pt x="27" y="63"/>
                    <a:pt x="27" y="63"/>
                    <a:pt x="27" y="63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30" y="59"/>
                    <a:pt x="31" y="57"/>
                    <a:pt x="33" y="54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5" y="52"/>
                    <a:pt x="37" y="49"/>
                    <a:pt x="38" y="47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4"/>
                    <a:pt x="33" y="54"/>
                    <a:pt x="33" y="54"/>
                  </a:cubicBezTo>
                  <a:cubicBezTo>
                    <a:pt x="31" y="56"/>
                    <a:pt x="29" y="59"/>
                    <a:pt x="27" y="62"/>
                  </a:cubicBezTo>
                  <a:cubicBezTo>
                    <a:pt x="27" y="63"/>
                    <a:pt x="27" y="63"/>
                    <a:pt x="27" y="63"/>
                  </a:cubicBezTo>
                  <a:close/>
                  <a:moveTo>
                    <a:pt x="129" y="189"/>
                  </a:moveTo>
                  <a:cubicBezTo>
                    <a:pt x="130" y="189"/>
                    <a:pt x="131" y="189"/>
                    <a:pt x="131" y="190"/>
                  </a:cubicBezTo>
                  <a:cubicBezTo>
                    <a:pt x="135" y="188"/>
                    <a:pt x="135" y="188"/>
                    <a:pt x="135" y="188"/>
                  </a:cubicBezTo>
                  <a:cubicBezTo>
                    <a:pt x="134" y="187"/>
                    <a:pt x="133" y="187"/>
                    <a:pt x="132" y="187"/>
                  </a:cubicBezTo>
                  <a:cubicBezTo>
                    <a:pt x="131" y="187"/>
                    <a:pt x="130" y="188"/>
                    <a:pt x="129" y="189"/>
                  </a:cubicBezTo>
                  <a:close/>
                  <a:moveTo>
                    <a:pt x="85" y="26"/>
                  </a:moveTo>
                  <a:cubicBezTo>
                    <a:pt x="86" y="26"/>
                    <a:pt x="87" y="26"/>
                    <a:pt x="87" y="25"/>
                  </a:cubicBezTo>
                  <a:cubicBezTo>
                    <a:pt x="88" y="24"/>
                    <a:pt x="88" y="24"/>
                    <a:pt x="88" y="24"/>
                  </a:cubicBezTo>
                  <a:cubicBezTo>
                    <a:pt x="88" y="24"/>
                    <a:pt x="88" y="24"/>
                    <a:pt x="88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90" y="23"/>
                    <a:pt x="90" y="23"/>
                  </a:cubicBezTo>
                  <a:cubicBezTo>
                    <a:pt x="90" y="22"/>
                    <a:pt x="90" y="22"/>
                    <a:pt x="90" y="22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3" y="20"/>
                    <a:pt x="93" y="20"/>
                  </a:cubicBezTo>
                  <a:cubicBezTo>
                    <a:pt x="100" y="16"/>
                    <a:pt x="100" y="16"/>
                    <a:pt x="100" y="16"/>
                  </a:cubicBezTo>
                  <a:cubicBezTo>
                    <a:pt x="99" y="15"/>
                    <a:pt x="97" y="15"/>
                    <a:pt x="97" y="16"/>
                  </a:cubicBezTo>
                  <a:cubicBezTo>
                    <a:pt x="96" y="17"/>
                    <a:pt x="94" y="19"/>
                    <a:pt x="93" y="19"/>
                  </a:cubicBezTo>
                  <a:cubicBezTo>
                    <a:pt x="93" y="19"/>
                    <a:pt x="93" y="20"/>
                    <a:pt x="93" y="20"/>
                  </a:cubicBezTo>
                  <a:cubicBezTo>
                    <a:pt x="92" y="20"/>
                    <a:pt x="92" y="20"/>
                    <a:pt x="92" y="21"/>
                  </a:cubicBezTo>
                  <a:cubicBezTo>
                    <a:pt x="91" y="21"/>
                    <a:pt x="91" y="21"/>
                    <a:pt x="91" y="22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90" y="22"/>
                    <a:pt x="90" y="22"/>
                    <a:pt x="90" y="22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8" y="24"/>
                    <a:pt x="88" y="24"/>
                    <a:pt x="88" y="24"/>
                  </a:cubicBezTo>
                  <a:cubicBezTo>
                    <a:pt x="88" y="24"/>
                    <a:pt x="88" y="24"/>
                    <a:pt x="88" y="24"/>
                  </a:cubicBezTo>
                  <a:cubicBezTo>
                    <a:pt x="87" y="25"/>
                    <a:pt x="87" y="25"/>
                    <a:pt x="87" y="25"/>
                  </a:cubicBezTo>
                  <a:cubicBezTo>
                    <a:pt x="87" y="25"/>
                    <a:pt x="86" y="26"/>
                    <a:pt x="85" y="26"/>
                  </a:cubicBezTo>
                  <a:close/>
                  <a:moveTo>
                    <a:pt x="24" y="151"/>
                  </a:moveTo>
                  <a:cubicBezTo>
                    <a:pt x="27" y="147"/>
                    <a:pt x="30" y="142"/>
                    <a:pt x="34" y="138"/>
                  </a:cubicBezTo>
                  <a:cubicBezTo>
                    <a:pt x="34" y="137"/>
                    <a:pt x="33" y="138"/>
                    <a:pt x="33" y="138"/>
                  </a:cubicBezTo>
                  <a:cubicBezTo>
                    <a:pt x="30" y="142"/>
                    <a:pt x="27" y="146"/>
                    <a:pt x="24" y="150"/>
                  </a:cubicBezTo>
                  <a:cubicBezTo>
                    <a:pt x="23" y="150"/>
                    <a:pt x="23" y="151"/>
                    <a:pt x="24" y="151"/>
                  </a:cubicBezTo>
                  <a:close/>
                  <a:moveTo>
                    <a:pt x="39" y="65"/>
                  </a:moveTo>
                  <a:cubicBezTo>
                    <a:pt x="37" y="69"/>
                    <a:pt x="35" y="72"/>
                    <a:pt x="32" y="75"/>
                  </a:cubicBezTo>
                  <a:cubicBezTo>
                    <a:pt x="31" y="76"/>
                    <a:pt x="31" y="77"/>
                    <a:pt x="32" y="78"/>
                  </a:cubicBezTo>
                  <a:cubicBezTo>
                    <a:pt x="34" y="74"/>
                    <a:pt x="37" y="69"/>
                    <a:pt x="39" y="65"/>
                  </a:cubicBezTo>
                  <a:close/>
                  <a:moveTo>
                    <a:pt x="104" y="187"/>
                  </a:moveTo>
                  <a:cubicBezTo>
                    <a:pt x="101" y="189"/>
                    <a:pt x="98" y="191"/>
                    <a:pt x="95" y="194"/>
                  </a:cubicBezTo>
                  <a:cubicBezTo>
                    <a:pt x="96" y="194"/>
                    <a:pt x="97" y="195"/>
                    <a:pt x="98" y="194"/>
                  </a:cubicBezTo>
                  <a:cubicBezTo>
                    <a:pt x="100" y="192"/>
                    <a:pt x="102" y="190"/>
                    <a:pt x="104" y="187"/>
                  </a:cubicBezTo>
                  <a:close/>
                  <a:moveTo>
                    <a:pt x="66" y="27"/>
                  </a:moveTo>
                  <a:cubicBezTo>
                    <a:pt x="66" y="26"/>
                    <a:pt x="66" y="26"/>
                    <a:pt x="66" y="26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68" y="26"/>
                    <a:pt x="68" y="25"/>
                    <a:pt x="68" y="25"/>
                  </a:cubicBezTo>
                  <a:cubicBezTo>
                    <a:pt x="72" y="22"/>
                    <a:pt x="75" y="18"/>
                    <a:pt x="79" y="15"/>
                  </a:cubicBezTo>
                  <a:cubicBezTo>
                    <a:pt x="75" y="16"/>
                    <a:pt x="74" y="18"/>
                    <a:pt x="72" y="21"/>
                  </a:cubicBezTo>
                  <a:cubicBezTo>
                    <a:pt x="71" y="22"/>
                    <a:pt x="70" y="23"/>
                    <a:pt x="69" y="24"/>
                  </a:cubicBezTo>
                  <a:cubicBezTo>
                    <a:pt x="68" y="24"/>
                    <a:pt x="68" y="24"/>
                    <a:pt x="68" y="25"/>
                  </a:cubicBezTo>
                  <a:cubicBezTo>
                    <a:pt x="68" y="25"/>
                    <a:pt x="67" y="25"/>
                    <a:pt x="67" y="26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66" y="26"/>
                    <a:pt x="66" y="26"/>
                    <a:pt x="66" y="26"/>
                  </a:cubicBezTo>
                  <a:lnTo>
                    <a:pt x="66" y="27"/>
                  </a:lnTo>
                  <a:close/>
                  <a:moveTo>
                    <a:pt x="85" y="180"/>
                  </a:moveTo>
                  <a:cubicBezTo>
                    <a:pt x="82" y="183"/>
                    <a:pt x="79" y="186"/>
                    <a:pt x="76" y="189"/>
                  </a:cubicBezTo>
                  <a:cubicBezTo>
                    <a:pt x="76" y="190"/>
                    <a:pt x="77" y="190"/>
                    <a:pt x="77" y="190"/>
                  </a:cubicBezTo>
                  <a:cubicBezTo>
                    <a:pt x="86" y="181"/>
                    <a:pt x="86" y="181"/>
                    <a:pt x="86" y="181"/>
                  </a:cubicBezTo>
                  <a:cubicBezTo>
                    <a:pt x="86" y="181"/>
                    <a:pt x="86" y="180"/>
                    <a:pt x="85" y="180"/>
                  </a:cubicBezTo>
                  <a:close/>
                  <a:moveTo>
                    <a:pt x="140" y="64"/>
                  </a:moveTo>
                  <a:cubicBezTo>
                    <a:pt x="141" y="64"/>
                    <a:pt x="141" y="64"/>
                    <a:pt x="141" y="64"/>
                  </a:cubicBezTo>
                  <a:cubicBezTo>
                    <a:pt x="141" y="64"/>
                    <a:pt x="141" y="64"/>
                    <a:pt x="141" y="64"/>
                  </a:cubicBezTo>
                  <a:cubicBezTo>
                    <a:pt x="142" y="63"/>
                    <a:pt x="142" y="63"/>
                    <a:pt x="142" y="63"/>
                  </a:cubicBezTo>
                  <a:cubicBezTo>
                    <a:pt x="142" y="63"/>
                    <a:pt x="143" y="63"/>
                    <a:pt x="143" y="63"/>
                  </a:cubicBezTo>
                  <a:cubicBezTo>
                    <a:pt x="146" y="61"/>
                    <a:pt x="148" y="59"/>
                    <a:pt x="152" y="58"/>
                  </a:cubicBezTo>
                  <a:cubicBezTo>
                    <a:pt x="151" y="57"/>
                    <a:pt x="152" y="56"/>
                    <a:pt x="152" y="56"/>
                  </a:cubicBezTo>
                  <a:cubicBezTo>
                    <a:pt x="143" y="62"/>
                    <a:pt x="143" y="62"/>
                    <a:pt x="143" y="62"/>
                  </a:cubicBezTo>
                  <a:cubicBezTo>
                    <a:pt x="143" y="62"/>
                    <a:pt x="143" y="63"/>
                    <a:pt x="143" y="63"/>
                  </a:cubicBezTo>
                  <a:cubicBezTo>
                    <a:pt x="142" y="63"/>
                    <a:pt x="142" y="63"/>
                    <a:pt x="142" y="63"/>
                  </a:cubicBezTo>
                  <a:cubicBezTo>
                    <a:pt x="142" y="63"/>
                    <a:pt x="141" y="64"/>
                    <a:pt x="141" y="64"/>
                  </a:cubicBezTo>
                  <a:cubicBezTo>
                    <a:pt x="141" y="64"/>
                    <a:pt x="141" y="64"/>
                    <a:pt x="141" y="64"/>
                  </a:cubicBezTo>
                  <a:lnTo>
                    <a:pt x="140" y="64"/>
                  </a:lnTo>
                  <a:close/>
                  <a:moveTo>
                    <a:pt x="23" y="160"/>
                  </a:moveTo>
                  <a:cubicBezTo>
                    <a:pt x="24" y="160"/>
                    <a:pt x="24" y="160"/>
                    <a:pt x="24" y="160"/>
                  </a:cubicBezTo>
                  <a:cubicBezTo>
                    <a:pt x="24" y="160"/>
                    <a:pt x="25" y="159"/>
                    <a:pt x="25" y="159"/>
                  </a:cubicBezTo>
                  <a:cubicBezTo>
                    <a:pt x="26" y="158"/>
                    <a:pt x="27" y="157"/>
                    <a:pt x="28" y="156"/>
                  </a:cubicBezTo>
                  <a:cubicBezTo>
                    <a:pt x="28" y="155"/>
                    <a:pt x="28" y="155"/>
                    <a:pt x="28" y="155"/>
                  </a:cubicBezTo>
                  <a:cubicBezTo>
                    <a:pt x="31" y="152"/>
                    <a:pt x="33" y="149"/>
                    <a:pt x="36" y="147"/>
                  </a:cubicBezTo>
                  <a:cubicBezTo>
                    <a:pt x="36" y="147"/>
                    <a:pt x="36" y="145"/>
                    <a:pt x="36" y="14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5"/>
                    <a:pt x="28" y="155"/>
                  </a:cubicBezTo>
                  <a:cubicBezTo>
                    <a:pt x="27" y="156"/>
                    <a:pt x="26" y="157"/>
                    <a:pt x="25" y="158"/>
                  </a:cubicBezTo>
                  <a:cubicBezTo>
                    <a:pt x="25" y="158"/>
                    <a:pt x="25" y="159"/>
                    <a:pt x="25" y="159"/>
                  </a:cubicBezTo>
                  <a:cubicBezTo>
                    <a:pt x="24" y="159"/>
                    <a:pt x="24" y="159"/>
                    <a:pt x="24" y="160"/>
                  </a:cubicBezTo>
                  <a:lnTo>
                    <a:pt x="23" y="160"/>
                  </a:lnTo>
                  <a:close/>
                  <a:moveTo>
                    <a:pt x="109" y="194"/>
                  </a:moveTo>
                  <a:cubicBezTo>
                    <a:pt x="113" y="192"/>
                    <a:pt x="116" y="188"/>
                    <a:pt x="119" y="186"/>
                  </a:cubicBezTo>
                  <a:cubicBezTo>
                    <a:pt x="119" y="186"/>
                    <a:pt x="118" y="185"/>
                    <a:pt x="118" y="185"/>
                  </a:cubicBezTo>
                  <a:cubicBezTo>
                    <a:pt x="114" y="188"/>
                    <a:pt x="112" y="191"/>
                    <a:pt x="109" y="194"/>
                  </a:cubicBezTo>
                  <a:cubicBezTo>
                    <a:pt x="109" y="194"/>
                    <a:pt x="109" y="194"/>
                    <a:pt x="109" y="194"/>
                  </a:cubicBezTo>
                  <a:close/>
                  <a:moveTo>
                    <a:pt x="21" y="148"/>
                  </a:moveTo>
                  <a:cubicBezTo>
                    <a:pt x="25" y="143"/>
                    <a:pt x="30" y="138"/>
                    <a:pt x="34" y="133"/>
                  </a:cubicBezTo>
                  <a:cubicBezTo>
                    <a:pt x="33" y="133"/>
                    <a:pt x="32" y="134"/>
                    <a:pt x="32" y="134"/>
                  </a:cubicBezTo>
                  <a:cubicBezTo>
                    <a:pt x="28" y="138"/>
                    <a:pt x="25" y="143"/>
                    <a:pt x="21" y="147"/>
                  </a:cubicBezTo>
                  <a:cubicBezTo>
                    <a:pt x="21" y="147"/>
                    <a:pt x="21" y="148"/>
                    <a:pt x="21" y="149"/>
                  </a:cubicBezTo>
                  <a:cubicBezTo>
                    <a:pt x="21" y="149"/>
                    <a:pt x="21" y="148"/>
                    <a:pt x="21" y="148"/>
                  </a:cubicBezTo>
                  <a:close/>
                  <a:moveTo>
                    <a:pt x="46" y="182"/>
                  </a:moveTo>
                  <a:cubicBezTo>
                    <a:pt x="49" y="178"/>
                    <a:pt x="52" y="174"/>
                    <a:pt x="56" y="171"/>
                  </a:cubicBezTo>
                  <a:cubicBezTo>
                    <a:pt x="57" y="170"/>
                    <a:pt x="55" y="169"/>
                    <a:pt x="55" y="170"/>
                  </a:cubicBezTo>
                  <a:cubicBezTo>
                    <a:pt x="46" y="182"/>
                    <a:pt x="46" y="182"/>
                    <a:pt x="46" y="182"/>
                  </a:cubicBezTo>
                  <a:cubicBezTo>
                    <a:pt x="46" y="182"/>
                    <a:pt x="45" y="183"/>
                    <a:pt x="46" y="182"/>
                  </a:cubicBezTo>
                  <a:close/>
                  <a:moveTo>
                    <a:pt x="43" y="30"/>
                  </a:moveTo>
                  <a:cubicBezTo>
                    <a:pt x="43" y="33"/>
                    <a:pt x="44" y="35"/>
                    <a:pt x="45" y="37"/>
                  </a:cubicBezTo>
                  <a:cubicBezTo>
                    <a:pt x="45" y="37"/>
                    <a:pt x="46" y="37"/>
                    <a:pt x="47" y="38"/>
                  </a:cubicBezTo>
                  <a:cubicBezTo>
                    <a:pt x="46" y="36"/>
                    <a:pt x="46" y="35"/>
                    <a:pt x="46" y="34"/>
                  </a:cubicBezTo>
                  <a:cubicBezTo>
                    <a:pt x="46" y="32"/>
                    <a:pt x="45" y="31"/>
                    <a:pt x="43" y="30"/>
                  </a:cubicBezTo>
                  <a:cubicBezTo>
                    <a:pt x="43" y="30"/>
                    <a:pt x="43" y="29"/>
                    <a:pt x="43" y="30"/>
                  </a:cubicBezTo>
                  <a:close/>
                  <a:moveTo>
                    <a:pt x="55" y="51"/>
                  </a:moveTo>
                  <a:cubicBezTo>
                    <a:pt x="56" y="55"/>
                    <a:pt x="57" y="59"/>
                    <a:pt x="58" y="63"/>
                  </a:cubicBezTo>
                  <a:cubicBezTo>
                    <a:pt x="58" y="63"/>
                    <a:pt x="59" y="62"/>
                    <a:pt x="59" y="62"/>
                  </a:cubicBezTo>
                  <a:cubicBezTo>
                    <a:pt x="58" y="58"/>
                    <a:pt x="58" y="54"/>
                    <a:pt x="56" y="51"/>
                  </a:cubicBezTo>
                  <a:cubicBezTo>
                    <a:pt x="56" y="50"/>
                    <a:pt x="55" y="50"/>
                    <a:pt x="55" y="51"/>
                  </a:cubicBezTo>
                  <a:close/>
                  <a:moveTo>
                    <a:pt x="81" y="65"/>
                  </a:moveTo>
                  <a:cubicBezTo>
                    <a:pt x="83" y="65"/>
                    <a:pt x="84" y="66"/>
                    <a:pt x="86" y="66"/>
                  </a:cubicBezTo>
                  <a:cubicBezTo>
                    <a:pt x="92" y="67"/>
                    <a:pt x="95" y="70"/>
                    <a:pt x="96" y="75"/>
                  </a:cubicBezTo>
                  <a:cubicBezTo>
                    <a:pt x="96" y="75"/>
                    <a:pt x="96" y="74"/>
                    <a:pt x="96" y="74"/>
                  </a:cubicBezTo>
                  <a:cubicBezTo>
                    <a:pt x="95" y="67"/>
                    <a:pt x="87" y="63"/>
                    <a:pt x="79" y="64"/>
                  </a:cubicBezTo>
                  <a:cubicBezTo>
                    <a:pt x="79" y="64"/>
                    <a:pt x="81" y="65"/>
                    <a:pt x="81" y="65"/>
                  </a:cubicBezTo>
                  <a:close/>
                  <a:moveTo>
                    <a:pt x="121" y="41"/>
                  </a:moveTo>
                  <a:cubicBezTo>
                    <a:pt x="122" y="40"/>
                    <a:pt x="124" y="40"/>
                    <a:pt x="125" y="39"/>
                  </a:cubicBezTo>
                  <a:cubicBezTo>
                    <a:pt x="126" y="38"/>
                    <a:pt x="127" y="37"/>
                    <a:pt x="129" y="35"/>
                  </a:cubicBezTo>
                  <a:cubicBezTo>
                    <a:pt x="128" y="35"/>
                    <a:pt x="130" y="34"/>
                    <a:pt x="129" y="34"/>
                  </a:cubicBezTo>
                  <a:cubicBezTo>
                    <a:pt x="126" y="35"/>
                    <a:pt x="123" y="37"/>
                    <a:pt x="121" y="40"/>
                  </a:cubicBezTo>
                  <a:cubicBezTo>
                    <a:pt x="121" y="40"/>
                    <a:pt x="120" y="41"/>
                    <a:pt x="121" y="41"/>
                  </a:cubicBezTo>
                  <a:close/>
                  <a:moveTo>
                    <a:pt x="94" y="27"/>
                  </a:moveTo>
                  <a:cubicBezTo>
                    <a:pt x="94" y="26"/>
                    <a:pt x="94" y="26"/>
                    <a:pt x="94" y="26"/>
                  </a:cubicBezTo>
                  <a:cubicBezTo>
                    <a:pt x="94" y="26"/>
                    <a:pt x="94" y="26"/>
                    <a:pt x="94" y="26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5" y="25"/>
                    <a:pt x="95" y="25"/>
                    <a:pt x="95" y="25"/>
                  </a:cubicBezTo>
                  <a:cubicBezTo>
                    <a:pt x="96" y="25"/>
                    <a:pt x="96" y="25"/>
                    <a:pt x="96" y="25"/>
                  </a:cubicBezTo>
                  <a:cubicBezTo>
                    <a:pt x="96" y="25"/>
                    <a:pt x="97" y="24"/>
                    <a:pt x="97" y="24"/>
                  </a:cubicBezTo>
                  <a:cubicBezTo>
                    <a:pt x="101" y="20"/>
                    <a:pt x="106" y="17"/>
                    <a:pt x="111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7" y="14"/>
                    <a:pt x="108" y="14"/>
                    <a:pt x="108" y="15"/>
                  </a:cubicBezTo>
                  <a:cubicBezTo>
                    <a:pt x="106" y="15"/>
                    <a:pt x="105" y="16"/>
                    <a:pt x="104" y="17"/>
                  </a:cubicBezTo>
                  <a:cubicBezTo>
                    <a:pt x="101" y="19"/>
                    <a:pt x="99" y="21"/>
                    <a:pt x="97" y="23"/>
                  </a:cubicBezTo>
                  <a:cubicBezTo>
                    <a:pt x="97" y="23"/>
                    <a:pt x="97" y="24"/>
                    <a:pt x="97" y="24"/>
                  </a:cubicBezTo>
                  <a:cubicBezTo>
                    <a:pt x="96" y="24"/>
                    <a:pt x="96" y="24"/>
                    <a:pt x="96" y="25"/>
                  </a:cubicBezTo>
                  <a:cubicBezTo>
                    <a:pt x="95" y="25"/>
                    <a:pt x="95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6"/>
                    <a:pt x="94" y="26"/>
                  </a:cubicBezTo>
                  <a:cubicBezTo>
                    <a:pt x="94" y="26"/>
                    <a:pt x="94" y="26"/>
                    <a:pt x="94" y="26"/>
                  </a:cubicBezTo>
                  <a:lnTo>
                    <a:pt x="94" y="27"/>
                  </a:lnTo>
                  <a:close/>
                  <a:moveTo>
                    <a:pt x="118" y="36"/>
                  </a:moveTo>
                  <a:cubicBezTo>
                    <a:pt x="119" y="35"/>
                    <a:pt x="119" y="35"/>
                    <a:pt x="119" y="35"/>
                  </a:cubicBezTo>
                  <a:cubicBezTo>
                    <a:pt x="125" y="32"/>
                    <a:pt x="130" y="27"/>
                    <a:pt x="134" y="22"/>
                  </a:cubicBezTo>
                  <a:cubicBezTo>
                    <a:pt x="129" y="26"/>
                    <a:pt x="124" y="31"/>
                    <a:pt x="119" y="34"/>
                  </a:cubicBezTo>
                  <a:cubicBezTo>
                    <a:pt x="119" y="35"/>
                    <a:pt x="119" y="35"/>
                    <a:pt x="119" y="35"/>
                  </a:cubicBezTo>
                  <a:cubicBezTo>
                    <a:pt x="118" y="35"/>
                    <a:pt x="118" y="35"/>
                    <a:pt x="118" y="36"/>
                  </a:cubicBezTo>
                  <a:close/>
                  <a:moveTo>
                    <a:pt x="132" y="54"/>
                  </a:moveTo>
                  <a:cubicBezTo>
                    <a:pt x="137" y="51"/>
                    <a:pt x="141" y="48"/>
                    <a:pt x="146" y="44"/>
                  </a:cubicBezTo>
                  <a:cubicBezTo>
                    <a:pt x="140" y="46"/>
                    <a:pt x="136" y="51"/>
                    <a:pt x="132" y="54"/>
                  </a:cubicBezTo>
                  <a:close/>
                  <a:moveTo>
                    <a:pt x="32" y="153"/>
                  </a:moveTo>
                  <a:cubicBezTo>
                    <a:pt x="29" y="157"/>
                    <a:pt x="25" y="160"/>
                    <a:pt x="22" y="165"/>
                  </a:cubicBezTo>
                  <a:cubicBezTo>
                    <a:pt x="22" y="165"/>
                    <a:pt x="22" y="166"/>
                    <a:pt x="22" y="167"/>
                  </a:cubicBezTo>
                  <a:cubicBezTo>
                    <a:pt x="26" y="163"/>
                    <a:pt x="29" y="158"/>
                    <a:pt x="32" y="153"/>
                  </a:cubicBezTo>
                  <a:close/>
                  <a:moveTo>
                    <a:pt x="140" y="84"/>
                  </a:moveTo>
                  <a:cubicBezTo>
                    <a:pt x="143" y="84"/>
                    <a:pt x="145" y="82"/>
                    <a:pt x="147" y="80"/>
                  </a:cubicBezTo>
                  <a:cubicBezTo>
                    <a:pt x="148" y="80"/>
                    <a:pt x="148" y="78"/>
                    <a:pt x="148" y="76"/>
                  </a:cubicBezTo>
                  <a:cubicBezTo>
                    <a:pt x="145" y="79"/>
                    <a:pt x="142" y="81"/>
                    <a:pt x="140" y="84"/>
                  </a:cubicBezTo>
                  <a:cubicBezTo>
                    <a:pt x="140" y="84"/>
                    <a:pt x="140" y="84"/>
                    <a:pt x="140" y="84"/>
                  </a:cubicBezTo>
                  <a:close/>
                  <a:moveTo>
                    <a:pt x="26" y="172"/>
                  </a:moveTo>
                  <a:cubicBezTo>
                    <a:pt x="27" y="172"/>
                    <a:pt x="27" y="172"/>
                    <a:pt x="27" y="171"/>
                  </a:cubicBezTo>
                  <a:cubicBezTo>
                    <a:pt x="30" y="168"/>
                    <a:pt x="33" y="165"/>
                    <a:pt x="36" y="162"/>
                  </a:cubicBezTo>
                  <a:cubicBezTo>
                    <a:pt x="36" y="161"/>
                    <a:pt x="36" y="160"/>
                    <a:pt x="37" y="159"/>
                  </a:cubicBezTo>
                  <a:cubicBezTo>
                    <a:pt x="37" y="158"/>
                    <a:pt x="38" y="159"/>
                    <a:pt x="39" y="158"/>
                  </a:cubicBezTo>
                  <a:cubicBezTo>
                    <a:pt x="38" y="158"/>
                    <a:pt x="39" y="156"/>
                    <a:pt x="38" y="157"/>
                  </a:cubicBezTo>
                  <a:cubicBezTo>
                    <a:pt x="27" y="171"/>
                    <a:pt x="27" y="171"/>
                    <a:pt x="27" y="171"/>
                  </a:cubicBezTo>
                  <a:cubicBezTo>
                    <a:pt x="26" y="171"/>
                    <a:pt x="26" y="172"/>
                    <a:pt x="26" y="172"/>
                  </a:cubicBezTo>
                  <a:close/>
                  <a:moveTo>
                    <a:pt x="159" y="127"/>
                  </a:moveTo>
                  <a:cubicBezTo>
                    <a:pt x="160" y="127"/>
                    <a:pt x="160" y="128"/>
                    <a:pt x="160" y="128"/>
                  </a:cubicBezTo>
                  <a:cubicBezTo>
                    <a:pt x="160" y="128"/>
                    <a:pt x="160" y="129"/>
                    <a:pt x="160" y="129"/>
                  </a:cubicBezTo>
                  <a:cubicBezTo>
                    <a:pt x="161" y="129"/>
                    <a:pt x="162" y="130"/>
                    <a:pt x="163" y="131"/>
                  </a:cubicBezTo>
                  <a:cubicBezTo>
                    <a:pt x="164" y="129"/>
                    <a:pt x="164" y="127"/>
                    <a:pt x="165" y="126"/>
                  </a:cubicBezTo>
                  <a:cubicBezTo>
                    <a:pt x="163" y="126"/>
                    <a:pt x="161" y="126"/>
                    <a:pt x="159" y="125"/>
                  </a:cubicBezTo>
                  <a:cubicBezTo>
                    <a:pt x="159" y="126"/>
                    <a:pt x="160" y="126"/>
                    <a:pt x="159" y="127"/>
                  </a:cubicBezTo>
                  <a:close/>
                  <a:moveTo>
                    <a:pt x="87" y="191"/>
                  </a:moveTo>
                  <a:cubicBezTo>
                    <a:pt x="99" y="181"/>
                    <a:pt x="99" y="181"/>
                    <a:pt x="99" y="181"/>
                  </a:cubicBezTo>
                  <a:cubicBezTo>
                    <a:pt x="98" y="181"/>
                    <a:pt x="97" y="181"/>
                    <a:pt x="96" y="180"/>
                  </a:cubicBezTo>
                  <a:cubicBezTo>
                    <a:pt x="93" y="184"/>
                    <a:pt x="90" y="187"/>
                    <a:pt x="87" y="191"/>
                  </a:cubicBezTo>
                  <a:close/>
                  <a:moveTo>
                    <a:pt x="127" y="190"/>
                  </a:moveTo>
                  <a:cubicBezTo>
                    <a:pt x="124" y="192"/>
                    <a:pt x="120" y="195"/>
                    <a:pt x="117" y="198"/>
                  </a:cubicBezTo>
                  <a:cubicBezTo>
                    <a:pt x="121" y="197"/>
                    <a:pt x="125" y="195"/>
                    <a:pt x="128" y="192"/>
                  </a:cubicBezTo>
                  <a:cubicBezTo>
                    <a:pt x="129" y="191"/>
                    <a:pt x="127" y="191"/>
                    <a:pt x="127" y="190"/>
                  </a:cubicBezTo>
                  <a:close/>
                  <a:moveTo>
                    <a:pt x="78" y="81"/>
                  </a:moveTo>
                  <a:cubicBezTo>
                    <a:pt x="82" y="79"/>
                    <a:pt x="84" y="76"/>
                    <a:pt x="88" y="73"/>
                  </a:cubicBezTo>
                  <a:cubicBezTo>
                    <a:pt x="88" y="72"/>
                    <a:pt x="86" y="72"/>
                    <a:pt x="85" y="71"/>
                  </a:cubicBezTo>
                  <a:cubicBezTo>
                    <a:pt x="83" y="75"/>
                    <a:pt x="80" y="78"/>
                    <a:pt x="78" y="81"/>
                  </a:cubicBezTo>
                  <a:close/>
                  <a:moveTo>
                    <a:pt x="21" y="143"/>
                  </a:moveTo>
                  <a:cubicBezTo>
                    <a:pt x="26" y="138"/>
                    <a:pt x="29" y="134"/>
                    <a:pt x="33" y="129"/>
                  </a:cubicBezTo>
                  <a:cubicBezTo>
                    <a:pt x="33" y="128"/>
                    <a:pt x="33" y="128"/>
                    <a:pt x="33" y="127"/>
                  </a:cubicBezTo>
                  <a:cubicBezTo>
                    <a:pt x="30" y="130"/>
                    <a:pt x="27" y="134"/>
                    <a:pt x="25" y="137"/>
                  </a:cubicBezTo>
                  <a:cubicBezTo>
                    <a:pt x="24" y="139"/>
                    <a:pt x="22" y="141"/>
                    <a:pt x="21" y="143"/>
                  </a:cubicBezTo>
                  <a:close/>
                  <a:moveTo>
                    <a:pt x="80" y="191"/>
                  </a:moveTo>
                  <a:cubicBezTo>
                    <a:pt x="84" y="187"/>
                    <a:pt x="88" y="183"/>
                    <a:pt x="93" y="180"/>
                  </a:cubicBezTo>
                  <a:cubicBezTo>
                    <a:pt x="92" y="180"/>
                    <a:pt x="90" y="180"/>
                    <a:pt x="90" y="180"/>
                  </a:cubicBezTo>
                  <a:cubicBezTo>
                    <a:pt x="89" y="179"/>
                    <a:pt x="88" y="181"/>
                    <a:pt x="87" y="182"/>
                  </a:cubicBezTo>
                  <a:cubicBezTo>
                    <a:pt x="85" y="185"/>
                    <a:pt x="82" y="188"/>
                    <a:pt x="80" y="191"/>
                  </a:cubicBezTo>
                  <a:close/>
                  <a:moveTo>
                    <a:pt x="103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8" y="23"/>
                    <a:pt x="113" y="19"/>
                    <a:pt x="118" y="16"/>
                  </a:cubicBezTo>
                  <a:cubicBezTo>
                    <a:pt x="117" y="15"/>
                    <a:pt x="115" y="14"/>
                    <a:pt x="115" y="15"/>
                  </a:cubicBezTo>
                  <a:cubicBezTo>
                    <a:pt x="104" y="25"/>
                    <a:pt x="104" y="25"/>
                    <a:pt x="104" y="25"/>
                  </a:cubicBezTo>
                  <a:cubicBezTo>
                    <a:pt x="104" y="25"/>
                    <a:pt x="104" y="26"/>
                    <a:pt x="104" y="26"/>
                  </a:cubicBezTo>
                  <a:lnTo>
                    <a:pt x="103" y="26"/>
                  </a:lnTo>
                  <a:close/>
                  <a:moveTo>
                    <a:pt x="30" y="64"/>
                  </a:moveTo>
                  <a:cubicBezTo>
                    <a:pt x="30" y="64"/>
                    <a:pt x="30" y="64"/>
                    <a:pt x="30" y="64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39" y="51"/>
                    <a:pt x="39" y="50"/>
                    <a:pt x="38" y="50"/>
                  </a:cubicBezTo>
                  <a:cubicBezTo>
                    <a:pt x="35" y="55"/>
                    <a:pt x="32" y="59"/>
                    <a:pt x="29" y="63"/>
                  </a:cubicBezTo>
                  <a:cubicBezTo>
                    <a:pt x="28" y="64"/>
                    <a:pt x="29" y="64"/>
                    <a:pt x="30" y="64"/>
                  </a:cubicBezTo>
                  <a:close/>
                  <a:moveTo>
                    <a:pt x="131" y="123"/>
                  </a:moveTo>
                  <a:cubicBezTo>
                    <a:pt x="131" y="123"/>
                    <a:pt x="132" y="123"/>
                    <a:pt x="133" y="124"/>
                  </a:cubicBezTo>
                  <a:cubicBezTo>
                    <a:pt x="150" y="127"/>
                    <a:pt x="150" y="127"/>
                    <a:pt x="150" y="127"/>
                  </a:cubicBezTo>
                  <a:cubicBezTo>
                    <a:pt x="144" y="125"/>
                    <a:pt x="139" y="123"/>
                    <a:pt x="132" y="121"/>
                  </a:cubicBezTo>
                  <a:cubicBezTo>
                    <a:pt x="133" y="122"/>
                    <a:pt x="131" y="123"/>
                    <a:pt x="131" y="123"/>
                  </a:cubicBezTo>
                  <a:close/>
                  <a:moveTo>
                    <a:pt x="67" y="81"/>
                  </a:moveTo>
                  <a:cubicBezTo>
                    <a:pt x="69" y="81"/>
                    <a:pt x="70" y="81"/>
                    <a:pt x="71" y="80"/>
                  </a:cubicBezTo>
                  <a:cubicBezTo>
                    <a:pt x="80" y="71"/>
                    <a:pt x="80" y="71"/>
                    <a:pt x="80" y="71"/>
                  </a:cubicBezTo>
                  <a:cubicBezTo>
                    <a:pt x="79" y="71"/>
                    <a:pt x="78" y="70"/>
                    <a:pt x="77" y="71"/>
                  </a:cubicBezTo>
                  <a:cubicBezTo>
                    <a:pt x="74" y="74"/>
                    <a:pt x="71" y="78"/>
                    <a:pt x="67" y="81"/>
                  </a:cubicBezTo>
                  <a:close/>
                  <a:moveTo>
                    <a:pt x="24" y="168"/>
                  </a:moveTo>
                  <a:cubicBezTo>
                    <a:pt x="25" y="168"/>
                    <a:pt x="25" y="168"/>
                    <a:pt x="25" y="168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9" y="163"/>
                    <a:pt x="33" y="158"/>
                    <a:pt x="37" y="154"/>
                  </a:cubicBezTo>
                  <a:cubicBezTo>
                    <a:pt x="38" y="154"/>
                    <a:pt x="37" y="151"/>
                    <a:pt x="37" y="150"/>
                  </a:cubicBezTo>
                  <a:cubicBezTo>
                    <a:pt x="37" y="150"/>
                    <a:pt x="36" y="150"/>
                    <a:pt x="36" y="150"/>
                  </a:cubicBezTo>
                  <a:cubicBezTo>
                    <a:pt x="33" y="157"/>
                    <a:pt x="29" y="162"/>
                    <a:pt x="25" y="167"/>
                  </a:cubicBezTo>
                  <a:cubicBezTo>
                    <a:pt x="25" y="168"/>
                    <a:pt x="25" y="168"/>
                    <a:pt x="25" y="168"/>
                  </a:cubicBezTo>
                  <a:lnTo>
                    <a:pt x="24" y="168"/>
                  </a:lnTo>
                  <a:close/>
                  <a:moveTo>
                    <a:pt x="31" y="74"/>
                  </a:moveTo>
                  <a:cubicBezTo>
                    <a:pt x="35" y="69"/>
                    <a:pt x="38" y="64"/>
                    <a:pt x="42" y="59"/>
                  </a:cubicBezTo>
                  <a:cubicBezTo>
                    <a:pt x="42" y="59"/>
                    <a:pt x="41" y="58"/>
                    <a:pt x="41" y="57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1" y="72"/>
                    <a:pt x="31" y="73"/>
                    <a:pt x="31" y="74"/>
                  </a:cubicBezTo>
                  <a:close/>
                  <a:moveTo>
                    <a:pt x="51" y="27"/>
                  </a:moveTo>
                  <a:cubicBezTo>
                    <a:pt x="51" y="28"/>
                    <a:pt x="51" y="29"/>
                    <a:pt x="51" y="3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7" y="21"/>
                    <a:pt x="55" y="23"/>
                    <a:pt x="53" y="24"/>
                  </a:cubicBezTo>
                  <a:cubicBezTo>
                    <a:pt x="52" y="25"/>
                    <a:pt x="50" y="25"/>
                    <a:pt x="51" y="27"/>
                  </a:cubicBezTo>
                  <a:close/>
                  <a:moveTo>
                    <a:pt x="62" y="186"/>
                  </a:moveTo>
                  <a:cubicBezTo>
                    <a:pt x="62" y="186"/>
                    <a:pt x="63" y="186"/>
                    <a:pt x="63" y="186"/>
                  </a:cubicBezTo>
                  <a:cubicBezTo>
                    <a:pt x="66" y="183"/>
                    <a:pt x="69" y="179"/>
                    <a:pt x="72" y="175"/>
                  </a:cubicBezTo>
                  <a:cubicBezTo>
                    <a:pt x="72" y="175"/>
                    <a:pt x="71" y="175"/>
                    <a:pt x="71" y="175"/>
                  </a:cubicBezTo>
                  <a:cubicBezTo>
                    <a:pt x="67" y="178"/>
                    <a:pt x="64" y="182"/>
                    <a:pt x="61" y="185"/>
                  </a:cubicBezTo>
                  <a:cubicBezTo>
                    <a:pt x="61" y="185"/>
                    <a:pt x="62" y="186"/>
                    <a:pt x="62" y="186"/>
                  </a:cubicBezTo>
                  <a:close/>
                  <a:moveTo>
                    <a:pt x="65" y="22"/>
                  </a:moveTo>
                  <a:cubicBezTo>
                    <a:pt x="64" y="22"/>
                    <a:pt x="64" y="24"/>
                    <a:pt x="64" y="24"/>
                  </a:cubicBezTo>
                  <a:cubicBezTo>
                    <a:pt x="63" y="24"/>
                    <a:pt x="62" y="25"/>
                    <a:pt x="61" y="26"/>
                  </a:cubicBezTo>
                  <a:cubicBezTo>
                    <a:pt x="60" y="28"/>
                    <a:pt x="59" y="29"/>
                    <a:pt x="58" y="31"/>
                  </a:cubicBezTo>
                  <a:cubicBezTo>
                    <a:pt x="58" y="32"/>
                    <a:pt x="59" y="31"/>
                    <a:pt x="60" y="31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1" y="17"/>
                    <a:pt x="71" y="18"/>
                    <a:pt x="71" y="19"/>
                  </a:cubicBezTo>
                  <a:cubicBezTo>
                    <a:pt x="70" y="19"/>
                    <a:pt x="69" y="18"/>
                    <a:pt x="70" y="18"/>
                  </a:cubicBezTo>
                  <a:cubicBezTo>
                    <a:pt x="71" y="18"/>
                    <a:pt x="71" y="17"/>
                    <a:pt x="70" y="18"/>
                  </a:cubicBezTo>
                  <a:cubicBezTo>
                    <a:pt x="69" y="18"/>
                    <a:pt x="68" y="20"/>
                    <a:pt x="67" y="21"/>
                  </a:cubicBezTo>
                  <a:cubicBezTo>
                    <a:pt x="67" y="21"/>
                    <a:pt x="67" y="22"/>
                    <a:pt x="66" y="22"/>
                  </a:cubicBezTo>
                  <a:cubicBezTo>
                    <a:pt x="66" y="23"/>
                    <a:pt x="65" y="22"/>
                    <a:pt x="65" y="22"/>
                  </a:cubicBezTo>
                  <a:close/>
                  <a:moveTo>
                    <a:pt x="92" y="193"/>
                  </a:moveTo>
                  <a:cubicBezTo>
                    <a:pt x="92" y="193"/>
                    <a:pt x="93" y="193"/>
                    <a:pt x="93" y="193"/>
                  </a:cubicBezTo>
                  <a:cubicBezTo>
                    <a:pt x="98" y="190"/>
                    <a:pt x="102" y="186"/>
                    <a:pt x="107" y="183"/>
                  </a:cubicBezTo>
                  <a:cubicBezTo>
                    <a:pt x="105" y="182"/>
                    <a:pt x="104" y="181"/>
                    <a:pt x="103" y="182"/>
                  </a:cubicBezTo>
                  <a:cubicBezTo>
                    <a:pt x="92" y="192"/>
                    <a:pt x="92" y="192"/>
                    <a:pt x="92" y="192"/>
                  </a:cubicBezTo>
                  <a:cubicBezTo>
                    <a:pt x="92" y="192"/>
                    <a:pt x="91" y="193"/>
                    <a:pt x="92" y="193"/>
                  </a:cubicBezTo>
                  <a:close/>
                  <a:moveTo>
                    <a:pt x="129" y="32"/>
                  </a:moveTo>
                  <a:cubicBezTo>
                    <a:pt x="132" y="31"/>
                    <a:pt x="134" y="29"/>
                    <a:pt x="137" y="28"/>
                  </a:cubicBezTo>
                  <a:cubicBezTo>
                    <a:pt x="137" y="27"/>
                    <a:pt x="138" y="28"/>
                    <a:pt x="138" y="29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9" y="37"/>
                    <a:pt x="131" y="36"/>
                    <a:pt x="131" y="36"/>
                  </a:cubicBezTo>
                  <a:cubicBezTo>
                    <a:pt x="135" y="34"/>
                    <a:pt x="138" y="32"/>
                    <a:pt x="142" y="30"/>
                  </a:cubicBezTo>
                  <a:cubicBezTo>
                    <a:pt x="140" y="29"/>
                    <a:pt x="138" y="27"/>
                    <a:pt x="137" y="25"/>
                  </a:cubicBezTo>
                  <a:cubicBezTo>
                    <a:pt x="130" y="31"/>
                    <a:pt x="130" y="31"/>
                    <a:pt x="130" y="31"/>
                  </a:cubicBezTo>
                  <a:cubicBezTo>
                    <a:pt x="130" y="31"/>
                    <a:pt x="130" y="32"/>
                    <a:pt x="129" y="32"/>
                  </a:cubicBezTo>
                  <a:close/>
                  <a:moveTo>
                    <a:pt x="33" y="87"/>
                  </a:moveTo>
                  <a:cubicBezTo>
                    <a:pt x="35" y="87"/>
                    <a:pt x="35" y="87"/>
                    <a:pt x="35" y="87"/>
                  </a:cubicBezTo>
                  <a:cubicBezTo>
                    <a:pt x="46" y="70"/>
                    <a:pt x="46" y="70"/>
                    <a:pt x="46" y="70"/>
                  </a:cubicBezTo>
                  <a:cubicBezTo>
                    <a:pt x="46" y="70"/>
                    <a:pt x="46" y="69"/>
                    <a:pt x="45" y="68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81"/>
                    <a:pt x="34" y="84"/>
                    <a:pt x="33" y="87"/>
                  </a:cubicBezTo>
                  <a:close/>
                  <a:moveTo>
                    <a:pt x="32" y="81"/>
                  </a:moveTo>
                  <a:cubicBezTo>
                    <a:pt x="32" y="81"/>
                    <a:pt x="33" y="82"/>
                    <a:pt x="33" y="83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5" y="64"/>
                    <a:pt x="44" y="63"/>
                    <a:pt x="43" y="63"/>
                  </a:cubicBezTo>
                  <a:cubicBezTo>
                    <a:pt x="41" y="68"/>
                    <a:pt x="37" y="72"/>
                    <a:pt x="35" y="76"/>
                  </a:cubicBezTo>
                  <a:cubicBezTo>
                    <a:pt x="34" y="78"/>
                    <a:pt x="32" y="79"/>
                    <a:pt x="32" y="81"/>
                  </a:cubicBezTo>
                  <a:close/>
                  <a:moveTo>
                    <a:pt x="101" y="195"/>
                  </a:moveTo>
                  <a:cubicBezTo>
                    <a:pt x="101" y="195"/>
                    <a:pt x="101" y="195"/>
                    <a:pt x="101" y="195"/>
                  </a:cubicBezTo>
                  <a:cubicBezTo>
                    <a:pt x="106" y="192"/>
                    <a:pt x="110" y="189"/>
                    <a:pt x="114" y="184"/>
                  </a:cubicBezTo>
                  <a:cubicBezTo>
                    <a:pt x="113" y="184"/>
                    <a:pt x="112" y="185"/>
                    <a:pt x="111" y="183"/>
                  </a:cubicBezTo>
                  <a:cubicBezTo>
                    <a:pt x="100" y="194"/>
                    <a:pt x="100" y="194"/>
                    <a:pt x="100" y="194"/>
                  </a:cubicBezTo>
                  <a:cubicBezTo>
                    <a:pt x="100" y="195"/>
                    <a:pt x="100" y="195"/>
                    <a:pt x="101" y="195"/>
                  </a:cubicBezTo>
                  <a:close/>
                  <a:moveTo>
                    <a:pt x="79" y="83"/>
                  </a:moveTo>
                  <a:cubicBezTo>
                    <a:pt x="81" y="84"/>
                    <a:pt x="83" y="84"/>
                    <a:pt x="84" y="85"/>
                  </a:cubicBezTo>
                  <a:cubicBezTo>
                    <a:pt x="85" y="84"/>
                    <a:pt x="87" y="83"/>
                    <a:pt x="87" y="82"/>
                  </a:cubicBezTo>
                  <a:cubicBezTo>
                    <a:pt x="87" y="82"/>
                    <a:pt x="86" y="82"/>
                    <a:pt x="86" y="82"/>
                  </a:cubicBezTo>
                  <a:cubicBezTo>
                    <a:pt x="85" y="81"/>
                    <a:pt x="86" y="80"/>
                    <a:pt x="86" y="79"/>
                  </a:cubicBezTo>
                  <a:cubicBezTo>
                    <a:pt x="87" y="78"/>
                    <a:pt x="88" y="77"/>
                    <a:pt x="89" y="76"/>
                  </a:cubicBezTo>
                  <a:cubicBezTo>
                    <a:pt x="89" y="75"/>
                    <a:pt x="89" y="74"/>
                    <a:pt x="89" y="75"/>
                  </a:cubicBezTo>
                  <a:cubicBezTo>
                    <a:pt x="83" y="79"/>
                    <a:pt x="83" y="79"/>
                    <a:pt x="83" y="79"/>
                  </a:cubicBezTo>
                  <a:cubicBezTo>
                    <a:pt x="82" y="80"/>
                    <a:pt x="79" y="82"/>
                    <a:pt x="79" y="83"/>
                  </a:cubicBezTo>
                  <a:close/>
                  <a:moveTo>
                    <a:pt x="145" y="71"/>
                  </a:moveTo>
                  <a:cubicBezTo>
                    <a:pt x="145" y="72"/>
                    <a:pt x="143" y="73"/>
                    <a:pt x="142" y="74"/>
                  </a:cubicBezTo>
                  <a:cubicBezTo>
                    <a:pt x="141" y="74"/>
                    <a:pt x="140" y="74"/>
                    <a:pt x="140" y="73"/>
                  </a:cubicBezTo>
                  <a:cubicBezTo>
                    <a:pt x="139" y="74"/>
                    <a:pt x="139" y="74"/>
                    <a:pt x="139" y="75"/>
                  </a:cubicBezTo>
                  <a:cubicBezTo>
                    <a:pt x="149" y="72"/>
                    <a:pt x="149" y="72"/>
                    <a:pt x="149" y="72"/>
                  </a:cubicBezTo>
                  <a:cubicBezTo>
                    <a:pt x="150" y="68"/>
                    <a:pt x="151" y="65"/>
                    <a:pt x="151" y="61"/>
                  </a:cubicBezTo>
                  <a:cubicBezTo>
                    <a:pt x="151" y="61"/>
                    <a:pt x="150" y="62"/>
                    <a:pt x="149" y="63"/>
                  </a:cubicBezTo>
                  <a:cubicBezTo>
                    <a:pt x="149" y="63"/>
                    <a:pt x="149" y="64"/>
                    <a:pt x="149" y="65"/>
                  </a:cubicBezTo>
                  <a:cubicBezTo>
                    <a:pt x="146" y="67"/>
                    <a:pt x="143" y="70"/>
                    <a:pt x="141" y="72"/>
                  </a:cubicBezTo>
                  <a:cubicBezTo>
                    <a:pt x="141" y="72"/>
                    <a:pt x="142" y="72"/>
                    <a:pt x="142" y="72"/>
                  </a:cubicBezTo>
                  <a:cubicBezTo>
                    <a:pt x="143" y="72"/>
                    <a:pt x="144" y="71"/>
                    <a:pt x="145" y="71"/>
                  </a:cubicBezTo>
                  <a:cubicBezTo>
                    <a:pt x="145" y="71"/>
                    <a:pt x="146" y="70"/>
                    <a:pt x="145" y="71"/>
                  </a:cubicBezTo>
                  <a:close/>
                  <a:moveTo>
                    <a:pt x="113" y="198"/>
                  </a:moveTo>
                  <a:cubicBezTo>
                    <a:pt x="113" y="198"/>
                    <a:pt x="114" y="198"/>
                    <a:pt x="114" y="198"/>
                  </a:cubicBezTo>
                  <a:cubicBezTo>
                    <a:pt x="119" y="194"/>
                    <a:pt x="124" y="190"/>
                    <a:pt x="129" y="187"/>
                  </a:cubicBezTo>
                  <a:cubicBezTo>
                    <a:pt x="123" y="186"/>
                    <a:pt x="123" y="186"/>
                    <a:pt x="123" y="186"/>
                  </a:cubicBezTo>
                  <a:cubicBezTo>
                    <a:pt x="119" y="189"/>
                    <a:pt x="115" y="193"/>
                    <a:pt x="111" y="197"/>
                  </a:cubicBezTo>
                  <a:cubicBezTo>
                    <a:pt x="112" y="197"/>
                    <a:pt x="113" y="198"/>
                    <a:pt x="113" y="198"/>
                  </a:cubicBezTo>
                  <a:close/>
                  <a:moveTo>
                    <a:pt x="23" y="181"/>
                  </a:moveTo>
                  <a:cubicBezTo>
                    <a:pt x="23" y="182"/>
                    <a:pt x="23" y="183"/>
                    <a:pt x="23" y="183"/>
                  </a:cubicBezTo>
                  <a:cubicBezTo>
                    <a:pt x="23" y="184"/>
                    <a:pt x="24" y="183"/>
                    <a:pt x="25" y="183"/>
                  </a:cubicBezTo>
                  <a:cubicBezTo>
                    <a:pt x="40" y="167"/>
                    <a:pt x="40" y="167"/>
                    <a:pt x="40" y="167"/>
                  </a:cubicBezTo>
                  <a:cubicBezTo>
                    <a:pt x="40" y="166"/>
                    <a:pt x="39" y="165"/>
                    <a:pt x="39" y="164"/>
                  </a:cubicBezTo>
                  <a:cubicBezTo>
                    <a:pt x="38" y="163"/>
                    <a:pt x="38" y="164"/>
                    <a:pt x="37" y="163"/>
                  </a:cubicBezTo>
                  <a:cubicBezTo>
                    <a:pt x="26" y="175"/>
                    <a:pt x="26" y="175"/>
                    <a:pt x="26" y="175"/>
                  </a:cubicBezTo>
                  <a:cubicBezTo>
                    <a:pt x="24" y="176"/>
                    <a:pt x="22" y="178"/>
                    <a:pt x="23" y="181"/>
                  </a:cubicBezTo>
                  <a:close/>
                  <a:moveTo>
                    <a:pt x="131" y="48"/>
                  </a:move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6" y="45"/>
                    <a:pt x="140" y="42"/>
                    <a:pt x="144" y="40"/>
                  </a:cubicBezTo>
                  <a:cubicBezTo>
                    <a:pt x="145" y="40"/>
                    <a:pt x="145" y="41"/>
                    <a:pt x="145" y="42"/>
                  </a:cubicBezTo>
                  <a:cubicBezTo>
                    <a:pt x="145" y="42"/>
                    <a:pt x="144" y="43"/>
                    <a:pt x="145" y="43"/>
                  </a:cubicBezTo>
                  <a:cubicBezTo>
                    <a:pt x="146" y="43"/>
                    <a:pt x="147" y="42"/>
                    <a:pt x="148" y="42"/>
                  </a:cubicBezTo>
                  <a:cubicBezTo>
                    <a:pt x="149" y="43"/>
                    <a:pt x="148" y="44"/>
                    <a:pt x="148" y="44"/>
                  </a:cubicBezTo>
                  <a:cubicBezTo>
                    <a:pt x="147" y="44"/>
                    <a:pt x="147" y="45"/>
                    <a:pt x="146" y="46"/>
                  </a:cubicBezTo>
                  <a:cubicBezTo>
                    <a:pt x="147" y="45"/>
                    <a:pt x="149" y="44"/>
                    <a:pt x="149" y="44"/>
                  </a:cubicBezTo>
                  <a:cubicBezTo>
                    <a:pt x="150" y="45"/>
                    <a:pt x="151" y="46"/>
                    <a:pt x="150" y="47"/>
                  </a:cubicBezTo>
                  <a:cubicBezTo>
                    <a:pt x="147" y="49"/>
                    <a:pt x="142" y="52"/>
                    <a:pt x="138" y="56"/>
                  </a:cubicBezTo>
                  <a:cubicBezTo>
                    <a:pt x="140" y="56"/>
                    <a:pt x="143" y="55"/>
                    <a:pt x="144" y="54"/>
                  </a:cubicBezTo>
                  <a:cubicBezTo>
                    <a:pt x="147" y="54"/>
                    <a:pt x="149" y="53"/>
                    <a:pt x="151" y="52"/>
                  </a:cubicBezTo>
                  <a:cubicBezTo>
                    <a:pt x="152" y="46"/>
                    <a:pt x="151" y="41"/>
                    <a:pt x="150" y="38"/>
                  </a:cubicBezTo>
                  <a:cubicBezTo>
                    <a:pt x="149" y="36"/>
                    <a:pt x="148" y="34"/>
                    <a:pt x="146" y="32"/>
                  </a:cubicBezTo>
                  <a:cubicBezTo>
                    <a:pt x="146" y="32"/>
                    <a:pt x="144" y="34"/>
                    <a:pt x="143" y="35"/>
                  </a:cubicBezTo>
                  <a:cubicBezTo>
                    <a:pt x="144" y="35"/>
                    <a:pt x="144" y="36"/>
                    <a:pt x="144" y="37"/>
                  </a:cubicBezTo>
                  <a:cubicBezTo>
                    <a:pt x="141" y="40"/>
                    <a:pt x="138" y="42"/>
                    <a:pt x="135" y="45"/>
                  </a:cubicBezTo>
                  <a:cubicBezTo>
                    <a:pt x="134" y="45"/>
                    <a:pt x="133" y="46"/>
                    <a:pt x="133" y="47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7"/>
                    <a:pt x="132" y="47"/>
                  </a:cubicBezTo>
                  <a:lnTo>
                    <a:pt x="131" y="48"/>
                  </a:lnTo>
                  <a:close/>
                  <a:moveTo>
                    <a:pt x="92" y="139"/>
                  </a:moveTo>
                  <a:cubicBezTo>
                    <a:pt x="92" y="139"/>
                    <a:pt x="92" y="139"/>
                    <a:pt x="92" y="139"/>
                  </a:cubicBezTo>
                  <a:cubicBezTo>
                    <a:pt x="96" y="135"/>
                    <a:pt x="100" y="131"/>
                    <a:pt x="104" y="128"/>
                  </a:cubicBezTo>
                  <a:cubicBezTo>
                    <a:pt x="104" y="128"/>
                    <a:pt x="105" y="128"/>
                    <a:pt x="105" y="129"/>
                  </a:cubicBezTo>
                  <a:cubicBezTo>
                    <a:pt x="101" y="135"/>
                    <a:pt x="97" y="140"/>
                    <a:pt x="93" y="146"/>
                  </a:cubicBezTo>
                  <a:cubicBezTo>
                    <a:pt x="93" y="147"/>
                    <a:pt x="93" y="146"/>
                    <a:pt x="93" y="147"/>
                  </a:cubicBezTo>
                  <a:cubicBezTo>
                    <a:pt x="99" y="143"/>
                    <a:pt x="103" y="138"/>
                    <a:pt x="108" y="135"/>
                  </a:cubicBezTo>
                  <a:cubicBezTo>
                    <a:pt x="108" y="135"/>
                    <a:pt x="111" y="135"/>
                    <a:pt x="110" y="136"/>
                  </a:cubicBezTo>
                  <a:cubicBezTo>
                    <a:pt x="103" y="146"/>
                    <a:pt x="103" y="146"/>
                    <a:pt x="103" y="146"/>
                  </a:cubicBezTo>
                  <a:cubicBezTo>
                    <a:pt x="106" y="145"/>
                    <a:pt x="108" y="143"/>
                    <a:pt x="110" y="141"/>
                  </a:cubicBezTo>
                  <a:cubicBezTo>
                    <a:pt x="110" y="141"/>
                    <a:pt x="111" y="141"/>
                    <a:pt x="111" y="142"/>
                  </a:cubicBezTo>
                  <a:cubicBezTo>
                    <a:pt x="111" y="143"/>
                    <a:pt x="111" y="143"/>
                    <a:pt x="111" y="144"/>
                  </a:cubicBezTo>
                  <a:cubicBezTo>
                    <a:pt x="111" y="143"/>
                    <a:pt x="113" y="142"/>
                    <a:pt x="114" y="142"/>
                  </a:cubicBezTo>
                  <a:cubicBezTo>
                    <a:pt x="115" y="143"/>
                    <a:pt x="114" y="144"/>
                    <a:pt x="114" y="144"/>
                  </a:cubicBezTo>
                  <a:cubicBezTo>
                    <a:pt x="114" y="144"/>
                    <a:pt x="113" y="143"/>
                    <a:pt x="113" y="144"/>
                  </a:cubicBezTo>
                  <a:cubicBezTo>
                    <a:pt x="111" y="144"/>
                    <a:pt x="110" y="146"/>
                    <a:pt x="109" y="145"/>
                  </a:cubicBezTo>
                  <a:cubicBezTo>
                    <a:pt x="108" y="144"/>
                    <a:pt x="105" y="147"/>
                    <a:pt x="105" y="147"/>
                  </a:cubicBezTo>
                  <a:cubicBezTo>
                    <a:pt x="104" y="148"/>
                    <a:pt x="102" y="148"/>
                    <a:pt x="102" y="147"/>
                  </a:cubicBezTo>
                  <a:cubicBezTo>
                    <a:pt x="102" y="146"/>
                    <a:pt x="102" y="145"/>
                    <a:pt x="102" y="144"/>
                  </a:cubicBezTo>
                  <a:cubicBezTo>
                    <a:pt x="107" y="138"/>
                    <a:pt x="107" y="138"/>
                    <a:pt x="107" y="138"/>
                  </a:cubicBezTo>
                  <a:cubicBezTo>
                    <a:pt x="102" y="141"/>
                    <a:pt x="98" y="145"/>
                    <a:pt x="94" y="148"/>
                  </a:cubicBezTo>
                  <a:cubicBezTo>
                    <a:pt x="93" y="148"/>
                    <a:pt x="91" y="149"/>
                    <a:pt x="91" y="147"/>
                  </a:cubicBezTo>
                  <a:cubicBezTo>
                    <a:pt x="91" y="145"/>
                    <a:pt x="92" y="144"/>
                    <a:pt x="93" y="142"/>
                  </a:cubicBezTo>
                  <a:cubicBezTo>
                    <a:pt x="95" y="140"/>
                    <a:pt x="96" y="139"/>
                    <a:pt x="98" y="137"/>
                  </a:cubicBezTo>
                  <a:cubicBezTo>
                    <a:pt x="98" y="137"/>
                    <a:pt x="98" y="136"/>
                    <a:pt x="98" y="136"/>
                  </a:cubicBezTo>
                  <a:cubicBezTo>
                    <a:pt x="98" y="136"/>
                    <a:pt x="98" y="136"/>
                    <a:pt x="98" y="136"/>
                  </a:cubicBezTo>
                  <a:cubicBezTo>
                    <a:pt x="99" y="136"/>
                    <a:pt x="99" y="135"/>
                    <a:pt x="99" y="135"/>
                  </a:cubicBezTo>
                  <a:cubicBezTo>
                    <a:pt x="98" y="135"/>
                    <a:pt x="98" y="135"/>
                    <a:pt x="98" y="136"/>
                  </a:cubicBezTo>
                  <a:cubicBezTo>
                    <a:pt x="98" y="136"/>
                    <a:pt x="98" y="136"/>
                    <a:pt x="98" y="136"/>
                  </a:cubicBezTo>
                  <a:cubicBezTo>
                    <a:pt x="95" y="139"/>
                    <a:pt x="91" y="142"/>
                    <a:pt x="88" y="144"/>
                  </a:cubicBezTo>
                  <a:cubicBezTo>
                    <a:pt x="88" y="145"/>
                    <a:pt x="87" y="144"/>
                    <a:pt x="87" y="143"/>
                  </a:cubicBezTo>
                  <a:cubicBezTo>
                    <a:pt x="87" y="142"/>
                    <a:pt x="88" y="141"/>
                    <a:pt x="89" y="140"/>
                  </a:cubicBezTo>
                  <a:cubicBezTo>
                    <a:pt x="89" y="139"/>
                    <a:pt x="89" y="140"/>
                    <a:pt x="88" y="140"/>
                  </a:cubicBezTo>
                  <a:cubicBezTo>
                    <a:pt x="87" y="141"/>
                    <a:pt x="86" y="142"/>
                    <a:pt x="85" y="143"/>
                  </a:cubicBezTo>
                  <a:cubicBezTo>
                    <a:pt x="84" y="143"/>
                    <a:pt x="83" y="142"/>
                    <a:pt x="83" y="141"/>
                  </a:cubicBezTo>
                  <a:cubicBezTo>
                    <a:pt x="84" y="140"/>
                    <a:pt x="83" y="138"/>
                    <a:pt x="85" y="137"/>
                  </a:cubicBezTo>
                  <a:cubicBezTo>
                    <a:pt x="96" y="124"/>
                    <a:pt x="96" y="124"/>
                    <a:pt x="96" y="124"/>
                  </a:cubicBezTo>
                  <a:cubicBezTo>
                    <a:pt x="97" y="124"/>
                    <a:pt x="97" y="126"/>
                    <a:pt x="97" y="126"/>
                  </a:cubicBezTo>
                  <a:cubicBezTo>
                    <a:pt x="95" y="130"/>
                    <a:pt x="92" y="133"/>
                    <a:pt x="89" y="136"/>
                  </a:cubicBezTo>
                  <a:cubicBezTo>
                    <a:pt x="88" y="137"/>
                    <a:pt x="89" y="137"/>
                    <a:pt x="90" y="136"/>
                  </a:cubicBezTo>
                  <a:cubicBezTo>
                    <a:pt x="93" y="134"/>
                    <a:pt x="96" y="130"/>
                    <a:pt x="99" y="128"/>
                  </a:cubicBezTo>
                  <a:cubicBezTo>
                    <a:pt x="100" y="127"/>
                    <a:pt x="100" y="129"/>
                    <a:pt x="100" y="129"/>
                  </a:cubicBezTo>
                  <a:cubicBezTo>
                    <a:pt x="98" y="132"/>
                    <a:pt x="95" y="135"/>
                    <a:pt x="92" y="139"/>
                  </a:cubicBezTo>
                  <a:close/>
                  <a:moveTo>
                    <a:pt x="144" y="85"/>
                  </a:moveTo>
                  <a:cubicBezTo>
                    <a:pt x="142" y="85"/>
                    <a:pt x="140" y="86"/>
                    <a:pt x="138" y="86"/>
                  </a:cubicBezTo>
                  <a:cubicBezTo>
                    <a:pt x="137" y="86"/>
                    <a:pt x="137" y="84"/>
                    <a:pt x="138" y="84"/>
                  </a:cubicBezTo>
                  <a:cubicBezTo>
                    <a:pt x="140" y="80"/>
                    <a:pt x="144" y="78"/>
                    <a:pt x="147" y="75"/>
                  </a:cubicBezTo>
                  <a:cubicBezTo>
                    <a:pt x="147" y="74"/>
                    <a:pt x="147" y="74"/>
                    <a:pt x="146" y="74"/>
                  </a:cubicBezTo>
                  <a:cubicBezTo>
                    <a:pt x="144" y="75"/>
                    <a:pt x="141" y="76"/>
                    <a:pt x="139" y="77"/>
                  </a:cubicBezTo>
                  <a:cubicBezTo>
                    <a:pt x="138" y="77"/>
                    <a:pt x="137" y="76"/>
                    <a:pt x="137" y="75"/>
                  </a:cubicBezTo>
                  <a:cubicBezTo>
                    <a:pt x="137" y="73"/>
                    <a:pt x="139" y="71"/>
                    <a:pt x="140" y="69"/>
                  </a:cubicBezTo>
                  <a:cubicBezTo>
                    <a:pt x="138" y="71"/>
                    <a:pt x="135" y="69"/>
                    <a:pt x="134" y="67"/>
                  </a:cubicBezTo>
                  <a:cubicBezTo>
                    <a:pt x="134" y="67"/>
                    <a:pt x="135" y="66"/>
                    <a:pt x="135" y="66"/>
                  </a:cubicBezTo>
                  <a:cubicBezTo>
                    <a:pt x="138" y="63"/>
                    <a:pt x="142" y="61"/>
                    <a:pt x="145" y="58"/>
                  </a:cubicBezTo>
                  <a:cubicBezTo>
                    <a:pt x="145" y="58"/>
                    <a:pt x="146" y="56"/>
                    <a:pt x="145" y="57"/>
                  </a:cubicBezTo>
                  <a:cubicBezTo>
                    <a:pt x="141" y="59"/>
                    <a:pt x="137" y="61"/>
                    <a:pt x="133" y="63"/>
                  </a:cubicBezTo>
                  <a:cubicBezTo>
                    <a:pt x="132" y="63"/>
                    <a:pt x="131" y="62"/>
                    <a:pt x="131" y="61"/>
                  </a:cubicBezTo>
                  <a:cubicBezTo>
                    <a:pt x="131" y="60"/>
                    <a:pt x="133" y="59"/>
                    <a:pt x="134" y="57"/>
                  </a:cubicBezTo>
                  <a:cubicBezTo>
                    <a:pt x="135" y="56"/>
                    <a:pt x="136" y="55"/>
                    <a:pt x="136" y="54"/>
                  </a:cubicBezTo>
                  <a:cubicBezTo>
                    <a:pt x="133" y="55"/>
                    <a:pt x="131" y="58"/>
                    <a:pt x="127" y="59"/>
                  </a:cubicBezTo>
                  <a:cubicBezTo>
                    <a:pt x="127" y="58"/>
                    <a:pt x="127" y="57"/>
                    <a:pt x="127" y="56"/>
                  </a:cubicBezTo>
                  <a:cubicBezTo>
                    <a:pt x="129" y="54"/>
                    <a:pt x="131" y="52"/>
                    <a:pt x="134" y="49"/>
                  </a:cubicBezTo>
                  <a:cubicBezTo>
                    <a:pt x="133" y="49"/>
                    <a:pt x="132" y="50"/>
                    <a:pt x="131" y="50"/>
                  </a:cubicBezTo>
                  <a:cubicBezTo>
                    <a:pt x="130" y="51"/>
                    <a:pt x="129" y="52"/>
                    <a:pt x="127" y="51"/>
                  </a:cubicBezTo>
                  <a:cubicBezTo>
                    <a:pt x="126" y="51"/>
                    <a:pt x="126" y="49"/>
                    <a:pt x="127" y="49"/>
                  </a:cubicBezTo>
                  <a:cubicBezTo>
                    <a:pt x="128" y="48"/>
                    <a:pt x="125" y="47"/>
                    <a:pt x="127" y="46"/>
                  </a:cubicBezTo>
                  <a:cubicBezTo>
                    <a:pt x="132" y="42"/>
                    <a:pt x="136" y="38"/>
                    <a:pt x="141" y="33"/>
                  </a:cubicBezTo>
                  <a:cubicBezTo>
                    <a:pt x="130" y="40"/>
                    <a:pt x="130" y="40"/>
                    <a:pt x="130" y="40"/>
                  </a:cubicBezTo>
                  <a:cubicBezTo>
                    <a:pt x="129" y="40"/>
                    <a:pt x="127" y="40"/>
                    <a:pt x="126" y="41"/>
                  </a:cubicBezTo>
                  <a:cubicBezTo>
                    <a:pt x="124" y="42"/>
                    <a:pt x="122" y="43"/>
                    <a:pt x="120" y="43"/>
                  </a:cubicBezTo>
                  <a:cubicBezTo>
                    <a:pt x="119" y="42"/>
                    <a:pt x="119" y="41"/>
                    <a:pt x="119" y="41"/>
                  </a:cubicBezTo>
                  <a:cubicBezTo>
                    <a:pt x="120" y="38"/>
                    <a:pt x="122" y="36"/>
                    <a:pt x="123" y="35"/>
                  </a:cubicBezTo>
                  <a:cubicBezTo>
                    <a:pt x="124" y="34"/>
                    <a:pt x="125" y="33"/>
                    <a:pt x="124" y="34"/>
                  </a:cubicBezTo>
                  <a:cubicBezTo>
                    <a:pt x="121" y="36"/>
                    <a:pt x="118" y="38"/>
                    <a:pt x="114" y="39"/>
                  </a:cubicBezTo>
                  <a:cubicBezTo>
                    <a:pt x="114" y="40"/>
                    <a:pt x="113" y="39"/>
                    <a:pt x="113" y="38"/>
                  </a:cubicBezTo>
                  <a:cubicBezTo>
                    <a:pt x="113" y="38"/>
                    <a:pt x="113" y="37"/>
                    <a:pt x="114" y="37"/>
                  </a:cubicBezTo>
                  <a:cubicBezTo>
                    <a:pt x="118" y="33"/>
                    <a:pt x="123" y="29"/>
                    <a:pt x="128" y="25"/>
                  </a:cubicBezTo>
                  <a:cubicBezTo>
                    <a:pt x="127" y="25"/>
                    <a:pt x="126" y="26"/>
                    <a:pt x="125" y="26"/>
                  </a:cubicBezTo>
                  <a:cubicBezTo>
                    <a:pt x="119" y="28"/>
                    <a:pt x="114" y="33"/>
                    <a:pt x="109" y="37"/>
                  </a:cubicBezTo>
                  <a:cubicBezTo>
                    <a:pt x="108" y="37"/>
                    <a:pt x="107" y="37"/>
                    <a:pt x="107" y="36"/>
                  </a:cubicBezTo>
                  <a:cubicBezTo>
                    <a:pt x="106" y="35"/>
                    <a:pt x="107" y="35"/>
                    <a:pt x="108" y="34"/>
                  </a:cubicBezTo>
                  <a:cubicBezTo>
                    <a:pt x="112" y="30"/>
                    <a:pt x="116" y="27"/>
                    <a:pt x="120" y="24"/>
                  </a:cubicBezTo>
                  <a:cubicBezTo>
                    <a:pt x="121" y="23"/>
                    <a:pt x="125" y="21"/>
                    <a:pt x="125" y="19"/>
                  </a:cubicBezTo>
                  <a:cubicBezTo>
                    <a:pt x="119" y="23"/>
                    <a:pt x="114" y="27"/>
                    <a:pt x="108" y="31"/>
                  </a:cubicBezTo>
                  <a:cubicBezTo>
                    <a:pt x="106" y="32"/>
                    <a:pt x="104" y="34"/>
                    <a:pt x="102" y="34"/>
                  </a:cubicBezTo>
                  <a:cubicBezTo>
                    <a:pt x="101" y="35"/>
                    <a:pt x="101" y="33"/>
                    <a:pt x="102" y="32"/>
                  </a:cubicBezTo>
                  <a:cubicBezTo>
                    <a:pt x="105" y="29"/>
                    <a:pt x="109" y="26"/>
                    <a:pt x="112" y="23"/>
                  </a:cubicBezTo>
                  <a:cubicBezTo>
                    <a:pt x="114" y="22"/>
                    <a:pt x="117" y="20"/>
                    <a:pt x="118" y="18"/>
                  </a:cubicBezTo>
                  <a:cubicBezTo>
                    <a:pt x="113" y="21"/>
                    <a:pt x="109" y="24"/>
                    <a:pt x="104" y="28"/>
                  </a:cubicBezTo>
                  <a:cubicBezTo>
                    <a:pt x="101" y="30"/>
                    <a:pt x="98" y="32"/>
                    <a:pt x="95" y="34"/>
                  </a:cubicBezTo>
                  <a:cubicBezTo>
                    <a:pt x="94" y="33"/>
                    <a:pt x="95" y="32"/>
                    <a:pt x="95" y="31"/>
                  </a:cubicBezTo>
                  <a:cubicBezTo>
                    <a:pt x="100" y="26"/>
                    <a:pt x="106" y="21"/>
                    <a:pt x="111" y="16"/>
                  </a:cubicBezTo>
                  <a:cubicBezTo>
                    <a:pt x="102" y="21"/>
                    <a:pt x="94" y="29"/>
                    <a:pt x="86" y="36"/>
                  </a:cubicBezTo>
                  <a:cubicBezTo>
                    <a:pt x="85" y="36"/>
                    <a:pt x="84" y="35"/>
                    <a:pt x="84" y="35"/>
                  </a:cubicBezTo>
                  <a:cubicBezTo>
                    <a:pt x="84" y="34"/>
                    <a:pt x="84" y="34"/>
                    <a:pt x="85" y="33"/>
                  </a:cubicBezTo>
                  <a:cubicBezTo>
                    <a:pt x="89" y="27"/>
                    <a:pt x="95" y="23"/>
                    <a:pt x="101" y="18"/>
                  </a:cubicBezTo>
                  <a:cubicBezTo>
                    <a:pt x="100" y="17"/>
                    <a:pt x="100" y="17"/>
                    <a:pt x="100" y="17"/>
                  </a:cubicBezTo>
                  <a:cubicBezTo>
                    <a:pt x="93" y="22"/>
                    <a:pt x="87" y="28"/>
                    <a:pt x="80" y="33"/>
                  </a:cubicBezTo>
                  <a:cubicBezTo>
                    <a:pt x="79" y="33"/>
                    <a:pt x="79" y="32"/>
                    <a:pt x="79" y="32"/>
                  </a:cubicBezTo>
                  <a:cubicBezTo>
                    <a:pt x="79" y="31"/>
                    <a:pt x="80" y="30"/>
                    <a:pt x="80" y="29"/>
                  </a:cubicBezTo>
                  <a:cubicBezTo>
                    <a:pt x="85" y="24"/>
                    <a:pt x="90" y="20"/>
                    <a:pt x="95" y="15"/>
                  </a:cubicBezTo>
                  <a:cubicBezTo>
                    <a:pt x="94" y="15"/>
                    <a:pt x="92" y="14"/>
                    <a:pt x="91" y="15"/>
                  </a:cubicBezTo>
                  <a:cubicBezTo>
                    <a:pt x="83" y="20"/>
                    <a:pt x="77" y="27"/>
                    <a:pt x="70" y="33"/>
                  </a:cubicBezTo>
                  <a:cubicBezTo>
                    <a:pt x="69" y="34"/>
                    <a:pt x="69" y="35"/>
                    <a:pt x="68" y="34"/>
                  </a:cubicBezTo>
                  <a:cubicBezTo>
                    <a:pt x="67" y="33"/>
                    <a:pt x="68" y="32"/>
                    <a:pt x="69" y="31"/>
                  </a:cubicBezTo>
                  <a:cubicBezTo>
                    <a:pt x="74" y="25"/>
                    <a:pt x="80" y="21"/>
                    <a:pt x="85" y="15"/>
                  </a:cubicBezTo>
                  <a:cubicBezTo>
                    <a:pt x="84" y="15"/>
                    <a:pt x="83" y="14"/>
                    <a:pt x="82" y="15"/>
                  </a:cubicBezTo>
                  <a:cubicBezTo>
                    <a:pt x="75" y="21"/>
                    <a:pt x="68" y="27"/>
                    <a:pt x="61" y="33"/>
                  </a:cubicBezTo>
                  <a:cubicBezTo>
                    <a:pt x="60" y="34"/>
                    <a:pt x="60" y="35"/>
                    <a:pt x="59" y="35"/>
                  </a:cubicBezTo>
                  <a:cubicBezTo>
                    <a:pt x="58" y="34"/>
                    <a:pt x="58" y="33"/>
                    <a:pt x="59" y="33"/>
                  </a:cubicBezTo>
                  <a:cubicBezTo>
                    <a:pt x="58" y="32"/>
                    <a:pt x="57" y="34"/>
                    <a:pt x="56" y="33"/>
                  </a:cubicBezTo>
                  <a:cubicBezTo>
                    <a:pt x="56" y="34"/>
                    <a:pt x="56" y="35"/>
                    <a:pt x="55" y="36"/>
                  </a:cubicBezTo>
                  <a:cubicBezTo>
                    <a:pt x="55" y="37"/>
                    <a:pt x="54" y="36"/>
                    <a:pt x="54" y="36"/>
                  </a:cubicBezTo>
                  <a:cubicBezTo>
                    <a:pt x="54" y="34"/>
                    <a:pt x="55" y="33"/>
                    <a:pt x="55" y="32"/>
                  </a:cubicBezTo>
                  <a:cubicBezTo>
                    <a:pt x="53" y="32"/>
                    <a:pt x="52" y="34"/>
                    <a:pt x="53" y="34"/>
                  </a:cubicBezTo>
                  <a:cubicBezTo>
                    <a:pt x="53" y="37"/>
                    <a:pt x="53" y="39"/>
                    <a:pt x="54" y="41"/>
                  </a:cubicBezTo>
                  <a:cubicBezTo>
                    <a:pt x="57" y="47"/>
                    <a:pt x="60" y="53"/>
                    <a:pt x="61" y="60"/>
                  </a:cubicBezTo>
                  <a:cubicBezTo>
                    <a:pt x="64" y="57"/>
                    <a:pt x="67" y="54"/>
                    <a:pt x="70" y="51"/>
                  </a:cubicBezTo>
                  <a:cubicBezTo>
                    <a:pt x="71" y="53"/>
                    <a:pt x="71" y="54"/>
                    <a:pt x="70" y="54"/>
                  </a:cubicBezTo>
                  <a:cubicBezTo>
                    <a:pt x="68" y="58"/>
                    <a:pt x="66" y="62"/>
                    <a:pt x="62" y="66"/>
                  </a:cubicBezTo>
                  <a:cubicBezTo>
                    <a:pt x="64" y="66"/>
                    <a:pt x="65" y="65"/>
                    <a:pt x="66" y="64"/>
                  </a:cubicBezTo>
                  <a:cubicBezTo>
                    <a:pt x="69" y="63"/>
                    <a:pt x="71" y="61"/>
                    <a:pt x="74" y="61"/>
                  </a:cubicBezTo>
                  <a:cubicBezTo>
                    <a:pt x="79" y="61"/>
                    <a:pt x="83" y="61"/>
                    <a:pt x="88" y="63"/>
                  </a:cubicBezTo>
                  <a:cubicBezTo>
                    <a:pt x="94" y="64"/>
                    <a:pt x="98" y="69"/>
                    <a:pt x="98" y="76"/>
                  </a:cubicBezTo>
                  <a:cubicBezTo>
                    <a:pt x="96" y="87"/>
                    <a:pt x="89" y="94"/>
                    <a:pt x="82" y="100"/>
                  </a:cubicBezTo>
                  <a:cubicBezTo>
                    <a:pt x="73" y="108"/>
                    <a:pt x="62" y="113"/>
                    <a:pt x="53" y="119"/>
                  </a:cubicBezTo>
                  <a:cubicBezTo>
                    <a:pt x="53" y="132"/>
                    <a:pt x="55" y="145"/>
                    <a:pt x="54" y="159"/>
                  </a:cubicBezTo>
                  <a:cubicBezTo>
                    <a:pt x="71" y="164"/>
                    <a:pt x="87" y="169"/>
                    <a:pt x="107" y="171"/>
                  </a:cubicBezTo>
                  <a:cubicBezTo>
                    <a:pt x="117" y="172"/>
                    <a:pt x="125" y="172"/>
                    <a:pt x="134" y="173"/>
                  </a:cubicBezTo>
                  <a:cubicBezTo>
                    <a:pt x="136" y="167"/>
                    <a:pt x="136" y="167"/>
                    <a:pt x="136" y="167"/>
                  </a:cubicBezTo>
                  <a:cubicBezTo>
                    <a:pt x="136" y="167"/>
                    <a:pt x="136" y="165"/>
                    <a:pt x="137" y="166"/>
                  </a:cubicBezTo>
                  <a:cubicBezTo>
                    <a:pt x="137" y="165"/>
                    <a:pt x="138" y="164"/>
                    <a:pt x="138" y="164"/>
                  </a:cubicBezTo>
                  <a:cubicBezTo>
                    <a:pt x="143" y="154"/>
                    <a:pt x="147" y="142"/>
                    <a:pt x="153" y="133"/>
                  </a:cubicBezTo>
                  <a:cubicBezTo>
                    <a:pt x="138" y="130"/>
                    <a:pt x="124" y="126"/>
                    <a:pt x="109" y="123"/>
                  </a:cubicBezTo>
                  <a:cubicBezTo>
                    <a:pt x="107" y="121"/>
                    <a:pt x="104" y="121"/>
                    <a:pt x="101" y="121"/>
                  </a:cubicBezTo>
                  <a:cubicBezTo>
                    <a:pt x="98" y="121"/>
                    <a:pt x="96" y="120"/>
                    <a:pt x="95" y="118"/>
                  </a:cubicBezTo>
                  <a:cubicBezTo>
                    <a:pt x="94" y="118"/>
                    <a:pt x="93" y="118"/>
                    <a:pt x="92" y="118"/>
                  </a:cubicBezTo>
                  <a:cubicBezTo>
                    <a:pt x="91" y="117"/>
                    <a:pt x="91" y="117"/>
                    <a:pt x="91" y="116"/>
                  </a:cubicBezTo>
                  <a:cubicBezTo>
                    <a:pt x="92" y="116"/>
                    <a:pt x="92" y="116"/>
                    <a:pt x="93" y="116"/>
                  </a:cubicBezTo>
                  <a:cubicBezTo>
                    <a:pt x="92" y="115"/>
                    <a:pt x="92" y="114"/>
                    <a:pt x="93" y="114"/>
                  </a:cubicBezTo>
                  <a:cubicBezTo>
                    <a:pt x="96" y="114"/>
                    <a:pt x="99" y="115"/>
                    <a:pt x="101" y="115"/>
                  </a:cubicBezTo>
                  <a:cubicBezTo>
                    <a:pt x="102" y="115"/>
                    <a:pt x="102" y="114"/>
                    <a:pt x="103" y="113"/>
                  </a:cubicBezTo>
                  <a:cubicBezTo>
                    <a:pt x="103" y="113"/>
                    <a:pt x="105" y="113"/>
                    <a:pt x="104" y="112"/>
                  </a:cubicBezTo>
                  <a:cubicBezTo>
                    <a:pt x="104" y="111"/>
                    <a:pt x="106" y="109"/>
                    <a:pt x="108" y="109"/>
                  </a:cubicBezTo>
                  <a:cubicBezTo>
                    <a:pt x="109" y="109"/>
                    <a:pt x="111" y="109"/>
                    <a:pt x="110" y="108"/>
                  </a:cubicBezTo>
                  <a:cubicBezTo>
                    <a:pt x="115" y="106"/>
                    <a:pt x="120" y="103"/>
                    <a:pt x="124" y="101"/>
                  </a:cubicBezTo>
                  <a:cubicBezTo>
                    <a:pt x="125" y="100"/>
                    <a:pt x="124" y="100"/>
                    <a:pt x="124" y="99"/>
                  </a:cubicBezTo>
                  <a:cubicBezTo>
                    <a:pt x="129" y="95"/>
                    <a:pt x="134" y="93"/>
                    <a:pt x="138" y="89"/>
                  </a:cubicBezTo>
                  <a:cubicBezTo>
                    <a:pt x="140" y="88"/>
                    <a:pt x="142" y="87"/>
                    <a:pt x="144" y="85"/>
                  </a:cubicBezTo>
                  <a:close/>
                  <a:moveTo>
                    <a:pt x="9" y="149"/>
                  </a:moveTo>
                  <a:cubicBezTo>
                    <a:pt x="8" y="149"/>
                    <a:pt x="7" y="151"/>
                    <a:pt x="7" y="151"/>
                  </a:cubicBezTo>
                  <a:cubicBezTo>
                    <a:pt x="6" y="152"/>
                    <a:pt x="4" y="153"/>
                    <a:pt x="5" y="154"/>
                  </a:cubicBezTo>
                  <a:cubicBezTo>
                    <a:pt x="3" y="155"/>
                    <a:pt x="3" y="156"/>
                    <a:pt x="2" y="157"/>
                  </a:cubicBezTo>
                  <a:cubicBezTo>
                    <a:pt x="1" y="157"/>
                    <a:pt x="0" y="156"/>
                    <a:pt x="0" y="156"/>
                  </a:cubicBezTo>
                  <a:cubicBezTo>
                    <a:pt x="5" y="149"/>
                    <a:pt x="10" y="143"/>
                    <a:pt x="15" y="136"/>
                  </a:cubicBezTo>
                  <a:cubicBezTo>
                    <a:pt x="15" y="136"/>
                    <a:pt x="13" y="135"/>
                    <a:pt x="13" y="134"/>
                  </a:cubicBezTo>
                  <a:cubicBezTo>
                    <a:pt x="16" y="132"/>
                    <a:pt x="19" y="131"/>
                    <a:pt x="20" y="127"/>
                  </a:cubicBezTo>
                  <a:cubicBezTo>
                    <a:pt x="21" y="125"/>
                    <a:pt x="23" y="124"/>
                    <a:pt x="24" y="122"/>
                  </a:cubicBezTo>
                  <a:cubicBezTo>
                    <a:pt x="24" y="122"/>
                    <a:pt x="25" y="122"/>
                    <a:pt x="25" y="122"/>
                  </a:cubicBezTo>
                  <a:cubicBezTo>
                    <a:pt x="26" y="122"/>
                    <a:pt x="26" y="123"/>
                    <a:pt x="27" y="122"/>
                  </a:cubicBezTo>
                  <a:cubicBezTo>
                    <a:pt x="28" y="120"/>
                    <a:pt x="30" y="118"/>
                    <a:pt x="32" y="116"/>
                  </a:cubicBezTo>
                  <a:cubicBezTo>
                    <a:pt x="32" y="116"/>
                    <a:pt x="31" y="115"/>
                    <a:pt x="31" y="114"/>
                  </a:cubicBezTo>
                  <a:cubicBezTo>
                    <a:pt x="32" y="113"/>
                    <a:pt x="32" y="112"/>
                    <a:pt x="33" y="112"/>
                  </a:cubicBezTo>
                  <a:cubicBezTo>
                    <a:pt x="34" y="112"/>
                    <a:pt x="35" y="113"/>
                    <a:pt x="36" y="113"/>
                  </a:cubicBezTo>
                  <a:cubicBezTo>
                    <a:pt x="39" y="110"/>
                    <a:pt x="39" y="110"/>
                    <a:pt x="39" y="110"/>
                  </a:cubicBezTo>
                  <a:cubicBezTo>
                    <a:pt x="40" y="109"/>
                    <a:pt x="40" y="110"/>
                    <a:pt x="40" y="110"/>
                  </a:cubicBezTo>
                  <a:cubicBezTo>
                    <a:pt x="40" y="112"/>
                    <a:pt x="39" y="113"/>
                    <a:pt x="39" y="114"/>
                  </a:cubicBezTo>
                  <a:cubicBezTo>
                    <a:pt x="45" y="112"/>
                    <a:pt x="49" y="108"/>
                    <a:pt x="55" y="106"/>
                  </a:cubicBezTo>
                  <a:cubicBezTo>
                    <a:pt x="65" y="102"/>
                    <a:pt x="73" y="96"/>
                    <a:pt x="81" y="89"/>
                  </a:cubicBezTo>
                  <a:cubicBezTo>
                    <a:pt x="82" y="88"/>
                    <a:pt x="80" y="88"/>
                    <a:pt x="80" y="87"/>
                  </a:cubicBezTo>
                  <a:cubicBezTo>
                    <a:pt x="77" y="86"/>
                    <a:pt x="74" y="85"/>
                    <a:pt x="70" y="85"/>
                  </a:cubicBezTo>
                  <a:cubicBezTo>
                    <a:pt x="69" y="87"/>
                    <a:pt x="67" y="88"/>
                    <a:pt x="66" y="87"/>
                  </a:cubicBezTo>
                  <a:cubicBezTo>
                    <a:pt x="59" y="89"/>
                    <a:pt x="52" y="91"/>
                    <a:pt x="47" y="94"/>
                  </a:cubicBezTo>
                  <a:cubicBezTo>
                    <a:pt x="44" y="95"/>
                    <a:pt x="41" y="98"/>
                    <a:pt x="36" y="98"/>
                  </a:cubicBezTo>
                  <a:cubicBezTo>
                    <a:pt x="36" y="98"/>
                    <a:pt x="35" y="98"/>
                    <a:pt x="35" y="97"/>
                  </a:cubicBezTo>
                  <a:cubicBezTo>
                    <a:pt x="34" y="96"/>
                    <a:pt x="33" y="94"/>
                    <a:pt x="33" y="92"/>
                  </a:cubicBezTo>
                  <a:cubicBezTo>
                    <a:pt x="32" y="93"/>
                    <a:pt x="31" y="93"/>
                    <a:pt x="30" y="92"/>
                  </a:cubicBezTo>
                  <a:cubicBezTo>
                    <a:pt x="30" y="92"/>
                    <a:pt x="30" y="91"/>
                    <a:pt x="30" y="90"/>
                  </a:cubicBezTo>
                  <a:cubicBezTo>
                    <a:pt x="28" y="91"/>
                    <a:pt x="26" y="90"/>
                    <a:pt x="27" y="88"/>
                  </a:cubicBezTo>
                  <a:cubicBezTo>
                    <a:pt x="27" y="86"/>
                    <a:pt x="28" y="84"/>
                    <a:pt x="29" y="83"/>
                  </a:cubicBezTo>
                  <a:cubicBezTo>
                    <a:pt x="29" y="82"/>
                    <a:pt x="29" y="81"/>
                    <a:pt x="28" y="80"/>
                  </a:cubicBezTo>
                  <a:cubicBezTo>
                    <a:pt x="27" y="81"/>
                    <a:pt x="26" y="83"/>
                    <a:pt x="25" y="82"/>
                  </a:cubicBezTo>
                  <a:cubicBezTo>
                    <a:pt x="24" y="82"/>
                    <a:pt x="24" y="81"/>
                    <a:pt x="24" y="80"/>
                  </a:cubicBezTo>
                  <a:cubicBezTo>
                    <a:pt x="26" y="75"/>
                    <a:pt x="26" y="75"/>
                    <a:pt x="26" y="75"/>
                  </a:cubicBezTo>
                  <a:cubicBezTo>
                    <a:pt x="26" y="75"/>
                    <a:pt x="25" y="75"/>
                    <a:pt x="25" y="75"/>
                  </a:cubicBezTo>
                  <a:cubicBezTo>
                    <a:pt x="24" y="74"/>
                    <a:pt x="25" y="73"/>
                    <a:pt x="25" y="72"/>
                  </a:cubicBezTo>
                  <a:cubicBezTo>
                    <a:pt x="26" y="71"/>
                    <a:pt x="25" y="70"/>
                    <a:pt x="24" y="69"/>
                  </a:cubicBezTo>
                  <a:cubicBezTo>
                    <a:pt x="24" y="69"/>
                    <a:pt x="23" y="70"/>
                    <a:pt x="23" y="69"/>
                  </a:cubicBezTo>
                  <a:cubicBezTo>
                    <a:pt x="22" y="69"/>
                    <a:pt x="22" y="69"/>
                    <a:pt x="22" y="68"/>
                  </a:cubicBezTo>
                  <a:cubicBezTo>
                    <a:pt x="22" y="68"/>
                    <a:pt x="22" y="67"/>
                    <a:pt x="22" y="66"/>
                  </a:cubicBezTo>
                  <a:cubicBezTo>
                    <a:pt x="22" y="66"/>
                    <a:pt x="21" y="66"/>
                    <a:pt x="21" y="65"/>
                  </a:cubicBezTo>
                  <a:cubicBezTo>
                    <a:pt x="21" y="65"/>
                    <a:pt x="21" y="64"/>
                    <a:pt x="21" y="63"/>
                  </a:cubicBezTo>
                  <a:cubicBezTo>
                    <a:pt x="20" y="64"/>
                    <a:pt x="18" y="66"/>
                    <a:pt x="18" y="64"/>
                  </a:cubicBezTo>
                  <a:cubicBezTo>
                    <a:pt x="18" y="61"/>
                    <a:pt x="19" y="59"/>
                    <a:pt x="20" y="58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8" y="57"/>
                    <a:pt x="18" y="56"/>
                    <a:pt x="18" y="56"/>
                  </a:cubicBezTo>
                  <a:cubicBezTo>
                    <a:pt x="18" y="56"/>
                    <a:pt x="16" y="56"/>
                    <a:pt x="17" y="55"/>
                  </a:cubicBezTo>
                  <a:cubicBezTo>
                    <a:pt x="17" y="53"/>
                    <a:pt x="18" y="52"/>
                    <a:pt x="19" y="51"/>
                  </a:cubicBezTo>
                  <a:cubicBezTo>
                    <a:pt x="19" y="50"/>
                    <a:pt x="19" y="49"/>
                    <a:pt x="19" y="49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7" y="49"/>
                    <a:pt x="17" y="51"/>
                    <a:pt x="17" y="52"/>
                  </a:cubicBezTo>
                  <a:cubicBezTo>
                    <a:pt x="16" y="51"/>
                    <a:pt x="16" y="53"/>
                    <a:pt x="15" y="54"/>
                  </a:cubicBezTo>
                  <a:cubicBezTo>
                    <a:pt x="13" y="54"/>
                    <a:pt x="10" y="56"/>
                    <a:pt x="10" y="60"/>
                  </a:cubicBezTo>
                  <a:cubicBezTo>
                    <a:pt x="10" y="58"/>
                    <a:pt x="9" y="60"/>
                    <a:pt x="9" y="61"/>
                  </a:cubicBezTo>
                  <a:cubicBezTo>
                    <a:pt x="8" y="61"/>
                    <a:pt x="7" y="60"/>
                    <a:pt x="7" y="60"/>
                  </a:cubicBezTo>
                  <a:cubicBezTo>
                    <a:pt x="10" y="55"/>
                    <a:pt x="13" y="51"/>
                    <a:pt x="17" y="46"/>
                  </a:cubicBezTo>
                  <a:cubicBezTo>
                    <a:pt x="17" y="44"/>
                    <a:pt x="17" y="42"/>
                    <a:pt x="18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4" y="35"/>
                    <a:pt x="28" y="29"/>
                    <a:pt x="33" y="23"/>
                  </a:cubicBezTo>
                  <a:cubicBezTo>
                    <a:pt x="34" y="22"/>
                    <a:pt x="33" y="21"/>
                    <a:pt x="32" y="20"/>
                  </a:cubicBezTo>
                  <a:cubicBezTo>
                    <a:pt x="34" y="19"/>
                    <a:pt x="33" y="18"/>
                    <a:pt x="34" y="18"/>
                  </a:cubicBezTo>
                  <a:cubicBezTo>
                    <a:pt x="35" y="19"/>
                    <a:pt x="37" y="18"/>
                    <a:pt x="37" y="20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5" y="0"/>
                    <a:pt x="56" y="1"/>
                    <a:pt x="56" y="1"/>
                  </a:cubicBezTo>
                  <a:cubicBezTo>
                    <a:pt x="55" y="2"/>
                    <a:pt x="57" y="3"/>
                    <a:pt x="56" y="3"/>
                  </a:cubicBezTo>
                  <a:cubicBezTo>
                    <a:pt x="56" y="4"/>
                    <a:pt x="55" y="4"/>
                    <a:pt x="54" y="5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5"/>
                    <a:pt x="54" y="6"/>
                    <a:pt x="52" y="6"/>
                  </a:cubicBezTo>
                  <a:cubicBezTo>
                    <a:pt x="52" y="6"/>
                    <a:pt x="52" y="7"/>
                    <a:pt x="51" y="8"/>
                  </a:cubicBezTo>
                  <a:cubicBezTo>
                    <a:pt x="52" y="9"/>
                    <a:pt x="51" y="10"/>
                    <a:pt x="50" y="10"/>
                  </a:cubicBezTo>
                  <a:cubicBezTo>
                    <a:pt x="49" y="11"/>
                    <a:pt x="49" y="12"/>
                    <a:pt x="47" y="13"/>
                  </a:cubicBezTo>
                  <a:cubicBezTo>
                    <a:pt x="50" y="13"/>
                    <a:pt x="52" y="12"/>
                    <a:pt x="53" y="11"/>
                  </a:cubicBezTo>
                  <a:cubicBezTo>
                    <a:pt x="62" y="8"/>
                    <a:pt x="71" y="6"/>
                    <a:pt x="78" y="2"/>
                  </a:cubicBezTo>
                  <a:cubicBezTo>
                    <a:pt x="84" y="1"/>
                    <a:pt x="88" y="1"/>
                    <a:pt x="94" y="1"/>
                  </a:cubicBezTo>
                  <a:cubicBezTo>
                    <a:pt x="95" y="1"/>
                    <a:pt x="97" y="2"/>
                    <a:pt x="98" y="2"/>
                  </a:cubicBezTo>
                  <a:cubicBezTo>
                    <a:pt x="104" y="2"/>
                    <a:pt x="109" y="3"/>
                    <a:pt x="115" y="5"/>
                  </a:cubicBezTo>
                  <a:cubicBezTo>
                    <a:pt x="115" y="4"/>
                    <a:pt x="115" y="4"/>
                    <a:pt x="116" y="4"/>
                  </a:cubicBezTo>
                  <a:cubicBezTo>
                    <a:pt x="119" y="5"/>
                    <a:pt x="122" y="5"/>
                    <a:pt x="125" y="7"/>
                  </a:cubicBezTo>
                  <a:cubicBezTo>
                    <a:pt x="127" y="9"/>
                    <a:pt x="130" y="10"/>
                    <a:pt x="133" y="11"/>
                  </a:cubicBezTo>
                  <a:cubicBezTo>
                    <a:pt x="136" y="13"/>
                    <a:pt x="139" y="14"/>
                    <a:pt x="141" y="16"/>
                  </a:cubicBezTo>
                  <a:cubicBezTo>
                    <a:pt x="142" y="17"/>
                    <a:pt x="140" y="19"/>
                    <a:pt x="142" y="19"/>
                  </a:cubicBezTo>
                  <a:cubicBezTo>
                    <a:pt x="143" y="20"/>
                    <a:pt x="143" y="18"/>
                    <a:pt x="144" y="18"/>
                  </a:cubicBezTo>
                  <a:cubicBezTo>
                    <a:pt x="150" y="21"/>
                    <a:pt x="154" y="27"/>
                    <a:pt x="156" y="34"/>
                  </a:cubicBezTo>
                  <a:cubicBezTo>
                    <a:pt x="156" y="34"/>
                    <a:pt x="157" y="35"/>
                    <a:pt x="158" y="37"/>
                  </a:cubicBezTo>
                  <a:cubicBezTo>
                    <a:pt x="159" y="39"/>
                    <a:pt x="161" y="40"/>
                    <a:pt x="162" y="43"/>
                  </a:cubicBezTo>
                  <a:cubicBezTo>
                    <a:pt x="162" y="44"/>
                    <a:pt x="162" y="46"/>
                    <a:pt x="161" y="46"/>
                  </a:cubicBezTo>
                  <a:cubicBezTo>
                    <a:pt x="161" y="49"/>
                    <a:pt x="162" y="51"/>
                    <a:pt x="164" y="53"/>
                  </a:cubicBezTo>
                  <a:cubicBezTo>
                    <a:pt x="165" y="55"/>
                    <a:pt x="164" y="57"/>
                    <a:pt x="164" y="60"/>
                  </a:cubicBezTo>
                  <a:cubicBezTo>
                    <a:pt x="163" y="62"/>
                    <a:pt x="163" y="64"/>
                    <a:pt x="162" y="66"/>
                  </a:cubicBezTo>
                  <a:cubicBezTo>
                    <a:pt x="163" y="67"/>
                    <a:pt x="163" y="68"/>
                    <a:pt x="162" y="70"/>
                  </a:cubicBezTo>
                  <a:cubicBezTo>
                    <a:pt x="160" y="84"/>
                    <a:pt x="150" y="91"/>
                    <a:pt x="142" y="98"/>
                  </a:cubicBezTo>
                  <a:cubicBezTo>
                    <a:pt x="140" y="101"/>
                    <a:pt x="137" y="102"/>
                    <a:pt x="135" y="104"/>
                  </a:cubicBezTo>
                  <a:cubicBezTo>
                    <a:pt x="135" y="105"/>
                    <a:pt x="136" y="106"/>
                    <a:pt x="136" y="107"/>
                  </a:cubicBezTo>
                  <a:cubicBezTo>
                    <a:pt x="135" y="108"/>
                    <a:pt x="134" y="108"/>
                    <a:pt x="133" y="109"/>
                  </a:cubicBezTo>
                  <a:cubicBezTo>
                    <a:pt x="132" y="109"/>
                    <a:pt x="132" y="109"/>
                    <a:pt x="131" y="110"/>
                  </a:cubicBezTo>
                  <a:cubicBezTo>
                    <a:pt x="134" y="110"/>
                    <a:pt x="137" y="109"/>
                    <a:pt x="140" y="111"/>
                  </a:cubicBezTo>
                  <a:cubicBezTo>
                    <a:pt x="140" y="111"/>
                    <a:pt x="141" y="112"/>
                    <a:pt x="141" y="112"/>
                  </a:cubicBezTo>
                  <a:cubicBezTo>
                    <a:pt x="141" y="113"/>
                    <a:pt x="140" y="114"/>
                    <a:pt x="139" y="115"/>
                  </a:cubicBezTo>
                  <a:cubicBezTo>
                    <a:pt x="138" y="115"/>
                    <a:pt x="138" y="114"/>
                    <a:pt x="137" y="115"/>
                  </a:cubicBezTo>
                  <a:cubicBezTo>
                    <a:pt x="150" y="117"/>
                    <a:pt x="150" y="117"/>
                    <a:pt x="150" y="117"/>
                  </a:cubicBezTo>
                  <a:cubicBezTo>
                    <a:pt x="149" y="119"/>
                    <a:pt x="151" y="120"/>
                    <a:pt x="151" y="121"/>
                  </a:cubicBezTo>
                  <a:cubicBezTo>
                    <a:pt x="153" y="120"/>
                    <a:pt x="155" y="121"/>
                    <a:pt x="156" y="122"/>
                  </a:cubicBezTo>
                  <a:cubicBezTo>
                    <a:pt x="160" y="123"/>
                    <a:pt x="164" y="124"/>
                    <a:pt x="167" y="124"/>
                  </a:cubicBezTo>
                  <a:cubicBezTo>
                    <a:pt x="168" y="124"/>
                    <a:pt x="168" y="124"/>
                    <a:pt x="168" y="125"/>
                  </a:cubicBezTo>
                  <a:cubicBezTo>
                    <a:pt x="167" y="128"/>
                    <a:pt x="164" y="131"/>
                    <a:pt x="164" y="135"/>
                  </a:cubicBezTo>
                  <a:cubicBezTo>
                    <a:pt x="164" y="135"/>
                    <a:pt x="163" y="135"/>
                    <a:pt x="163" y="136"/>
                  </a:cubicBezTo>
                  <a:cubicBezTo>
                    <a:pt x="160" y="145"/>
                    <a:pt x="156" y="152"/>
                    <a:pt x="153" y="160"/>
                  </a:cubicBezTo>
                  <a:cubicBezTo>
                    <a:pt x="153" y="166"/>
                    <a:pt x="150" y="172"/>
                    <a:pt x="147" y="177"/>
                  </a:cubicBezTo>
                  <a:cubicBezTo>
                    <a:pt x="147" y="177"/>
                    <a:pt x="147" y="178"/>
                    <a:pt x="147" y="178"/>
                  </a:cubicBezTo>
                  <a:cubicBezTo>
                    <a:pt x="147" y="179"/>
                    <a:pt x="146" y="180"/>
                    <a:pt x="145" y="181"/>
                  </a:cubicBezTo>
                  <a:cubicBezTo>
                    <a:pt x="148" y="180"/>
                    <a:pt x="151" y="178"/>
                    <a:pt x="153" y="176"/>
                  </a:cubicBezTo>
                  <a:cubicBezTo>
                    <a:pt x="154" y="175"/>
                    <a:pt x="156" y="174"/>
                    <a:pt x="157" y="174"/>
                  </a:cubicBezTo>
                  <a:cubicBezTo>
                    <a:pt x="158" y="174"/>
                    <a:pt x="158" y="175"/>
                    <a:pt x="158" y="175"/>
                  </a:cubicBezTo>
                  <a:cubicBezTo>
                    <a:pt x="156" y="176"/>
                    <a:pt x="155" y="178"/>
                    <a:pt x="153" y="179"/>
                  </a:cubicBezTo>
                  <a:cubicBezTo>
                    <a:pt x="153" y="180"/>
                    <a:pt x="152" y="181"/>
                    <a:pt x="152" y="181"/>
                  </a:cubicBezTo>
                  <a:cubicBezTo>
                    <a:pt x="147" y="185"/>
                    <a:pt x="147" y="185"/>
                    <a:pt x="147" y="185"/>
                  </a:cubicBezTo>
                  <a:cubicBezTo>
                    <a:pt x="148" y="185"/>
                    <a:pt x="148" y="186"/>
                    <a:pt x="147" y="187"/>
                  </a:cubicBezTo>
                  <a:cubicBezTo>
                    <a:pt x="148" y="186"/>
                    <a:pt x="149" y="187"/>
                    <a:pt x="148" y="188"/>
                  </a:cubicBezTo>
                  <a:cubicBezTo>
                    <a:pt x="144" y="190"/>
                    <a:pt x="140" y="192"/>
                    <a:pt x="136" y="194"/>
                  </a:cubicBezTo>
                  <a:cubicBezTo>
                    <a:pt x="135" y="196"/>
                    <a:pt x="133" y="197"/>
                    <a:pt x="131" y="197"/>
                  </a:cubicBezTo>
                  <a:cubicBezTo>
                    <a:pt x="126" y="201"/>
                    <a:pt x="122" y="205"/>
                    <a:pt x="118" y="209"/>
                  </a:cubicBezTo>
                  <a:cubicBezTo>
                    <a:pt x="112" y="213"/>
                    <a:pt x="112" y="213"/>
                    <a:pt x="112" y="213"/>
                  </a:cubicBezTo>
                  <a:cubicBezTo>
                    <a:pt x="112" y="213"/>
                    <a:pt x="111" y="212"/>
                    <a:pt x="111" y="212"/>
                  </a:cubicBezTo>
                  <a:cubicBezTo>
                    <a:pt x="114" y="208"/>
                    <a:pt x="117" y="206"/>
                    <a:pt x="120" y="203"/>
                  </a:cubicBezTo>
                  <a:cubicBezTo>
                    <a:pt x="117" y="204"/>
                    <a:pt x="113" y="207"/>
                    <a:pt x="110" y="208"/>
                  </a:cubicBezTo>
                  <a:cubicBezTo>
                    <a:pt x="109" y="209"/>
                    <a:pt x="109" y="209"/>
                    <a:pt x="108" y="209"/>
                  </a:cubicBezTo>
                  <a:cubicBezTo>
                    <a:pt x="108" y="209"/>
                    <a:pt x="107" y="208"/>
                    <a:pt x="108" y="207"/>
                  </a:cubicBezTo>
                  <a:cubicBezTo>
                    <a:pt x="110" y="206"/>
                    <a:pt x="113" y="204"/>
                    <a:pt x="115" y="202"/>
                  </a:cubicBezTo>
                  <a:cubicBezTo>
                    <a:pt x="114" y="202"/>
                    <a:pt x="113" y="201"/>
                    <a:pt x="112" y="202"/>
                  </a:cubicBezTo>
                  <a:cubicBezTo>
                    <a:pt x="110" y="203"/>
                    <a:pt x="107" y="205"/>
                    <a:pt x="105" y="206"/>
                  </a:cubicBezTo>
                  <a:cubicBezTo>
                    <a:pt x="104" y="206"/>
                    <a:pt x="103" y="206"/>
                    <a:pt x="103" y="205"/>
                  </a:cubicBezTo>
                  <a:cubicBezTo>
                    <a:pt x="103" y="203"/>
                    <a:pt x="104" y="202"/>
                    <a:pt x="105" y="201"/>
                  </a:cubicBezTo>
                  <a:cubicBezTo>
                    <a:pt x="104" y="201"/>
                    <a:pt x="103" y="202"/>
                    <a:pt x="102" y="201"/>
                  </a:cubicBezTo>
                  <a:cubicBezTo>
                    <a:pt x="101" y="199"/>
                    <a:pt x="98" y="200"/>
                    <a:pt x="97" y="201"/>
                  </a:cubicBezTo>
                  <a:cubicBezTo>
                    <a:pt x="96" y="201"/>
                    <a:pt x="96" y="201"/>
                    <a:pt x="95" y="201"/>
                  </a:cubicBezTo>
                  <a:cubicBezTo>
                    <a:pt x="95" y="201"/>
                    <a:pt x="94" y="200"/>
                    <a:pt x="94" y="200"/>
                  </a:cubicBezTo>
                  <a:cubicBezTo>
                    <a:pt x="88" y="199"/>
                    <a:pt x="88" y="199"/>
                    <a:pt x="88" y="199"/>
                  </a:cubicBezTo>
                  <a:cubicBezTo>
                    <a:pt x="88" y="199"/>
                    <a:pt x="87" y="200"/>
                    <a:pt x="87" y="199"/>
                  </a:cubicBezTo>
                  <a:cubicBezTo>
                    <a:pt x="85" y="198"/>
                    <a:pt x="81" y="198"/>
                    <a:pt x="80" y="198"/>
                  </a:cubicBezTo>
                  <a:cubicBezTo>
                    <a:pt x="79" y="199"/>
                    <a:pt x="79" y="197"/>
                    <a:pt x="80" y="196"/>
                  </a:cubicBezTo>
                  <a:cubicBezTo>
                    <a:pt x="77" y="195"/>
                    <a:pt x="75" y="198"/>
                    <a:pt x="74" y="198"/>
                  </a:cubicBezTo>
                  <a:cubicBezTo>
                    <a:pt x="73" y="197"/>
                    <a:pt x="73" y="197"/>
                    <a:pt x="73" y="196"/>
                  </a:cubicBezTo>
                  <a:cubicBezTo>
                    <a:pt x="69" y="195"/>
                    <a:pt x="66" y="195"/>
                    <a:pt x="63" y="194"/>
                  </a:cubicBezTo>
                  <a:cubicBezTo>
                    <a:pt x="61" y="195"/>
                    <a:pt x="60" y="197"/>
                    <a:pt x="59" y="198"/>
                  </a:cubicBezTo>
                  <a:cubicBezTo>
                    <a:pt x="58" y="198"/>
                    <a:pt x="58" y="197"/>
                    <a:pt x="58" y="196"/>
                  </a:cubicBezTo>
                  <a:cubicBezTo>
                    <a:pt x="57" y="195"/>
                    <a:pt x="58" y="194"/>
                    <a:pt x="58" y="193"/>
                  </a:cubicBezTo>
                  <a:cubicBezTo>
                    <a:pt x="57" y="192"/>
                    <a:pt x="56" y="192"/>
                    <a:pt x="55" y="192"/>
                  </a:cubicBezTo>
                  <a:cubicBezTo>
                    <a:pt x="54" y="192"/>
                    <a:pt x="54" y="193"/>
                    <a:pt x="53" y="193"/>
                  </a:cubicBezTo>
                  <a:cubicBezTo>
                    <a:pt x="52" y="193"/>
                    <a:pt x="52" y="192"/>
                    <a:pt x="52" y="191"/>
                  </a:cubicBezTo>
                  <a:cubicBezTo>
                    <a:pt x="51" y="190"/>
                    <a:pt x="50" y="192"/>
                    <a:pt x="50" y="192"/>
                  </a:cubicBezTo>
                  <a:cubicBezTo>
                    <a:pt x="49" y="193"/>
                    <a:pt x="48" y="194"/>
                    <a:pt x="47" y="193"/>
                  </a:cubicBezTo>
                  <a:cubicBezTo>
                    <a:pt x="46" y="192"/>
                    <a:pt x="47" y="191"/>
                    <a:pt x="47" y="190"/>
                  </a:cubicBezTo>
                  <a:cubicBezTo>
                    <a:pt x="47" y="189"/>
                    <a:pt x="46" y="190"/>
                    <a:pt x="45" y="190"/>
                  </a:cubicBezTo>
                  <a:cubicBezTo>
                    <a:pt x="44" y="192"/>
                    <a:pt x="42" y="194"/>
                    <a:pt x="41" y="195"/>
                  </a:cubicBezTo>
                  <a:cubicBezTo>
                    <a:pt x="40" y="195"/>
                    <a:pt x="40" y="194"/>
                    <a:pt x="39" y="194"/>
                  </a:cubicBezTo>
                  <a:cubicBezTo>
                    <a:pt x="39" y="193"/>
                    <a:pt x="40" y="193"/>
                    <a:pt x="40" y="192"/>
                  </a:cubicBezTo>
                  <a:cubicBezTo>
                    <a:pt x="39" y="192"/>
                    <a:pt x="37" y="192"/>
                    <a:pt x="38" y="190"/>
                  </a:cubicBezTo>
                  <a:cubicBezTo>
                    <a:pt x="38" y="190"/>
                    <a:pt x="38" y="189"/>
                    <a:pt x="38" y="188"/>
                  </a:cubicBezTo>
                  <a:cubicBezTo>
                    <a:pt x="33" y="188"/>
                    <a:pt x="33" y="188"/>
                    <a:pt x="33" y="188"/>
                  </a:cubicBezTo>
                  <a:cubicBezTo>
                    <a:pt x="32" y="188"/>
                    <a:pt x="32" y="190"/>
                    <a:pt x="31" y="190"/>
                  </a:cubicBezTo>
                  <a:cubicBezTo>
                    <a:pt x="30" y="190"/>
                    <a:pt x="30" y="189"/>
                    <a:pt x="30" y="189"/>
                  </a:cubicBezTo>
                  <a:cubicBezTo>
                    <a:pt x="30" y="189"/>
                    <a:pt x="30" y="188"/>
                    <a:pt x="30" y="187"/>
                  </a:cubicBezTo>
                  <a:cubicBezTo>
                    <a:pt x="27" y="187"/>
                    <a:pt x="27" y="187"/>
                    <a:pt x="27" y="187"/>
                  </a:cubicBezTo>
                  <a:cubicBezTo>
                    <a:pt x="27" y="188"/>
                    <a:pt x="26" y="189"/>
                    <a:pt x="25" y="189"/>
                  </a:cubicBezTo>
                  <a:cubicBezTo>
                    <a:pt x="25" y="189"/>
                    <a:pt x="25" y="188"/>
                    <a:pt x="24" y="188"/>
                  </a:cubicBezTo>
                  <a:cubicBezTo>
                    <a:pt x="25" y="189"/>
                    <a:pt x="25" y="190"/>
                    <a:pt x="25" y="191"/>
                  </a:cubicBezTo>
                  <a:cubicBezTo>
                    <a:pt x="25" y="192"/>
                    <a:pt x="24" y="192"/>
                    <a:pt x="23" y="192"/>
                  </a:cubicBezTo>
                  <a:cubicBezTo>
                    <a:pt x="23" y="192"/>
                    <a:pt x="22" y="191"/>
                    <a:pt x="22" y="191"/>
                  </a:cubicBezTo>
                  <a:cubicBezTo>
                    <a:pt x="17" y="195"/>
                    <a:pt x="13" y="199"/>
                    <a:pt x="9" y="205"/>
                  </a:cubicBezTo>
                  <a:cubicBezTo>
                    <a:pt x="9" y="205"/>
                    <a:pt x="8" y="205"/>
                    <a:pt x="8" y="205"/>
                  </a:cubicBezTo>
                  <a:cubicBezTo>
                    <a:pt x="7" y="205"/>
                    <a:pt x="7" y="204"/>
                    <a:pt x="7" y="204"/>
                  </a:cubicBezTo>
                  <a:cubicBezTo>
                    <a:pt x="12" y="198"/>
                    <a:pt x="16" y="193"/>
                    <a:pt x="21" y="188"/>
                  </a:cubicBezTo>
                  <a:cubicBezTo>
                    <a:pt x="20" y="187"/>
                    <a:pt x="20" y="186"/>
                    <a:pt x="20" y="185"/>
                  </a:cubicBezTo>
                  <a:cubicBezTo>
                    <a:pt x="19" y="186"/>
                    <a:pt x="19" y="186"/>
                    <a:pt x="18" y="186"/>
                  </a:cubicBezTo>
                  <a:cubicBezTo>
                    <a:pt x="17" y="185"/>
                    <a:pt x="15" y="183"/>
                    <a:pt x="16" y="181"/>
                  </a:cubicBezTo>
                  <a:cubicBezTo>
                    <a:pt x="14" y="174"/>
                    <a:pt x="13" y="165"/>
                    <a:pt x="15" y="155"/>
                  </a:cubicBezTo>
                  <a:cubicBezTo>
                    <a:pt x="15" y="153"/>
                    <a:pt x="13" y="154"/>
                    <a:pt x="14" y="152"/>
                  </a:cubicBezTo>
                  <a:cubicBezTo>
                    <a:pt x="14" y="151"/>
                    <a:pt x="15" y="151"/>
                    <a:pt x="15" y="150"/>
                  </a:cubicBezTo>
                  <a:cubicBezTo>
                    <a:pt x="14" y="149"/>
                    <a:pt x="14" y="149"/>
                    <a:pt x="13" y="149"/>
                  </a:cubicBezTo>
                  <a:cubicBezTo>
                    <a:pt x="12" y="149"/>
                    <a:pt x="12" y="149"/>
                    <a:pt x="12" y="150"/>
                  </a:cubicBezTo>
                  <a:cubicBezTo>
                    <a:pt x="12" y="151"/>
                    <a:pt x="13" y="151"/>
                    <a:pt x="12" y="151"/>
                  </a:cubicBezTo>
                  <a:cubicBezTo>
                    <a:pt x="11" y="151"/>
                    <a:pt x="11" y="152"/>
                    <a:pt x="10" y="152"/>
                  </a:cubicBezTo>
                  <a:cubicBezTo>
                    <a:pt x="8" y="152"/>
                    <a:pt x="9" y="150"/>
                    <a:pt x="9" y="149"/>
                  </a:cubicBezTo>
                  <a:close/>
                </a:path>
              </a:pathLst>
            </a:custGeom>
            <a:solidFill>
              <a:srgbClr val="32827D"/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solidFill>
                  <a:srgbClr val="002060"/>
                </a:solidFill>
              </a:endParaRPr>
            </a:p>
          </p:txBody>
        </p:sp>
        <p:sp>
          <p:nvSpPr>
            <p:cNvPr id="21" name="MH_SubTitle_1">
              <a:extLst>
                <a:ext uri="{FF2B5EF4-FFF2-40B4-BE49-F238E27FC236}">
                  <a16:creationId xmlns:a16="http://schemas.microsoft.com/office/drawing/2014/main" id="{6A42B598-3AB5-43BE-8FB7-C0C79053AF0F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2063552" y="3443971"/>
              <a:ext cx="8064896" cy="814387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怎么查看端口是否占用：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命令配合使用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9836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95600" y="1844824"/>
            <a:ext cx="6768752" cy="322118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51992" y="2967826"/>
            <a:ext cx="6255968" cy="1722162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03949" y="2035838"/>
            <a:ext cx="37946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黑体" panose="02010609060101010101" pitchFamily="49" charset="-122"/>
                <a:cs typeface="+mn-cs"/>
              </a:rPr>
              <a:t>PART 1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51992" y="3292920"/>
            <a:ext cx="6152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dirty="0">
                <a:solidFill>
                  <a:prstClr val="white"/>
                </a:solidFill>
                <a:latin typeface="+mn-ea"/>
              </a:rPr>
              <a:t>搭建基础环境</a:t>
            </a:r>
            <a:endParaRPr lang="en-US" altLang="zh-CN" sz="2000" noProof="0" dirty="0">
              <a:solidFill>
                <a:schemeClr val="bg1"/>
              </a:solidFill>
              <a:latin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chemeClr val="bg1"/>
                </a:solidFill>
                <a:latin typeface="+mn-ea"/>
                <a:ea typeface="宋体" panose="02010600030101010101" pitchFamily="2" charset="-122"/>
              </a:rPr>
              <a:t>Test Environment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496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yum</a:t>
            </a:r>
            <a:r>
              <a:rPr lang="zh-CN" altLang="en-US" dirty="0"/>
              <a:t>命令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AA10287-C3D5-4770-8B22-C018D899457B}"/>
              </a:ext>
            </a:extLst>
          </p:cNvPr>
          <p:cNvGrpSpPr/>
          <p:nvPr/>
        </p:nvGrpSpPr>
        <p:grpSpPr>
          <a:xfrm>
            <a:off x="911424" y="1614209"/>
            <a:ext cx="8856984" cy="1598768"/>
            <a:chOff x="911424" y="2096210"/>
            <a:chExt cx="8856984" cy="1598768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D4F1C93A-79E8-49D2-9B7C-E4BA7DC1F27B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911424" y="2096210"/>
              <a:ext cx="413067" cy="426809"/>
            </a:xfrm>
            <a:prstGeom prst="rect">
              <a:avLst/>
            </a:prstGeom>
            <a:solidFill>
              <a:srgbClr val="1D505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1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MH_SubTitle_1">
              <a:extLst>
                <a:ext uri="{FF2B5EF4-FFF2-40B4-BE49-F238E27FC236}">
                  <a16:creationId xmlns:a16="http://schemas.microsoft.com/office/drawing/2014/main" id="{8B0845C2-B796-4158-A139-793F2CCCAC6D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703512" y="2096210"/>
              <a:ext cx="8064896" cy="1598768"/>
            </a:xfrm>
            <a:prstGeom prst="rect">
              <a:avLst/>
            </a:prstGeom>
          </p:spPr>
          <p:txBody>
            <a:bodyPr lIns="0" tIns="0" rIns="0" bIns="0">
              <a:normAutofit fontScale="85000" lnSpcReduction="10000"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zh-CN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yum</a:t>
              </a: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Yum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（全称为 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Yellow dog Updater, Modified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）是一个在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Fedora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和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RedHat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以及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CentOS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中的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Shell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前端软件包管理器。基于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RPM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包管理，能够从指定的服务器自动下载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RPM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包并且安装，可以自动处理依赖性关系，并且一次安装所有依赖的软件包，无须繁琐地一次次下载、安装。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85607A13-F0F5-4C6C-AA6D-F0ED918A38F1}"/>
              </a:ext>
            </a:extLst>
          </p:cNvPr>
          <p:cNvGrpSpPr/>
          <p:nvPr/>
        </p:nvGrpSpPr>
        <p:grpSpPr>
          <a:xfrm>
            <a:off x="911424" y="3515600"/>
            <a:ext cx="8833710" cy="2073640"/>
            <a:chOff x="911424" y="3406945"/>
            <a:chExt cx="8833710" cy="2073640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F7469E40-C47D-459F-B10C-2DD65D48D172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911424" y="3410022"/>
              <a:ext cx="413067" cy="426809"/>
            </a:xfrm>
            <a:prstGeom prst="rect">
              <a:avLst/>
            </a:prstGeom>
            <a:solidFill>
              <a:srgbClr val="9CCDC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2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0" name="MH_SubTitle_1">
              <a:extLst>
                <a:ext uri="{FF2B5EF4-FFF2-40B4-BE49-F238E27FC236}">
                  <a16:creationId xmlns:a16="http://schemas.microsoft.com/office/drawing/2014/main" id="{4A503761-516E-4868-B3EF-B388BA3CEC6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680238" y="3406945"/>
              <a:ext cx="8064896" cy="2073640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zh-CN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yum</a:t>
              </a: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常用命令：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yum list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：列出所有可更新的软件包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yum list installed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：列出所有已安装的软件包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yum install xxx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：安装软件包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xxx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和依赖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yum -y remove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：删除已安装的软件包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8927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环境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AA10287-C3D5-4770-8B22-C018D899457B}"/>
              </a:ext>
            </a:extLst>
          </p:cNvPr>
          <p:cNvGrpSpPr/>
          <p:nvPr/>
        </p:nvGrpSpPr>
        <p:grpSpPr>
          <a:xfrm>
            <a:off x="911424" y="1614208"/>
            <a:ext cx="8856984" cy="1814791"/>
            <a:chOff x="911424" y="2096209"/>
            <a:chExt cx="8856984" cy="1814791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D4F1C93A-79E8-49D2-9B7C-E4BA7DC1F27B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911424" y="2096210"/>
              <a:ext cx="413067" cy="426809"/>
            </a:xfrm>
            <a:prstGeom prst="rect">
              <a:avLst/>
            </a:prstGeom>
            <a:solidFill>
              <a:srgbClr val="1D505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1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MH_SubTitle_1">
              <a:extLst>
                <a:ext uri="{FF2B5EF4-FFF2-40B4-BE49-F238E27FC236}">
                  <a16:creationId xmlns:a16="http://schemas.microsoft.com/office/drawing/2014/main" id="{8B0845C2-B796-4158-A139-793F2CCCAC6D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703512" y="2096209"/>
              <a:ext cx="8064896" cy="1814791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zh-CN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yum</a:t>
              </a: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安装</a:t>
              </a:r>
              <a:r>
                <a:rPr lang="en-US" altLang="zh-CN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java</a:t>
              </a: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yum list | grep java</a:t>
              </a: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找到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java-1.8.0-openjdk.x86_64</a:t>
              </a: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yum install java-1.8.0-openjdk.x86_64</a:t>
              </a:r>
              <a:endParaRPr lang="zh-CN" altLang="en-US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85607A13-F0F5-4C6C-AA6D-F0ED918A38F1}"/>
              </a:ext>
            </a:extLst>
          </p:cNvPr>
          <p:cNvGrpSpPr/>
          <p:nvPr/>
        </p:nvGrpSpPr>
        <p:grpSpPr>
          <a:xfrm>
            <a:off x="934698" y="3933056"/>
            <a:ext cx="8833710" cy="1152128"/>
            <a:chOff x="911424" y="3406945"/>
            <a:chExt cx="8833710" cy="1152128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F7469E40-C47D-459F-B10C-2DD65D48D172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911424" y="3410022"/>
              <a:ext cx="413067" cy="426809"/>
            </a:xfrm>
            <a:prstGeom prst="rect">
              <a:avLst/>
            </a:prstGeom>
            <a:solidFill>
              <a:srgbClr val="9CCDC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2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0" name="MH_SubTitle_1">
              <a:extLst>
                <a:ext uri="{FF2B5EF4-FFF2-40B4-BE49-F238E27FC236}">
                  <a16:creationId xmlns:a16="http://schemas.microsoft.com/office/drawing/2014/main" id="{4A503761-516E-4868-B3EF-B388BA3CEC6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680238" y="3406945"/>
              <a:ext cx="8064896" cy="1152128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检测</a:t>
              </a:r>
              <a:r>
                <a:rPr lang="en-US" altLang="zh-CN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java</a:t>
              </a: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环境：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java -version</a:t>
              </a:r>
              <a:endParaRPr lang="zh-CN" altLang="en-US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6552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基础命令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AA10287-C3D5-4770-8B22-C018D899457B}"/>
              </a:ext>
            </a:extLst>
          </p:cNvPr>
          <p:cNvGrpSpPr/>
          <p:nvPr/>
        </p:nvGrpSpPr>
        <p:grpSpPr>
          <a:xfrm>
            <a:off x="911424" y="1614208"/>
            <a:ext cx="8856984" cy="1814791"/>
            <a:chOff x="911424" y="2096209"/>
            <a:chExt cx="8856984" cy="1814791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D4F1C93A-79E8-49D2-9B7C-E4BA7DC1F27B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911424" y="2096210"/>
              <a:ext cx="413067" cy="426809"/>
            </a:xfrm>
            <a:prstGeom prst="rect">
              <a:avLst/>
            </a:prstGeom>
            <a:solidFill>
              <a:srgbClr val="1D505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1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MH_SubTitle_1">
              <a:extLst>
                <a:ext uri="{FF2B5EF4-FFF2-40B4-BE49-F238E27FC236}">
                  <a16:creationId xmlns:a16="http://schemas.microsoft.com/office/drawing/2014/main" id="{8B0845C2-B796-4158-A139-793F2CCCAC6D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703512" y="2096209"/>
              <a:ext cx="8064896" cy="1814791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zh-CN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yum</a:t>
              </a: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安装</a:t>
              </a:r>
              <a:r>
                <a:rPr lang="en-US" altLang="zh-CN" sz="2000" b="1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lrzsz</a:t>
              </a: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yum list | grep 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lrzsz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yum install 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lrzsz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rz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上传文件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sz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下载文件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85607A13-F0F5-4C6C-AA6D-F0ED918A38F1}"/>
              </a:ext>
            </a:extLst>
          </p:cNvPr>
          <p:cNvGrpSpPr/>
          <p:nvPr/>
        </p:nvGrpSpPr>
        <p:grpSpPr>
          <a:xfrm>
            <a:off x="934698" y="3933056"/>
            <a:ext cx="8833710" cy="1814790"/>
            <a:chOff x="911424" y="3406945"/>
            <a:chExt cx="8833710" cy="1814790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F7469E40-C47D-459F-B10C-2DD65D48D172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911424" y="3410022"/>
              <a:ext cx="413067" cy="426809"/>
            </a:xfrm>
            <a:prstGeom prst="rect">
              <a:avLst/>
            </a:prstGeom>
            <a:solidFill>
              <a:srgbClr val="9CCDC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2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0" name="MH_SubTitle_1">
              <a:extLst>
                <a:ext uri="{FF2B5EF4-FFF2-40B4-BE49-F238E27FC236}">
                  <a16:creationId xmlns:a16="http://schemas.microsoft.com/office/drawing/2014/main" id="{4A503761-516E-4868-B3EF-B388BA3CEC6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680238" y="3406945"/>
              <a:ext cx="8064896" cy="1814790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zh-CN" sz="2000" b="1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yun</a:t>
              </a: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安装</a:t>
              </a:r>
              <a:r>
                <a:rPr lang="en-US" altLang="zh-CN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unzip</a:t>
              </a: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命令：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yum install unzip</a:t>
              </a: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unzip xxx</a:t>
              </a: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unzip xxx –d xxx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1507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下载</a:t>
            </a:r>
            <a:r>
              <a:rPr lang="en-US" altLang="zh-CN" dirty="0"/>
              <a:t>tomcat</a:t>
            </a:r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AA10287-C3D5-4770-8B22-C018D899457B}"/>
              </a:ext>
            </a:extLst>
          </p:cNvPr>
          <p:cNvGrpSpPr/>
          <p:nvPr/>
        </p:nvGrpSpPr>
        <p:grpSpPr>
          <a:xfrm>
            <a:off x="911424" y="1614208"/>
            <a:ext cx="8856984" cy="1814791"/>
            <a:chOff x="911424" y="2096209"/>
            <a:chExt cx="8856984" cy="1814791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D4F1C93A-79E8-49D2-9B7C-E4BA7DC1F27B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911424" y="2096210"/>
              <a:ext cx="413067" cy="426809"/>
            </a:xfrm>
            <a:prstGeom prst="rect">
              <a:avLst/>
            </a:prstGeom>
            <a:solidFill>
              <a:srgbClr val="1D505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1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MH_SubTitle_1">
              <a:extLst>
                <a:ext uri="{FF2B5EF4-FFF2-40B4-BE49-F238E27FC236}">
                  <a16:creationId xmlns:a16="http://schemas.microsoft.com/office/drawing/2014/main" id="{8B0845C2-B796-4158-A139-793F2CCCAC6D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703512" y="2096209"/>
              <a:ext cx="8064896" cy="1814791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zh-CN" sz="2000" b="1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wget</a:t>
              </a: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下载文件：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yum list | grep 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wget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yum install 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wget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wget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 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url</a:t>
              </a:r>
              <a:endParaRPr lang="zh-CN" altLang="en-US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85607A13-F0F5-4C6C-AA6D-F0ED918A38F1}"/>
              </a:ext>
            </a:extLst>
          </p:cNvPr>
          <p:cNvGrpSpPr/>
          <p:nvPr/>
        </p:nvGrpSpPr>
        <p:grpSpPr>
          <a:xfrm>
            <a:off x="934698" y="3933056"/>
            <a:ext cx="8833710" cy="1814790"/>
            <a:chOff x="911424" y="3406945"/>
            <a:chExt cx="8833710" cy="1814790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F7469E40-C47D-459F-B10C-2DD65D48D172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911424" y="3410022"/>
              <a:ext cx="413067" cy="426809"/>
            </a:xfrm>
            <a:prstGeom prst="rect">
              <a:avLst/>
            </a:prstGeom>
            <a:solidFill>
              <a:srgbClr val="9CCDC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2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0" name="MH_SubTitle_1">
              <a:extLst>
                <a:ext uri="{FF2B5EF4-FFF2-40B4-BE49-F238E27FC236}">
                  <a16:creationId xmlns:a16="http://schemas.microsoft.com/office/drawing/2014/main" id="{4A503761-516E-4868-B3EF-B388BA3CEC6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680238" y="3406945"/>
              <a:ext cx="8064896" cy="1814790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下载</a:t>
              </a:r>
              <a:r>
                <a:rPr lang="en-US" altLang="zh-CN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tomcat</a:t>
              </a: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官网下载地址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wget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 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url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04641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Other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9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Other"/>
  <p:tag name="MH_ORDER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9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7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7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7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Other"/>
  <p:tag name="MH_ORDER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9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7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7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Other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Other"/>
  <p:tag name="MH_ORDER" val="3"/>
</p:tagLst>
</file>

<file path=ppt/theme/theme1.xml><?xml version="1.0" encoding="utf-8"?>
<a:theme xmlns:a="http://schemas.openxmlformats.org/drawingml/2006/main" name="特斯汀学院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2124</TotalTime>
  <Words>677</Words>
  <Application>Microsoft Office PowerPoint</Application>
  <PresentationFormat>宽屏</PresentationFormat>
  <Paragraphs>179</Paragraphs>
  <Slides>20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黑体</vt:lpstr>
      <vt:lpstr>宋体</vt:lpstr>
      <vt:lpstr>微软雅黑</vt:lpstr>
      <vt:lpstr>Arial</vt:lpstr>
      <vt:lpstr>Calibri</vt:lpstr>
      <vt:lpstr>Verdana</vt:lpstr>
      <vt:lpstr>Wingdings</vt:lpstr>
      <vt:lpstr>特斯汀学院</vt:lpstr>
      <vt:lpstr>PowerPoint 演示文稿</vt:lpstr>
      <vt:lpstr>Will老师</vt:lpstr>
      <vt:lpstr>PowerPoint 演示文稿</vt:lpstr>
      <vt:lpstr>课程回顾</vt:lpstr>
      <vt:lpstr>PowerPoint 演示文稿</vt:lpstr>
      <vt:lpstr>yum命令</vt:lpstr>
      <vt:lpstr>Java环境</vt:lpstr>
      <vt:lpstr>基础命令</vt:lpstr>
      <vt:lpstr>下载tomcat</vt:lpstr>
      <vt:lpstr>Tomcat使用</vt:lpstr>
      <vt:lpstr>权限管理</vt:lpstr>
      <vt:lpstr>PowerPoint 演示文稿</vt:lpstr>
      <vt:lpstr>War包部署</vt:lpstr>
      <vt:lpstr>查看tomcat日志</vt:lpstr>
      <vt:lpstr>PowerPoint 演示文稿</vt:lpstr>
      <vt:lpstr>Shell脚本基础</vt:lpstr>
      <vt:lpstr>PowerPoint 演示文稿</vt:lpstr>
      <vt:lpstr>需求分析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xzf</dc:creator>
  <cp:lastModifiedBy>perlly</cp:lastModifiedBy>
  <cp:revision>500</cp:revision>
  <dcterms:created xsi:type="dcterms:W3CDTF">2018-07-16T01:52:55Z</dcterms:created>
  <dcterms:modified xsi:type="dcterms:W3CDTF">2018-08-22T14:13:56Z</dcterms:modified>
</cp:coreProperties>
</file>