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59" r:id="rId4"/>
    <p:sldId id="277" r:id="rId5"/>
    <p:sldId id="261" r:id="rId6"/>
    <p:sldId id="285" r:id="rId7"/>
    <p:sldId id="294" r:id="rId8"/>
    <p:sldId id="270" r:id="rId9"/>
    <p:sldId id="301" r:id="rId10"/>
    <p:sldId id="287" r:id="rId11"/>
    <p:sldId id="288" r:id="rId12"/>
    <p:sldId id="299" r:id="rId13"/>
    <p:sldId id="289" r:id="rId14"/>
    <p:sldId id="300" r:id="rId15"/>
    <p:sldId id="290" r:id="rId16"/>
    <p:sldId id="303" r:id="rId17"/>
    <p:sldId id="304" r:id="rId18"/>
    <p:sldId id="305" r:id="rId19"/>
    <p:sldId id="293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277"/>
            <p14:sldId id="261"/>
            <p14:sldId id="285"/>
            <p14:sldId id="294"/>
            <p14:sldId id="270"/>
            <p14:sldId id="301"/>
            <p14:sldId id="287"/>
            <p14:sldId id="288"/>
            <p14:sldId id="299"/>
            <p14:sldId id="289"/>
            <p14:sldId id="300"/>
            <p14:sldId id="290"/>
            <p14:sldId id="303"/>
            <p14:sldId id="304"/>
            <p14:sldId id="305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6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7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0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7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7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8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4" y="1689704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数据库基础 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34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2338" y="3090571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班主任老师：卡卡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632232258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表结构详解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015441"/>
            <a:chOff x="911424" y="2096210"/>
            <a:chExt cx="8856984" cy="101544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01544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学员信息管理：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存储学员信息、报名学科、老师信息、考试成绩等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2826141"/>
            <a:ext cx="8833710" cy="2417650"/>
            <a:chOff x="911424" y="3406945"/>
            <a:chExt cx="8833710" cy="241765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41765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表结构分析：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不可能放一个表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学员表、学科报名表、老师信息表、成绩表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表之间的关系：学员报名哪些课程，都由哪些老师上课、期末考试成绩、平均成绩？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7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>
                <a:solidFill>
                  <a:prstClr val="white"/>
                </a:solidFill>
                <a:latin typeface="+mn-ea"/>
              </a:rPr>
              <a:t>Mysql</a:t>
            </a: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表结构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Data Struct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数据库基本操作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10736"/>
            <a:chOff x="911424" y="2096210"/>
            <a:chExt cx="8856984" cy="1310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310736"/>
            </a:xfrm>
            <a:prstGeom prst="rect">
              <a:avLst/>
            </a:prstGeom>
          </p:spPr>
          <p:txBody>
            <a:bodyPr lIns="0" tIns="0" rIns="0" bIns="0">
              <a:normAutofit fontScale="92500"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库的操作：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建库：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CREATE DATABASE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DEFAULT CHARACTER SET utf8 COLLATE utf8_general_ci;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删库：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drop database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02311" y="2946195"/>
            <a:ext cx="8833710" cy="3579149"/>
            <a:chOff x="911424" y="3406944"/>
            <a:chExt cx="8833710" cy="357914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3579149"/>
            </a:xfrm>
            <a:prstGeom prst="rect">
              <a:avLst/>
            </a:prstGeom>
          </p:spPr>
          <p:txBody>
            <a:bodyPr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表的操作：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选定你要操作的库：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use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建表：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CREATE TABLE `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theacher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` (`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`  int(8) UNSIGNED NOT NULL COMMENT '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老师号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' ,`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Tname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`  varchar(32) CHARACTER SET utf8 COLLATE utf8_general_ci NOT NULL COMMENT '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老师名字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' ,PRIMARY KEY (`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`)) ENGINE=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InnoDB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DEFAULT CHARACTER SET=utf8 COLLATE=utf8_general_ci ROW_FORMAT=DYNAMIC;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查看表结构：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describe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theacher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删除表：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drop table teacher;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04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8856984" cy="1656183"/>
            <a:chOff x="911424" y="2096209"/>
            <a:chExt cx="8856984" cy="165618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09"/>
              <a:ext cx="8064896" cy="165618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主键：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主关键字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(primary key)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是表中的一个或多个字段，它的值用于唯一地标识表中的某一条记录。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分析表的主键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619192"/>
            <a:ext cx="8833710" cy="908434"/>
            <a:chOff x="911424" y="3406945"/>
            <a:chExt cx="8833710" cy="9084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90843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数据类型：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整数、小数、字符：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int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float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varchar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45A317-E08C-4BA3-803F-3BBB137B04F3}"/>
              </a:ext>
            </a:extLst>
          </p:cNvPr>
          <p:cNvGrpSpPr/>
          <p:nvPr/>
        </p:nvGrpSpPr>
        <p:grpSpPr>
          <a:xfrm>
            <a:off x="909364" y="4751765"/>
            <a:ext cx="8856984" cy="1144013"/>
            <a:chOff x="911424" y="2096209"/>
            <a:chExt cx="8856984" cy="114401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911B5C3-10E3-4845-B8A6-0CB3B6E3F15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MH_SubTitle_1">
              <a:extLst>
                <a:ext uri="{FF2B5EF4-FFF2-40B4-BE49-F238E27FC236}">
                  <a16:creationId xmlns:a16="http://schemas.microsoft.com/office/drawing/2014/main" id="{FD7B530A-5B0F-45B3-84D3-0B650E7E17C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114401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Navicat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设计表：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录入表结构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选择字段属性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77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查询语句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SQL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2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4032448"/>
            <a:chOff x="1199456" y="2060848"/>
            <a:chExt cx="8928992" cy="403244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2060848"/>
              <a:ext cx="8064896" cy="403244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Insert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语句：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往表里面插入：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insert into teacher values(1,’will’);</a:t>
              </a: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括号里面的值必须和表字段一一对应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insert into teacher set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=1,tname=’will’;</a:t>
              </a: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插入时必须指定字段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值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insert into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testvip.teacher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select * from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test_project.teacher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从别的表复制数据过来，注意，表结构必须一致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434250">
                <a:lnSpc>
                  <a:spcPct val="120000"/>
                </a:lnSpc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89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删、改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7"/>
            <a:ext cx="8856984" cy="908434"/>
            <a:chOff x="911424" y="2096210"/>
            <a:chExt cx="8856984" cy="9084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90843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删除语句：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delete from teacher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=1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753218"/>
            <a:ext cx="8833710" cy="908435"/>
            <a:chOff x="911424" y="3406944"/>
            <a:chExt cx="8833710" cy="9084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90843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更新语句：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update teacher set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tname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=‘will1’ 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=2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24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/>
          <a:lstStyle/>
          <a:p>
            <a:r>
              <a:rPr lang="zh-CN" altLang="en-US" dirty="0"/>
              <a:t>查询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524258"/>
            <a:ext cx="8856984" cy="1656184"/>
            <a:chOff x="911424" y="2096210"/>
            <a:chExt cx="8856984" cy="165618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65618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查询语句：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查看所有：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*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from teacher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查看特殊的行：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teacher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=2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查看特殊字段：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tname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from teacher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252449"/>
            <a:ext cx="8833710" cy="1187950"/>
            <a:chOff x="911424" y="3406944"/>
            <a:chExt cx="8833710" cy="11879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4"/>
              <a:ext cx="8064896" cy="118795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分页查询：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score limit 0,5;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score limit 10,5;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D0ACDC0-C705-49FE-BB3B-C296EE15E0F2}"/>
              </a:ext>
            </a:extLst>
          </p:cNvPr>
          <p:cNvGrpSpPr/>
          <p:nvPr/>
        </p:nvGrpSpPr>
        <p:grpSpPr>
          <a:xfrm>
            <a:off x="909364" y="4725144"/>
            <a:ext cx="8856984" cy="1656184"/>
            <a:chOff x="911424" y="2096210"/>
            <a:chExt cx="8856984" cy="165618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697E28-3891-44F7-BCE5-160DF966AF0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MH_SubTitle_1">
              <a:extLst>
                <a:ext uri="{FF2B5EF4-FFF2-40B4-BE49-F238E27FC236}">
                  <a16:creationId xmlns:a16="http://schemas.microsoft.com/office/drawing/2014/main" id="{410D96C0-3F97-45BB-B63A-4C5F2E642ED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8064896" cy="165618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模糊查询：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student where name like ‘%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三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’;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student where name like ‘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刘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%’;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student where name like ‘%’;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8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备份与恢复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8856984" cy="1656183"/>
            <a:chOff x="911424" y="2096209"/>
            <a:chExt cx="8856984" cy="165618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65618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备份：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mysqldump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--add-drop-table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uroot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ppassword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--databases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&gt;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testvip.sql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把数据库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备份到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testvip.sql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753218"/>
            <a:ext cx="8833710" cy="1656183"/>
            <a:chOff x="911424" y="3406944"/>
            <a:chExt cx="8833710" cy="165618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165618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恢复：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uroot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-pwill123456 &lt;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testvip.sql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从终端恢复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testvip.sql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的数据库到服务器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0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567245"/>
            <a:ext cx="6816700" cy="925651"/>
            <a:chOff x="911424" y="2096210"/>
            <a:chExt cx="6816700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03511" y="2096210"/>
              <a:ext cx="6024613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在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linux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上面安装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5991" y="2668583"/>
            <a:ext cx="6696744" cy="1209545"/>
            <a:chOff x="911424" y="3406945"/>
            <a:chExt cx="6696744" cy="12095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使用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Navicat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Navicat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设计表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E80920-35C8-4995-8CB0-B9365FDA3223}"/>
              </a:ext>
            </a:extLst>
          </p:cNvPr>
          <p:cNvGrpSpPr/>
          <p:nvPr/>
        </p:nvGrpSpPr>
        <p:grpSpPr>
          <a:xfrm>
            <a:off x="2423592" y="3878128"/>
            <a:ext cx="6840760" cy="1209545"/>
            <a:chOff x="911424" y="2096210"/>
            <a:chExt cx="6840760" cy="120954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B6AC99C-6B44-4A31-B21F-E8B398E649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id="{898E14E3-142E-4D44-BD4C-D8E15BEAF32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6048672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执行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语句：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执行课程讲的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语句，并给出结果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753A55-3C51-4235-88B9-022DFA174DC9}"/>
              </a:ext>
            </a:extLst>
          </p:cNvPr>
          <p:cNvGrpSpPr/>
          <p:nvPr/>
        </p:nvGrpSpPr>
        <p:grpSpPr>
          <a:xfrm>
            <a:off x="2422022" y="4955759"/>
            <a:ext cx="6696744" cy="1209545"/>
            <a:chOff x="911424" y="3406945"/>
            <a:chExt cx="6696744" cy="120954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8D8DAAC-4F75-42BC-9E50-43E8E8E0A8A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4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AB478F84-D651-410D-828B-94034827E55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5927930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修改自动部署的配置文件：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修改配置文件，使用你的本地数据库运行上节课的项目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1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Part.1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Mysql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环境搭建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Envirenmet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1207" y="2195572"/>
            <a:ext cx="6765828" cy="945396"/>
            <a:chOff x="3923928" y="267494"/>
            <a:chExt cx="4752528" cy="945396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数据库简介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Database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43672" y="3525663"/>
            <a:ext cx="6765828" cy="945396"/>
            <a:chOff x="3923928" y="267494"/>
            <a:chExt cx="4752528" cy="945396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表结构详解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064" y="84355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Operation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2713086" y="4917310"/>
            <a:ext cx="6765828" cy="945396"/>
            <a:chOff x="3923928" y="267494"/>
            <a:chExt cx="4752528" cy="9453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查询语句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9A80B2-7005-4DB5-9338-C8D5BA71070E}"/>
                </a:ext>
              </a:extLst>
            </p:cNvPr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基础环境搭建：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要能访问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tomcat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，需要做哪些？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44687" y="4009362"/>
            <a:ext cx="8983761" cy="814387"/>
            <a:chOff x="1144687" y="3443971"/>
            <a:chExt cx="8983761" cy="814387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81438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自动化部署脚本：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编程思维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3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>
                <a:solidFill>
                  <a:prstClr val="white"/>
                </a:solidFill>
                <a:latin typeface="+mn-ea"/>
              </a:rPr>
              <a:t>Mysql</a:t>
            </a: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环境搭建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+mn-ea"/>
                <a:ea typeface="宋体" panose="02010600030101010101" pitchFamily="2" charset="-122"/>
              </a:rPr>
              <a:t>Mysql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</a:rPr>
              <a:t> Environment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598768"/>
            <a:chOff x="911424" y="2096210"/>
            <a:chExt cx="8856984" cy="15987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59876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Linux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参照文档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《yum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mysql5.7.docx》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515600"/>
            <a:ext cx="8833710" cy="2073640"/>
            <a:chOff x="911424" y="3406945"/>
            <a:chExt cx="8833710" cy="207364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07364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Windows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参照文档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《window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mysql5.7.docx》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2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Navicat</a:t>
            </a:r>
            <a:r>
              <a:rPr lang="zh-CN" altLang="en-US" dirty="0"/>
              <a:t>安装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安装包：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群文件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注册码在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key.txt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里面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356992"/>
            <a:ext cx="8833710" cy="2376264"/>
            <a:chOff x="911424" y="3406945"/>
            <a:chExt cx="8833710" cy="23762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37626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连接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名称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地址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端口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用户名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密码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数据库简介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Database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10736"/>
            <a:chOff x="911424" y="2096210"/>
            <a:chExt cx="8856984" cy="1310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31073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数据库：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数据库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(Database)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是按照数据结构来组织、存储和管理数据的仓库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109030"/>
            <a:ext cx="8833710" cy="1472098"/>
            <a:chOff x="911424" y="3406945"/>
            <a:chExt cx="8833710" cy="14720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147209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关系型数据库：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关系型数据库是由多张能互相联接的二维行列表格组成的数据库。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Oracle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DB2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PostgreSQL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Microsoft SQL Server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Microsoft Access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55DEF4-86AC-42C2-BFDF-0516319E6006}"/>
              </a:ext>
            </a:extLst>
          </p:cNvPr>
          <p:cNvGrpSpPr/>
          <p:nvPr/>
        </p:nvGrpSpPr>
        <p:grpSpPr>
          <a:xfrm>
            <a:off x="911423" y="4726566"/>
            <a:ext cx="7848873" cy="1654762"/>
            <a:chOff x="911424" y="2096210"/>
            <a:chExt cx="7750168" cy="16547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3675A9-A71C-4BC4-8AE1-FBEC6B23C0E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06CB1E74-8E13-46C7-B4C0-9AF67091E9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6958080" cy="1654762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非关系型数据库：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“非关联型的”，强调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Key-Value 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存储和文档数据库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MongoDB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、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redis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0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822</Words>
  <Application>Microsoft Office PowerPoint</Application>
  <PresentationFormat>宽屏</PresentationFormat>
  <Paragraphs>171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课程回顾</vt:lpstr>
      <vt:lpstr>PowerPoint 演示文稿</vt:lpstr>
      <vt:lpstr>安装mysql</vt:lpstr>
      <vt:lpstr>Navicat安装</vt:lpstr>
      <vt:lpstr>PowerPoint 演示文稿</vt:lpstr>
      <vt:lpstr>数据库</vt:lpstr>
      <vt:lpstr>表结构详解</vt:lpstr>
      <vt:lpstr>PowerPoint 演示文稿</vt:lpstr>
      <vt:lpstr>数据库基本操作</vt:lpstr>
      <vt:lpstr>设计表</vt:lpstr>
      <vt:lpstr>PowerPoint 演示文稿</vt:lpstr>
      <vt:lpstr>增</vt:lpstr>
      <vt:lpstr>删、改</vt:lpstr>
      <vt:lpstr>查询</vt:lpstr>
      <vt:lpstr>备份与恢复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626</cp:revision>
  <dcterms:created xsi:type="dcterms:W3CDTF">2018-07-16T01:52:55Z</dcterms:created>
  <dcterms:modified xsi:type="dcterms:W3CDTF">2018-08-24T14:15:55Z</dcterms:modified>
</cp:coreProperties>
</file>