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3" r:id="rId3"/>
    <p:sldId id="259" r:id="rId4"/>
    <p:sldId id="277" r:id="rId5"/>
    <p:sldId id="261" r:id="rId6"/>
    <p:sldId id="285" r:id="rId7"/>
    <p:sldId id="294" r:id="rId8"/>
    <p:sldId id="306" r:id="rId9"/>
    <p:sldId id="270" r:id="rId10"/>
    <p:sldId id="301" r:id="rId11"/>
    <p:sldId id="287" r:id="rId12"/>
    <p:sldId id="307" r:id="rId13"/>
    <p:sldId id="308" r:id="rId14"/>
    <p:sldId id="288" r:id="rId15"/>
    <p:sldId id="299" r:id="rId16"/>
    <p:sldId id="289" r:id="rId17"/>
    <p:sldId id="309" r:id="rId18"/>
    <p:sldId id="300" r:id="rId19"/>
    <p:sldId id="303" r:id="rId20"/>
    <p:sldId id="304" r:id="rId21"/>
    <p:sldId id="293" r:id="rId22"/>
    <p:sldId id="26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85B571D-A994-4C29-80E8-15684B7E8DE6}">
          <p14:sldIdLst>
            <p14:sldId id="257"/>
            <p14:sldId id="263"/>
            <p14:sldId id="259"/>
            <p14:sldId id="277"/>
            <p14:sldId id="261"/>
            <p14:sldId id="285"/>
            <p14:sldId id="294"/>
            <p14:sldId id="306"/>
            <p14:sldId id="270"/>
            <p14:sldId id="301"/>
            <p14:sldId id="287"/>
            <p14:sldId id="307"/>
            <p14:sldId id="308"/>
            <p14:sldId id="288"/>
            <p14:sldId id="299"/>
            <p14:sldId id="289"/>
            <p14:sldId id="309"/>
            <p14:sldId id="300"/>
            <p14:sldId id="303"/>
            <p14:sldId id="304"/>
            <p14:sldId id="29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1"/>
    <a:srgbClr val="FFAAA3"/>
    <a:srgbClr val="FFF28F"/>
    <a:srgbClr val="FFFFFF"/>
    <a:srgbClr val="BE4D4A"/>
    <a:srgbClr val="D8D8DA"/>
    <a:srgbClr val="D1D1D3"/>
    <a:srgbClr val="DB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6" y="10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1B0A-9C2D-42C1-8528-A85E954ED806}" type="datetimeFigureOut">
              <a:rPr lang="zh-CN" altLang="en-US" smtClean="0"/>
              <a:pPr/>
              <a:t>2018/8/27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AAB1-0F89-40AD-9EC3-4EAACC0DBD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4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28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34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32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84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7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0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4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79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7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0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85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5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7AAB1-0F89-40AD-9EC3-4EAACC0DBDB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0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43672" y="1628800"/>
            <a:ext cx="3816424" cy="77514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讲师介绍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271464" y="1412776"/>
            <a:ext cx="7920880" cy="453650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8743"/>
            <a:ext cx="2351584" cy="407757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4511824" y="2564904"/>
            <a:ext cx="0" cy="3024336"/>
          </a:xfrm>
          <a:prstGeom prst="line">
            <a:avLst/>
          </a:prstGeom>
          <a:ln w="38100" cap="sq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13"/>
          <p:cNvSpPr>
            <a:spLocks noGrp="1"/>
          </p:cNvSpPr>
          <p:nvPr>
            <p:ph sz="quarter" idx="10"/>
          </p:nvPr>
        </p:nvSpPr>
        <p:spPr>
          <a:xfrm>
            <a:off x="4980124" y="2762847"/>
            <a:ext cx="3743920" cy="2593057"/>
          </a:xfrm>
        </p:spPr>
        <p:txBody>
          <a:bodyPr/>
          <a:lstStyle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/>
        </p:nvGrpSpPr>
        <p:grpSpPr>
          <a:xfrm>
            <a:off x="3856379" y="0"/>
            <a:ext cx="8335621" cy="6858000"/>
            <a:chOff x="3935837" y="4192"/>
            <a:chExt cx="8335621" cy="6858000"/>
          </a:xfrm>
        </p:grpSpPr>
        <p:sp>
          <p:nvSpPr>
            <p:cNvPr id="20" name="矩形 19"/>
            <p:cNvSpPr/>
            <p:nvPr userDrawn="1"/>
          </p:nvSpPr>
          <p:spPr>
            <a:xfrm>
              <a:off x="10399250" y="4192"/>
              <a:ext cx="1872208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 userDrawn="1"/>
          </p:nvGrpSpPr>
          <p:grpSpPr>
            <a:xfrm>
              <a:off x="3935837" y="4192"/>
              <a:ext cx="7344739" cy="6858000"/>
              <a:chOff x="4367885" y="19819"/>
              <a:chExt cx="7344739" cy="6858000"/>
            </a:xfrm>
          </p:grpSpPr>
          <p:sp>
            <p:nvSpPr>
              <p:cNvPr id="18" name="矩形 17"/>
              <p:cNvSpPr/>
              <p:nvPr userDrawn="1"/>
            </p:nvSpPr>
            <p:spPr>
              <a:xfrm>
                <a:off x="9336360" y="19819"/>
                <a:ext cx="2376264" cy="6858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 userDrawn="1"/>
            </p:nvSpPr>
            <p:spPr>
              <a:xfrm>
                <a:off x="8175716" y="19819"/>
                <a:ext cx="3240360" cy="6858000"/>
              </a:xfrm>
              <a:custGeom>
                <a:avLst/>
                <a:gdLst>
                  <a:gd name="connsiteX0" fmla="*/ 1080081 w 1944139"/>
                  <a:gd name="connsiteY0" fmla="*/ 0 h 6857756"/>
                  <a:gd name="connsiteX1" fmla="*/ 1944139 w 1944139"/>
                  <a:gd name="connsiteY1" fmla="*/ 0 h 6857756"/>
                  <a:gd name="connsiteX2" fmla="*/ 864057 w 1944139"/>
                  <a:gd name="connsiteY2" fmla="*/ 6857756 h 6857756"/>
                  <a:gd name="connsiteX3" fmla="*/ 0 w 1944139"/>
                  <a:gd name="connsiteY3" fmla="*/ 6857756 h 6857756"/>
                  <a:gd name="connsiteX4" fmla="*/ 1080081 w 1944139"/>
                  <a:gd name="connsiteY4" fmla="*/ 0 h 6857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4139" h="6857756">
                    <a:moveTo>
                      <a:pt x="1080081" y="0"/>
                    </a:moveTo>
                    <a:lnTo>
                      <a:pt x="1944139" y="0"/>
                    </a:lnTo>
                    <a:lnTo>
                      <a:pt x="864057" y="6857756"/>
                    </a:lnTo>
                    <a:lnTo>
                      <a:pt x="0" y="6857756"/>
                    </a:lnTo>
                    <a:lnTo>
                      <a:pt x="1080081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 6"/>
              <p:cNvSpPr/>
              <p:nvPr userDrawn="1"/>
            </p:nvSpPr>
            <p:spPr>
              <a:xfrm>
                <a:off x="4367885" y="19819"/>
                <a:ext cx="7344739" cy="6858000"/>
              </a:xfrm>
              <a:custGeom>
                <a:avLst/>
                <a:gdLst>
                  <a:gd name="connsiteX0" fmla="*/ 1080120 w 4320480"/>
                  <a:gd name="connsiteY0" fmla="*/ 0 h 6858000"/>
                  <a:gd name="connsiteX1" fmla="*/ 4320480 w 4320480"/>
                  <a:gd name="connsiteY1" fmla="*/ 0 h 6858000"/>
                  <a:gd name="connsiteX2" fmla="*/ 4320442 w 4320480"/>
                  <a:gd name="connsiteY2" fmla="*/ 244 h 6858000"/>
                  <a:gd name="connsiteX3" fmla="*/ 3456384 w 4320480"/>
                  <a:gd name="connsiteY3" fmla="*/ 244 h 6858000"/>
                  <a:gd name="connsiteX4" fmla="*/ 2376303 w 4320480"/>
                  <a:gd name="connsiteY4" fmla="*/ 6858000 h 6858000"/>
                  <a:gd name="connsiteX5" fmla="*/ 0 w 4320480"/>
                  <a:gd name="connsiteY5" fmla="*/ 6858000 h 6858000"/>
                  <a:gd name="connsiteX6" fmla="*/ 1080120 w 4320480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20480" h="6858000">
                    <a:moveTo>
                      <a:pt x="1080120" y="0"/>
                    </a:moveTo>
                    <a:lnTo>
                      <a:pt x="4320480" y="0"/>
                    </a:lnTo>
                    <a:lnTo>
                      <a:pt x="4320442" y="244"/>
                    </a:lnTo>
                    <a:lnTo>
                      <a:pt x="3456384" y="244"/>
                    </a:lnTo>
                    <a:lnTo>
                      <a:pt x="2376303" y="6858000"/>
                    </a:lnTo>
                    <a:lnTo>
                      <a:pt x="0" y="6858000"/>
                    </a:lnTo>
                    <a:lnTo>
                      <a:pt x="108012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3" name="图片 42" descr="logo_middl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4763" y="17802"/>
            <a:ext cx="2639614" cy="14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8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0" name="竖排文字占位符 19"/>
          <p:cNvSpPr>
            <a:spLocks noGrp="1"/>
          </p:cNvSpPr>
          <p:nvPr>
            <p:ph type="body" orient="vert" sz="quarter" idx="14"/>
          </p:nvPr>
        </p:nvSpPr>
        <p:spPr>
          <a:xfrm>
            <a:off x="415925" y="1989138"/>
            <a:ext cx="2312988" cy="3960812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06228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模板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 userDrawn="1"/>
        </p:nvSpPr>
        <p:spPr>
          <a:xfrm>
            <a:off x="0" y="319472"/>
            <a:ext cx="5087888" cy="87728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7" y="260647"/>
            <a:ext cx="5010894" cy="10154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0" t="10582" b="1240"/>
          <a:stretch/>
        </p:blipFill>
        <p:spPr>
          <a:xfrm>
            <a:off x="9840416" y="2780427"/>
            <a:ext cx="2351584" cy="407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251684" y="1772816"/>
            <a:ext cx="5688632" cy="3024336"/>
            <a:chOff x="3275856" y="915566"/>
            <a:chExt cx="4176464" cy="2592288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7452320" y="915568"/>
              <a:ext cx="0" cy="2592286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3275856" y="915566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75856" y="915566"/>
              <a:ext cx="0" cy="2592288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75856" y="3507854"/>
              <a:ext cx="4176464" cy="0"/>
            </a:xfrm>
            <a:prstGeom prst="line">
              <a:avLst/>
            </a:prstGeom>
            <a:ln w="38100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 userDrawn="1"/>
        </p:nvSpPr>
        <p:spPr>
          <a:xfrm>
            <a:off x="0" y="2812504"/>
            <a:ext cx="12192000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2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8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3442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6" name="图片 5" descr="logo_middle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552384" y="0"/>
            <a:ext cx="2639614" cy="1422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0" r:id="rId5"/>
    <p:sldLayoutId id="2147483654" r:id="rId6"/>
    <p:sldLayoutId id="2147483653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75000"/>
            </a:schemeClr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课程二维码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54054"/>
            <a:ext cx="1703511" cy="1603946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744276" y="1753818"/>
            <a:ext cx="7232044" cy="64807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TextBox 1"/>
          <p:cNvSpPr txBox="1"/>
          <p:nvPr/>
        </p:nvSpPr>
        <p:spPr>
          <a:xfrm>
            <a:off x="1271464" y="1689704"/>
            <a:ext cx="568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数据库进阶 </a:t>
            </a:r>
          </a:p>
        </p:txBody>
      </p:sp>
      <p:sp>
        <p:nvSpPr>
          <p:cNvPr id="27" name="TextBox 2"/>
          <p:cNvSpPr txBox="1"/>
          <p:nvPr/>
        </p:nvSpPr>
        <p:spPr>
          <a:xfrm>
            <a:off x="1487488" y="2484185"/>
            <a:ext cx="7344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欢迎来到特斯汀学院 软件测试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VIP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课程</a:t>
            </a:r>
          </a:p>
        </p:txBody>
      </p:sp>
      <p:sp>
        <p:nvSpPr>
          <p:cNvPr id="28" name="PA-矩形 3"/>
          <p:cNvSpPr/>
          <p:nvPr>
            <p:custDataLst>
              <p:tags r:id="rId1"/>
            </p:custDataLst>
          </p:nvPr>
        </p:nvSpPr>
        <p:spPr>
          <a:xfrm>
            <a:off x="2992338" y="3090571"/>
            <a:ext cx="4543817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1052949192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248805" y="1052736"/>
            <a:ext cx="0" cy="575627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15883" y="1052736"/>
            <a:ext cx="6632922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15882" y="1052736"/>
            <a:ext cx="0" cy="3744416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5882" y="4797152"/>
            <a:ext cx="6632923" cy="0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248805" y="4509120"/>
            <a:ext cx="0" cy="288032"/>
          </a:xfrm>
          <a:prstGeom prst="line">
            <a:avLst/>
          </a:prstGeom>
          <a:ln w="381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-矩形 3"/>
          <p:cNvSpPr/>
          <p:nvPr>
            <p:custDataLst>
              <p:tags r:id="rId2"/>
            </p:custDataLst>
          </p:nvPr>
        </p:nvSpPr>
        <p:spPr>
          <a:xfrm>
            <a:off x="2459597" y="4187337"/>
            <a:ext cx="5256578" cy="35827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班主任老师：   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</a:rPr>
              <a:t>1522599327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6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笔试题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8"/>
            <a:ext cx="8856984" cy="2030815"/>
            <a:chOff x="911424" y="2096209"/>
            <a:chExt cx="8856984" cy="2030815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09"/>
              <a:ext cx="8064896" cy="203081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表结构：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学生表（学号，姓名，年龄，性别）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教师表（老师号，姓名）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课程表（课程号，老师号，课程名）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成绩表（学号，课程号，成绩）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3933056"/>
            <a:ext cx="9433048" cy="1656184"/>
            <a:chOff x="911424" y="3406945"/>
            <a:chExt cx="9433048" cy="165618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664234" cy="1656184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试题：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查询男女学员的平均成绩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查询所有同学的学号，姓名，选课数，总成绩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查询每一门课程的任课老师，选课学员数，以及平均成绩（，平均年龄）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10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试题分析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635633"/>
            <a:chOff x="911424" y="2096210"/>
            <a:chExt cx="8856984" cy="16356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1635633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确定查询连接：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信息在哪些表里面？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多个表这么查询？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实际情况应该使用什么连接？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3608158"/>
            <a:ext cx="8833710" cy="2417650"/>
            <a:chOff x="911424" y="3406945"/>
            <a:chExt cx="8833710" cy="241765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241765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查询实现：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连接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条件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分组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数据统计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57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分组与函数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454751"/>
            <a:chOff x="911424" y="2096210"/>
            <a:chExt cx="8856984" cy="145475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145475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分组：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为什么要分组？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GROUP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的应用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3608158"/>
            <a:ext cx="8833710" cy="2417650"/>
            <a:chOff x="911424" y="3406945"/>
            <a:chExt cx="8833710" cy="241765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241765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常用函数：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计数：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COUNT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求和：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SUM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求平均值：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AVG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最大值：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MAX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最小值：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6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别名与子查询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454751"/>
            <a:chOff x="911424" y="2096210"/>
            <a:chExt cx="8856984" cy="145475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145475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别名：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字段别名：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SELECT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as id,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tname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AS 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姓名 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FROM teacher;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表别名：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SELECT * FROM teacher AS t WHERE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t.tid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=3 ;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3608158"/>
            <a:ext cx="8833710" cy="2485138"/>
            <a:chOff x="911424" y="3406945"/>
            <a:chExt cx="8833710" cy="248513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248513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子查询：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SELECT * FROM (SELECT * FROM teacher AS t WHERE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t.tname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LIKE '%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老师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%') AS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tt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WHERE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tt.tname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LIKE '%Will%’ 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子查询允许把一个查询嵌套在另一个查询当中。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内部的查询可以看做一张新表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7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dirty="0">
                <a:solidFill>
                  <a:schemeClr val="accent2">
                    <a:lumMod val="75000"/>
                  </a:schemeClr>
                </a:solidFill>
                <a:latin typeface="Calibri"/>
                <a:ea typeface="黑体" panose="02010609060101010101" pitchFamily="49" charset="-122"/>
              </a:rPr>
              <a:t>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3949" y="3292920"/>
            <a:ext cx="3892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存储过程</a:t>
            </a:r>
            <a:endParaRPr lang="en-US" altLang="zh-CN" sz="3600" dirty="0">
              <a:solidFill>
                <a:prstClr val="white"/>
              </a:solidFill>
              <a:latin typeface="+mn-ea"/>
            </a:endParaRPr>
          </a:p>
          <a:p>
            <a:pPr lvl="0"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Procedure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1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存储过程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310736"/>
            <a:chOff x="911424" y="2096210"/>
            <a:chExt cx="8856984" cy="131073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1310736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定义：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SQL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语句块。这些语句像一个方法一样实现一些功能。可以返回查询结果。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3263066"/>
            <a:ext cx="8833710" cy="2046454"/>
            <a:chOff x="911424" y="3406945"/>
            <a:chExt cx="8833710" cy="204645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2046454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应用：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简单的查询存储过程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分页查询存储过程应用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系统存储过程登录实现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04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存储过程实例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DD162C-BD3E-438D-8774-44664531318E}"/>
              </a:ext>
            </a:extLst>
          </p:cNvPr>
          <p:cNvGrpSpPr/>
          <p:nvPr/>
        </p:nvGrpSpPr>
        <p:grpSpPr>
          <a:xfrm>
            <a:off x="909364" y="1772816"/>
            <a:ext cx="9651132" cy="3384376"/>
            <a:chOff x="911424" y="2096209"/>
            <a:chExt cx="9651132" cy="338437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3225A1-0614-4582-B6FF-5376522351C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MH_SubTitle_1">
              <a:extLst>
                <a:ext uri="{FF2B5EF4-FFF2-40B4-BE49-F238E27FC236}">
                  <a16:creationId xmlns:a16="http://schemas.microsoft.com/office/drawing/2014/main" id="{177A9CB2-AA6C-488C-BD7F-A485889614D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09"/>
              <a:ext cx="8859044" cy="3384376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编写分页查询成绩实例：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如果存在则删除：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DROP PROCEDURE IF EXISTS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pageScore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变量定义：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DECLARE page INT DEFAULT 1;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IF THEN…ELSE IF…END IF;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存储过程调用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77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存储过程的优点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DD162C-BD3E-438D-8774-44664531318E}"/>
              </a:ext>
            </a:extLst>
          </p:cNvPr>
          <p:cNvGrpSpPr/>
          <p:nvPr/>
        </p:nvGrpSpPr>
        <p:grpSpPr>
          <a:xfrm>
            <a:off x="909364" y="1772816"/>
            <a:ext cx="9651132" cy="3384376"/>
            <a:chOff x="911424" y="2096209"/>
            <a:chExt cx="9651132" cy="338437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3225A1-0614-4582-B6FF-5376522351C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MH_SubTitle_1">
              <a:extLst>
                <a:ext uri="{FF2B5EF4-FFF2-40B4-BE49-F238E27FC236}">
                  <a16:creationId xmlns:a16="http://schemas.microsoft.com/office/drawing/2014/main" id="{177A9CB2-AA6C-488C-BD7F-A485889614D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09"/>
              <a:ext cx="8859044" cy="3384376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编写分页查询成绩实例：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执行速度更快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–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在数据库中保存的存储过程语句都是编译过的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类似于煮饭，存储过程是已经煮熟的饭，可以直接吃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   允许模块化程序设计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–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类似方法的复用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和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bat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编程类似，我们把一些逻辑封装了起来，只需要调用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   提高系统安全性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–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防止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SQL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注入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自动化阶段会讲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   减少网络流通量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–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只要传输存储过程的名称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1177200" lvl="1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普通查询需要传整个语句，存储过程只需要参数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57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noProof="0" dirty="0">
                <a:solidFill>
                  <a:schemeClr val="accent2">
                    <a:lumMod val="75000"/>
                  </a:schemeClr>
                </a:solidFill>
                <a:latin typeface="Calibri"/>
                <a:ea typeface="黑体" panose="02010609060101010101" pitchFamily="49" charset="-122"/>
              </a:rPr>
              <a:t>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3949" y="3292920"/>
            <a:ext cx="3892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游标和使用</a:t>
            </a:r>
            <a:endParaRPr lang="en-US" altLang="zh-CN" sz="3600" dirty="0">
              <a:solidFill>
                <a:prstClr val="white"/>
              </a:solidFill>
              <a:latin typeface="+mn-ea"/>
            </a:endParaRPr>
          </a:p>
          <a:p>
            <a:pPr lvl="0"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Cursor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23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一个场景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DD162C-BD3E-438D-8774-44664531318E}"/>
              </a:ext>
            </a:extLst>
          </p:cNvPr>
          <p:cNvGrpSpPr/>
          <p:nvPr/>
        </p:nvGrpSpPr>
        <p:grpSpPr>
          <a:xfrm>
            <a:off x="909364" y="1772817"/>
            <a:ext cx="8856984" cy="908434"/>
            <a:chOff x="911424" y="2096210"/>
            <a:chExt cx="8856984" cy="90843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3225A1-0614-4582-B6FF-5376522351C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MH_SubTitle_1">
              <a:extLst>
                <a:ext uri="{FF2B5EF4-FFF2-40B4-BE49-F238E27FC236}">
                  <a16:creationId xmlns:a16="http://schemas.microsoft.com/office/drawing/2014/main" id="{177A9CB2-AA6C-488C-BD7F-A485889614D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908434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需求：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查询所有学员的学号、姓名和总成绩，并保存下来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11DB60-925F-4E16-B0EB-FCA6C0C3870A}"/>
              </a:ext>
            </a:extLst>
          </p:cNvPr>
          <p:cNvGrpSpPr/>
          <p:nvPr/>
        </p:nvGrpSpPr>
        <p:grpSpPr>
          <a:xfrm>
            <a:off x="909364" y="3333557"/>
            <a:ext cx="8833710" cy="1823635"/>
            <a:chOff x="911424" y="3406944"/>
            <a:chExt cx="8833710" cy="18236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35306B-EDB9-4C18-9B79-B1C0F7059FF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MH_SubTitle_1">
              <a:extLst>
                <a:ext uri="{FF2B5EF4-FFF2-40B4-BE49-F238E27FC236}">
                  <a16:creationId xmlns:a16="http://schemas.microsoft.com/office/drawing/2014/main" id="{EB531450-A2E2-4082-8900-3CFA5EFE7CA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4"/>
              <a:ext cx="8064896" cy="182363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分析：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我们可以通过查询语句获得结果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但是，我们怎么把结果保存到一张表里面呢？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24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6C1E72-7658-4968-8EF8-04A63B4D3E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06" y="1916832"/>
            <a:ext cx="2807094" cy="395246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老师</a:t>
            </a:r>
          </a:p>
        </p:txBody>
      </p:sp>
      <p:sp>
        <p:nvSpPr>
          <p:cNvPr id="5" name="PA-矩形 3">
            <a:extLst>
              <a:ext uri="{FF2B5EF4-FFF2-40B4-BE49-F238E27FC236}">
                <a16:creationId xmlns:a16="http://schemas.microsoft.com/office/drawing/2014/main" id="{A66C762B-DD63-4768-A326-A45B0BFE8DB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40288" y="2636912"/>
            <a:ext cx="3087960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年毕业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PA-矩形 3">
            <a:extLst>
              <a:ext uri="{FF2B5EF4-FFF2-40B4-BE49-F238E27FC236}">
                <a16:creationId xmlns:a16="http://schemas.microsoft.com/office/drawing/2014/main" id="{ACEA2B11-D4DF-4DE7-B8AD-092C9547FCC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240288" y="338032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</a:rPr>
              <a:t>中南大学软件工程学院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A-矩形 3">
            <a:extLst>
              <a:ext uri="{FF2B5EF4-FFF2-40B4-BE49-F238E27FC236}">
                <a16:creationId xmlns:a16="http://schemas.microsoft.com/office/drawing/2014/main" id="{52DBA4D8-89D4-4E97-AF42-30644A6DCB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31904" y="414908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迅雷高级测试、测试主管</a:t>
            </a:r>
          </a:p>
        </p:txBody>
      </p:sp>
      <p:sp>
        <p:nvSpPr>
          <p:cNvPr id="8" name="PA-矩形 3">
            <a:extLst>
              <a:ext uri="{FF2B5EF4-FFF2-40B4-BE49-F238E27FC236}">
                <a16:creationId xmlns:a16="http://schemas.microsoft.com/office/drawing/2014/main" id="{3F9BEB88-F7A9-4BC2-9FF7-B1D498869D5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240288" y="4924020"/>
            <a:ext cx="3096344" cy="37718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测试开发、管理、运维</a:t>
            </a:r>
          </a:p>
        </p:txBody>
      </p:sp>
    </p:spTree>
    <p:extLst>
      <p:ext uri="{BB962C8B-B14F-4D97-AF65-F5344CB8AC3E}">
        <p14:creationId xmlns:p14="http://schemas.microsoft.com/office/powerpoint/2010/main" val="42653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87" y="260647"/>
            <a:ext cx="5010894" cy="1015441"/>
          </a:xfrm>
        </p:spPr>
        <p:txBody>
          <a:bodyPr/>
          <a:lstStyle/>
          <a:p>
            <a:r>
              <a:rPr lang="zh-CN" altLang="en-US" dirty="0"/>
              <a:t>游标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DD162C-BD3E-438D-8774-44664531318E}"/>
              </a:ext>
            </a:extLst>
          </p:cNvPr>
          <p:cNvGrpSpPr/>
          <p:nvPr/>
        </p:nvGrpSpPr>
        <p:grpSpPr>
          <a:xfrm>
            <a:off x="909364" y="1524258"/>
            <a:ext cx="8856984" cy="1904742"/>
            <a:chOff x="911424" y="2096210"/>
            <a:chExt cx="8856984" cy="190474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3225A1-0614-4582-B6FF-5376522351C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MH_SubTitle_1">
              <a:extLst>
                <a:ext uri="{FF2B5EF4-FFF2-40B4-BE49-F238E27FC236}">
                  <a16:creationId xmlns:a16="http://schemas.microsoft.com/office/drawing/2014/main" id="{177A9CB2-AA6C-488C-BD7F-A485889614D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8064896" cy="1904742"/>
            </a:xfrm>
            <a:prstGeom prst="rect">
              <a:avLst/>
            </a:prstGeom>
          </p:spPr>
          <p:txBody>
            <a:bodyPr lIns="0" tIns="0" rIns="0" bIns="0">
              <a:normAutofit fontScale="92500" lnSpcReduction="100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游标：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有数据缓冲的思想：游标的设计是一种数据缓冲区的思想，用来存放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SQL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语句执行的结果。 先有数据基础：游标是在先从数据表中检索出数据之后才能继续灵活操作的技术。 类似于指针：游标类似于指向数据结构堆栈中的指针，用来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pop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出所指向的数据，并且只能每次取一个。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11DB60-925F-4E16-B0EB-FCA6C0C3870A}"/>
              </a:ext>
            </a:extLst>
          </p:cNvPr>
          <p:cNvGrpSpPr/>
          <p:nvPr/>
        </p:nvGrpSpPr>
        <p:grpSpPr>
          <a:xfrm>
            <a:off x="909364" y="3789040"/>
            <a:ext cx="8833710" cy="1187950"/>
            <a:chOff x="911424" y="3406944"/>
            <a:chExt cx="8833710" cy="118795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35306B-EDB9-4C18-9B79-B1C0F7059FF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MH_SubTitle_1">
              <a:extLst>
                <a:ext uri="{FF2B5EF4-FFF2-40B4-BE49-F238E27FC236}">
                  <a16:creationId xmlns:a16="http://schemas.microsoft.com/office/drawing/2014/main" id="{EB531450-A2E2-4082-8900-3CFA5EFE7CA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4"/>
              <a:ext cx="8064896" cy="1187950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应用：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使用存储过程和游标，实现之前的需求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280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5571565-B759-4B36-ABBD-C1AE192F7160}"/>
              </a:ext>
            </a:extLst>
          </p:cNvPr>
          <p:cNvGrpSpPr/>
          <p:nvPr/>
        </p:nvGrpSpPr>
        <p:grpSpPr>
          <a:xfrm>
            <a:off x="407368" y="404664"/>
            <a:ext cx="1660027" cy="2261865"/>
            <a:chOff x="179512" y="195486"/>
            <a:chExt cx="1296144" cy="226186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319AC5-6829-41AC-B57B-F353B1332736}"/>
                </a:ext>
              </a:extLst>
            </p:cNvPr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1FD8AC7-E3CA-4CD3-8D85-EA732711E1E9}"/>
                </a:ext>
              </a:extLst>
            </p:cNvPr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   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Job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C704B6-F2BA-4F1F-A99A-AB21AB896553}"/>
              </a:ext>
            </a:extLst>
          </p:cNvPr>
          <p:cNvGrpSpPr/>
          <p:nvPr/>
        </p:nvGrpSpPr>
        <p:grpSpPr>
          <a:xfrm>
            <a:off x="2423592" y="1199559"/>
            <a:ext cx="6816700" cy="925651"/>
            <a:chOff x="911424" y="2096210"/>
            <a:chExt cx="6816700" cy="9256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C17FDE-D0D0-445F-8DE5-CDF20BE0D63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6AED0965-23CC-4F9D-8234-5E03EA6011F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703511" y="2096210"/>
              <a:ext cx="6024613" cy="92565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联合查询：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使用联合查询，实现三道笔试题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78B132-7841-4A80-92FB-BA01B9113B62}"/>
              </a:ext>
            </a:extLst>
          </p:cNvPr>
          <p:cNvGrpSpPr/>
          <p:nvPr/>
        </p:nvGrpSpPr>
        <p:grpSpPr>
          <a:xfrm>
            <a:off x="2423592" y="2343780"/>
            <a:ext cx="6696744" cy="1048449"/>
            <a:chOff x="911424" y="3406945"/>
            <a:chExt cx="6696744" cy="104844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2339BE-374B-49A6-AB56-7BE2EE71320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MH_SubTitle_1">
              <a:extLst>
                <a:ext uri="{FF2B5EF4-FFF2-40B4-BE49-F238E27FC236}">
                  <a16:creationId xmlns:a16="http://schemas.microsoft.com/office/drawing/2014/main" id="{087A3A8E-F119-457E-BD3F-D4A1F7B02F4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680238" y="3406945"/>
              <a:ext cx="5927930" cy="1048449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存储过程：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使用存储过程实现分页查询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6E80920-35C8-4995-8CB0-B9365FDA3223}"/>
              </a:ext>
            </a:extLst>
          </p:cNvPr>
          <p:cNvGrpSpPr/>
          <p:nvPr/>
        </p:nvGrpSpPr>
        <p:grpSpPr>
          <a:xfrm>
            <a:off x="2423592" y="3523246"/>
            <a:ext cx="6840760" cy="1209545"/>
            <a:chOff x="911424" y="2096210"/>
            <a:chExt cx="6840760" cy="120954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B6AC99C-6B44-4A31-B21F-E8B398E6491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3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MH_SubTitle_1">
              <a:extLst>
                <a:ext uri="{FF2B5EF4-FFF2-40B4-BE49-F238E27FC236}">
                  <a16:creationId xmlns:a16="http://schemas.microsoft.com/office/drawing/2014/main" id="{898E14E3-142E-4D44-BD4C-D8E15BEAF32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10"/>
              <a:ext cx="6048672" cy="1209545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游标：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使用游标，实现课程保存结果的实例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1F91CA5-C678-4331-8D72-89BD1F9FFDB8}"/>
              </a:ext>
            </a:extLst>
          </p:cNvPr>
          <p:cNvGrpSpPr/>
          <p:nvPr/>
        </p:nvGrpSpPr>
        <p:grpSpPr>
          <a:xfrm>
            <a:off x="2416920" y="4609992"/>
            <a:ext cx="7783535" cy="1699328"/>
            <a:chOff x="911424" y="3406945"/>
            <a:chExt cx="6696744" cy="169932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878CFC5-C550-4DDB-983E-84E87BB9534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4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MH_SubTitle_1">
              <a:extLst>
                <a:ext uri="{FF2B5EF4-FFF2-40B4-BE49-F238E27FC236}">
                  <a16:creationId xmlns:a16="http://schemas.microsoft.com/office/drawing/2014/main" id="{0F114C78-4507-403F-B595-F1DC72D2EC4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5927930" cy="1699328"/>
            </a:xfrm>
            <a:prstGeom prst="rect">
              <a:avLst/>
            </a:prstGeom>
          </p:spPr>
          <p:txBody>
            <a:bodyPr lIns="0" tIns="0" rIns="0" bIns="0">
              <a:normAutofit fontScale="92500" lnSpcReduction="10000"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项目中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bug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修复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(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课外</a:t>
              </a: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)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为本地数据库添加登录和注册的存储过程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login(IN l VARCHAR(16),IN p VARCHAR(16))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register(IN l varchar(16),IN p varchar(16),IN n varchar(36),IN d varchar(127)) 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18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4113809" y="2769353"/>
            <a:ext cx="3843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THANKS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007768" y="3420145"/>
            <a:ext cx="408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Testing College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34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4623" y="1598893"/>
            <a:ext cx="1660027" cy="2261865"/>
            <a:chOff x="179512" y="195486"/>
            <a:chExt cx="1296144" cy="2261865"/>
          </a:xfrm>
        </p:grpSpPr>
        <p:sp>
          <p:nvSpPr>
            <p:cNvPr id="5" name="文本框 4"/>
            <p:cNvSpPr txBox="1"/>
            <p:nvPr/>
          </p:nvSpPr>
          <p:spPr>
            <a:xfrm>
              <a:off x="251520" y="195486"/>
              <a:ext cx="935951" cy="1938992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</a:t>
              </a:r>
              <a:endParaRPr lang="en-US" altLang="zh-CN" sz="6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6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9512" y="205724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CONTENT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18604" y="2420888"/>
            <a:ext cx="6765828" cy="945396"/>
            <a:chOff x="3923928" y="267494"/>
            <a:chExt cx="4752528" cy="945396"/>
          </a:xfrm>
        </p:grpSpPr>
        <p:sp>
          <p:nvSpPr>
            <p:cNvPr id="8" name="文本框 7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FF9801"/>
                  </a:solidFill>
                </a:rPr>
                <a:t>Part.2</a:t>
              </a:r>
              <a:endParaRPr lang="zh-CN" altLang="en-US" sz="3200" dirty="0">
                <a:solidFill>
                  <a:srgbClr val="FF980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联合查询应用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67300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conjunctive query</a:t>
              </a:r>
              <a:endPara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39791" y="3689423"/>
            <a:ext cx="6765828" cy="945396"/>
            <a:chOff x="3923928" y="267494"/>
            <a:chExt cx="4752528" cy="945396"/>
          </a:xfrm>
        </p:grpSpPr>
        <p:sp>
          <p:nvSpPr>
            <p:cNvPr id="12" name="文本框 11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Part.3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存储过程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148064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Procedure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12256" y="5019514"/>
            <a:ext cx="6765828" cy="945396"/>
            <a:chOff x="3923928" y="267494"/>
            <a:chExt cx="4752528" cy="945396"/>
          </a:xfrm>
        </p:grpSpPr>
        <p:sp>
          <p:nvSpPr>
            <p:cNvPr id="16" name="文本框 15"/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rgbClr val="FFC000"/>
                  </a:solidFill>
                  <a:latin typeface="+mn-lt"/>
                  <a:ea typeface="+mn-ea"/>
                  <a:cs typeface="+mn-cs"/>
                </a:rPr>
                <a:t>Part.4</a:t>
              </a:r>
              <a:endParaRPr lang="zh-CN" altLang="en-US" sz="3200" kern="1200" dirty="0">
                <a:solidFill>
                  <a:srgbClr val="FFC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游标和使用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148064" y="843558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Cursor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2083F1E-2D95-40E2-9068-F472DDBC7E51}"/>
              </a:ext>
            </a:extLst>
          </p:cNvPr>
          <p:cNvGrpSpPr/>
          <p:nvPr/>
        </p:nvGrpSpPr>
        <p:grpSpPr>
          <a:xfrm>
            <a:off x="3503712" y="1187460"/>
            <a:ext cx="6765828" cy="945396"/>
            <a:chOff x="3923928" y="267494"/>
            <a:chExt cx="4752528" cy="94539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9B98A3-158F-47AF-8C81-C7F68D40D2E1}"/>
                </a:ext>
              </a:extLst>
            </p:cNvPr>
            <p:cNvSpPr txBox="1"/>
            <p:nvPr/>
          </p:nvSpPr>
          <p:spPr>
            <a:xfrm>
              <a:off x="3923928" y="267494"/>
              <a:ext cx="1368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defTabSz="914400" rtl="0" eaLnBrk="1" latinLnBrk="0" hangingPunct="1"/>
              <a:r>
                <a:rPr lang="en-US" altLang="zh-CN" sz="3200" kern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lt"/>
                  <a:ea typeface="+mn-ea"/>
                  <a:cs typeface="+mn-cs"/>
                </a:rPr>
                <a:t>Part.1</a:t>
              </a:r>
              <a:endParaRPr lang="zh-CN" altLang="en-US" sz="32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022F082-EB3C-455B-9047-FF8F28DA9167}"/>
                </a:ext>
              </a:extLst>
            </p:cNvPr>
            <p:cNvSpPr txBox="1"/>
            <p:nvPr/>
          </p:nvSpPr>
          <p:spPr>
            <a:xfrm>
              <a:off x="5148064" y="267494"/>
              <a:ext cx="352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笛卡尔积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9A80B2-7005-4DB5-9338-C8D5BA71070E}"/>
                </a:ext>
              </a:extLst>
            </p:cNvPr>
            <p:cNvSpPr txBox="1"/>
            <p:nvPr/>
          </p:nvSpPr>
          <p:spPr>
            <a:xfrm>
              <a:off x="5148064" y="84355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Cartesian 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47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课程回顾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D99648-4BB0-416C-8E4F-B85E7FFA3C1B}"/>
              </a:ext>
            </a:extLst>
          </p:cNvPr>
          <p:cNvGrpSpPr/>
          <p:nvPr/>
        </p:nvGrpSpPr>
        <p:grpSpPr>
          <a:xfrm>
            <a:off x="1199456" y="2060848"/>
            <a:ext cx="8928992" cy="1152128"/>
            <a:chOff x="1199456" y="2060848"/>
            <a:chExt cx="8928992" cy="1152128"/>
          </a:xfrm>
        </p:grpSpPr>
        <p:sp>
          <p:nvSpPr>
            <p:cNvPr id="11" name="MH_Other_1">
              <a:extLst>
                <a:ext uri="{FF2B5EF4-FFF2-40B4-BE49-F238E27FC236}">
                  <a16:creationId xmlns:a16="http://schemas.microsoft.com/office/drawing/2014/main" id="{947962D8-5BC0-4911-9C44-3EB9AAD189A7}"/>
                </a:ext>
              </a:extLst>
            </p:cNvPr>
            <p:cNvSpPr>
              <a:spLocks noChangeAspect="1"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199456" y="2060848"/>
              <a:ext cx="533400" cy="814387"/>
            </a:xfrm>
            <a:custGeom>
              <a:avLst/>
              <a:gdLst>
                <a:gd name="T0" fmla="*/ 2147483646 w 128"/>
                <a:gd name="T1" fmla="*/ 2147483646 h 196"/>
                <a:gd name="T2" fmla="*/ 2147483646 w 128"/>
                <a:gd name="T3" fmla="*/ 2147483646 h 196"/>
                <a:gd name="T4" fmla="*/ 2147483646 w 128"/>
                <a:gd name="T5" fmla="*/ 2147483646 h 196"/>
                <a:gd name="T6" fmla="*/ 2147483646 w 128"/>
                <a:gd name="T7" fmla="*/ 2147483646 h 196"/>
                <a:gd name="T8" fmla="*/ 2147483646 w 128"/>
                <a:gd name="T9" fmla="*/ 2147483646 h 196"/>
                <a:gd name="T10" fmla="*/ 2147483646 w 128"/>
                <a:gd name="T11" fmla="*/ 2147483646 h 196"/>
                <a:gd name="T12" fmla="*/ 2147483646 w 128"/>
                <a:gd name="T13" fmla="*/ 2147483646 h 196"/>
                <a:gd name="T14" fmla="*/ 2147483646 w 128"/>
                <a:gd name="T15" fmla="*/ 2147483646 h 196"/>
                <a:gd name="T16" fmla="*/ 2147483646 w 128"/>
                <a:gd name="T17" fmla="*/ 2147483646 h 196"/>
                <a:gd name="T18" fmla="*/ 2147483646 w 128"/>
                <a:gd name="T19" fmla="*/ 2147483646 h 196"/>
                <a:gd name="T20" fmla="*/ 2147483646 w 128"/>
                <a:gd name="T21" fmla="*/ 2147483646 h 196"/>
                <a:gd name="T22" fmla="*/ 2147483646 w 128"/>
                <a:gd name="T23" fmla="*/ 2147483646 h 196"/>
                <a:gd name="T24" fmla="*/ 2147483646 w 128"/>
                <a:gd name="T25" fmla="*/ 2147483646 h 196"/>
                <a:gd name="T26" fmla="*/ 2147483646 w 128"/>
                <a:gd name="T27" fmla="*/ 2147483646 h 196"/>
                <a:gd name="T28" fmla="*/ 2147483646 w 128"/>
                <a:gd name="T29" fmla="*/ 2147483646 h 196"/>
                <a:gd name="T30" fmla="*/ 2147483646 w 128"/>
                <a:gd name="T31" fmla="*/ 2147483646 h 196"/>
                <a:gd name="T32" fmla="*/ 2147483646 w 128"/>
                <a:gd name="T33" fmla="*/ 2147483646 h 196"/>
                <a:gd name="T34" fmla="*/ 2147483646 w 128"/>
                <a:gd name="T35" fmla="*/ 2147483646 h 196"/>
                <a:gd name="T36" fmla="*/ 2147483646 w 128"/>
                <a:gd name="T37" fmla="*/ 2147483646 h 196"/>
                <a:gd name="T38" fmla="*/ 2147483646 w 128"/>
                <a:gd name="T39" fmla="*/ 2147483646 h 196"/>
                <a:gd name="T40" fmla="*/ 2147483646 w 128"/>
                <a:gd name="T41" fmla="*/ 2147483646 h 196"/>
                <a:gd name="T42" fmla="*/ 2147483646 w 128"/>
                <a:gd name="T43" fmla="*/ 2147483646 h 196"/>
                <a:gd name="T44" fmla="*/ 2147483646 w 128"/>
                <a:gd name="T45" fmla="*/ 2147483646 h 196"/>
                <a:gd name="T46" fmla="*/ 2147483646 w 128"/>
                <a:gd name="T47" fmla="*/ 2147483646 h 196"/>
                <a:gd name="T48" fmla="*/ 2147483646 w 128"/>
                <a:gd name="T49" fmla="*/ 2147483646 h 196"/>
                <a:gd name="T50" fmla="*/ 2147483646 w 128"/>
                <a:gd name="T51" fmla="*/ 2147483646 h 196"/>
                <a:gd name="T52" fmla="*/ 2147483646 w 128"/>
                <a:gd name="T53" fmla="*/ 2147483646 h 196"/>
                <a:gd name="T54" fmla="*/ 2147483646 w 128"/>
                <a:gd name="T55" fmla="*/ 2147483646 h 196"/>
                <a:gd name="T56" fmla="*/ 2147483646 w 128"/>
                <a:gd name="T57" fmla="*/ 2147483646 h 196"/>
                <a:gd name="T58" fmla="*/ 2147483646 w 128"/>
                <a:gd name="T59" fmla="*/ 2147483646 h 196"/>
                <a:gd name="T60" fmla="*/ 2147483646 w 128"/>
                <a:gd name="T61" fmla="*/ 2147483646 h 196"/>
                <a:gd name="T62" fmla="*/ 2147483646 w 128"/>
                <a:gd name="T63" fmla="*/ 2147483646 h 196"/>
                <a:gd name="T64" fmla="*/ 2147483646 w 128"/>
                <a:gd name="T65" fmla="*/ 2147483646 h 196"/>
                <a:gd name="T66" fmla="*/ 2147483646 w 128"/>
                <a:gd name="T67" fmla="*/ 2147483646 h 196"/>
                <a:gd name="T68" fmla="*/ 2147483646 w 128"/>
                <a:gd name="T69" fmla="*/ 2147483646 h 196"/>
                <a:gd name="T70" fmla="*/ 2147483646 w 128"/>
                <a:gd name="T71" fmla="*/ 2147483646 h 196"/>
                <a:gd name="T72" fmla="*/ 2147483646 w 128"/>
                <a:gd name="T73" fmla="*/ 2147483646 h 196"/>
                <a:gd name="T74" fmla="*/ 2147483646 w 128"/>
                <a:gd name="T75" fmla="*/ 2147483646 h 196"/>
                <a:gd name="T76" fmla="*/ 2147483646 w 128"/>
                <a:gd name="T77" fmla="*/ 2147483646 h 196"/>
                <a:gd name="T78" fmla="*/ 2147483646 w 128"/>
                <a:gd name="T79" fmla="*/ 2147483646 h 196"/>
                <a:gd name="T80" fmla="*/ 2147483646 w 128"/>
                <a:gd name="T81" fmla="*/ 2147483646 h 196"/>
                <a:gd name="T82" fmla="*/ 2147483646 w 128"/>
                <a:gd name="T83" fmla="*/ 2147483646 h 196"/>
                <a:gd name="T84" fmla="*/ 2147483646 w 128"/>
                <a:gd name="T85" fmla="*/ 2147483646 h 196"/>
                <a:gd name="T86" fmla="*/ 2147483646 w 128"/>
                <a:gd name="T87" fmla="*/ 2147483646 h 196"/>
                <a:gd name="T88" fmla="*/ 2147483646 w 128"/>
                <a:gd name="T89" fmla="*/ 2147483646 h 196"/>
                <a:gd name="T90" fmla="*/ 2147483646 w 128"/>
                <a:gd name="T91" fmla="*/ 2147483646 h 196"/>
                <a:gd name="T92" fmla="*/ 2147483646 w 128"/>
                <a:gd name="T93" fmla="*/ 2147483646 h 196"/>
                <a:gd name="T94" fmla="*/ 2147483646 w 128"/>
                <a:gd name="T95" fmla="*/ 2147483646 h 196"/>
                <a:gd name="T96" fmla="*/ 2147483646 w 128"/>
                <a:gd name="T97" fmla="*/ 2147483646 h 196"/>
                <a:gd name="T98" fmla="*/ 2147483646 w 128"/>
                <a:gd name="T99" fmla="*/ 2147483646 h 196"/>
                <a:gd name="T100" fmla="*/ 2147483646 w 128"/>
                <a:gd name="T101" fmla="*/ 2147483646 h 196"/>
                <a:gd name="T102" fmla="*/ 2147483646 w 128"/>
                <a:gd name="T103" fmla="*/ 2147483646 h 196"/>
                <a:gd name="T104" fmla="*/ 2147483646 w 128"/>
                <a:gd name="T105" fmla="*/ 2147483646 h 196"/>
                <a:gd name="T106" fmla="*/ 2147483646 w 128"/>
                <a:gd name="T107" fmla="*/ 2147483646 h 196"/>
                <a:gd name="T108" fmla="*/ 2147483646 w 128"/>
                <a:gd name="T109" fmla="*/ 2147483646 h 196"/>
                <a:gd name="T110" fmla="*/ 2147483646 w 128"/>
                <a:gd name="T111" fmla="*/ 2147483646 h 196"/>
                <a:gd name="T112" fmla="*/ 2147483646 w 128"/>
                <a:gd name="T113" fmla="*/ 2147483646 h 196"/>
                <a:gd name="T114" fmla="*/ 2147483646 w 128"/>
                <a:gd name="T115" fmla="*/ 2147483646 h 196"/>
                <a:gd name="T116" fmla="*/ 2147483646 w 128"/>
                <a:gd name="T117" fmla="*/ 2147483646 h 1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8" h="196">
                  <a:moveTo>
                    <a:pt x="110" y="32"/>
                  </a:moveTo>
                  <a:cubicBezTo>
                    <a:pt x="110" y="31"/>
                    <a:pt x="110" y="31"/>
                    <a:pt x="110" y="31"/>
                  </a:cubicBezTo>
                  <a:cubicBezTo>
                    <a:pt x="110" y="31"/>
                    <a:pt x="109" y="32"/>
                    <a:pt x="110" y="32"/>
                  </a:cubicBezTo>
                  <a:close/>
                  <a:moveTo>
                    <a:pt x="87" y="145"/>
                  </a:moveTo>
                  <a:cubicBezTo>
                    <a:pt x="90" y="146"/>
                    <a:pt x="90" y="146"/>
                    <a:pt x="90" y="146"/>
                  </a:cubicBezTo>
                  <a:cubicBezTo>
                    <a:pt x="89" y="145"/>
                    <a:pt x="88" y="145"/>
                    <a:pt x="87" y="145"/>
                  </a:cubicBezTo>
                  <a:close/>
                  <a:moveTo>
                    <a:pt x="81" y="136"/>
                  </a:moveTo>
                  <a:cubicBezTo>
                    <a:pt x="81" y="136"/>
                    <a:pt x="81" y="136"/>
                    <a:pt x="81" y="136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3" y="138"/>
                    <a:pt x="83" y="138"/>
                  </a:cubicBezTo>
                  <a:cubicBezTo>
                    <a:pt x="83" y="137"/>
                    <a:pt x="83" y="137"/>
                    <a:pt x="82" y="137"/>
                  </a:cubicBezTo>
                  <a:cubicBezTo>
                    <a:pt x="82" y="136"/>
                    <a:pt x="82" y="136"/>
                    <a:pt x="81" y="136"/>
                  </a:cubicBezTo>
                  <a:close/>
                  <a:moveTo>
                    <a:pt x="101" y="97"/>
                  </a:moveTo>
                  <a:cubicBezTo>
                    <a:pt x="101" y="97"/>
                    <a:pt x="102" y="98"/>
                    <a:pt x="102" y="98"/>
                  </a:cubicBezTo>
                  <a:cubicBezTo>
                    <a:pt x="102" y="97"/>
                    <a:pt x="102" y="97"/>
                    <a:pt x="101" y="96"/>
                  </a:cubicBezTo>
                  <a:cubicBezTo>
                    <a:pt x="101" y="96"/>
                    <a:pt x="100" y="96"/>
                    <a:pt x="101" y="97"/>
                  </a:cubicBezTo>
                  <a:close/>
                  <a:moveTo>
                    <a:pt x="60" y="183"/>
                  </a:moveTo>
                  <a:cubicBezTo>
                    <a:pt x="60" y="183"/>
                    <a:pt x="60" y="183"/>
                    <a:pt x="60" y="183"/>
                  </a:cubicBezTo>
                  <a:cubicBezTo>
                    <a:pt x="60" y="183"/>
                    <a:pt x="61" y="185"/>
                    <a:pt x="62" y="184"/>
                  </a:cubicBezTo>
                  <a:cubicBezTo>
                    <a:pt x="61" y="184"/>
                    <a:pt x="61" y="183"/>
                    <a:pt x="60" y="183"/>
                  </a:cubicBezTo>
                  <a:cubicBezTo>
                    <a:pt x="60" y="182"/>
                    <a:pt x="60" y="182"/>
                    <a:pt x="60" y="183"/>
                  </a:cubicBezTo>
                  <a:close/>
                  <a:moveTo>
                    <a:pt x="103" y="90"/>
                  </a:moveTo>
                  <a:cubicBezTo>
                    <a:pt x="102" y="91"/>
                    <a:pt x="103" y="91"/>
                    <a:pt x="103" y="91"/>
                  </a:cubicBezTo>
                  <a:cubicBezTo>
                    <a:pt x="103" y="92"/>
                    <a:pt x="104" y="93"/>
                    <a:pt x="104" y="92"/>
                  </a:cubicBezTo>
                  <a:cubicBezTo>
                    <a:pt x="103" y="91"/>
                    <a:pt x="103" y="90"/>
                    <a:pt x="103" y="90"/>
                  </a:cubicBezTo>
                  <a:close/>
                  <a:moveTo>
                    <a:pt x="103" y="166"/>
                  </a:moveTo>
                  <a:cubicBezTo>
                    <a:pt x="103" y="166"/>
                    <a:pt x="102" y="166"/>
                    <a:pt x="102" y="166"/>
                  </a:cubicBezTo>
                  <a:cubicBezTo>
                    <a:pt x="102" y="165"/>
                    <a:pt x="101" y="164"/>
                    <a:pt x="101" y="164"/>
                  </a:cubicBezTo>
                  <a:cubicBezTo>
                    <a:pt x="101" y="165"/>
                    <a:pt x="102" y="166"/>
                    <a:pt x="103" y="166"/>
                  </a:cubicBezTo>
                  <a:close/>
                  <a:moveTo>
                    <a:pt x="62" y="182"/>
                  </a:move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3" y="183"/>
                    <a:pt x="63" y="184"/>
                    <a:pt x="63" y="184"/>
                  </a:cubicBezTo>
                  <a:cubicBezTo>
                    <a:pt x="64" y="184"/>
                    <a:pt x="64" y="185"/>
                    <a:pt x="65" y="185"/>
                  </a:cubicBezTo>
                  <a:cubicBezTo>
                    <a:pt x="65" y="185"/>
                    <a:pt x="65" y="184"/>
                    <a:pt x="64" y="184"/>
                  </a:cubicBezTo>
                  <a:cubicBezTo>
                    <a:pt x="64" y="184"/>
                    <a:pt x="64" y="184"/>
                    <a:pt x="63" y="184"/>
                  </a:cubicBezTo>
                  <a:cubicBezTo>
                    <a:pt x="63" y="183"/>
                    <a:pt x="63" y="183"/>
                    <a:pt x="63" y="183"/>
                  </a:cubicBezTo>
                  <a:cubicBezTo>
                    <a:pt x="62" y="182"/>
                    <a:pt x="62" y="182"/>
                    <a:pt x="62" y="182"/>
                  </a:cubicBezTo>
                  <a:cubicBezTo>
                    <a:pt x="62" y="182"/>
                    <a:pt x="62" y="182"/>
                    <a:pt x="62" y="182"/>
                  </a:cubicBezTo>
                  <a:close/>
                  <a:moveTo>
                    <a:pt x="100" y="176"/>
                  </a:moveTo>
                  <a:cubicBezTo>
                    <a:pt x="100" y="177"/>
                    <a:pt x="100" y="177"/>
                    <a:pt x="100" y="177"/>
                  </a:cubicBezTo>
                  <a:cubicBezTo>
                    <a:pt x="100" y="177"/>
                    <a:pt x="100" y="177"/>
                    <a:pt x="101" y="177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180"/>
                    <a:pt x="103" y="180"/>
                    <a:pt x="103" y="181"/>
                  </a:cubicBezTo>
                  <a:cubicBezTo>
                    <a:pt x="104" y="180"/>
                    <a:pt x="103" y="180"/>
                    <a:pt x="103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9"/>
                    <a:pt x="102" y="179"/>
                    <a:pt x="102" y="179"/>
                  </a:cubicBezTo>
                  <a:cubicBezTo>
                    <a:pt x="102" y="178"/>
                    <a:pt x="102" y="178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7"/>
                    <a:pt x="101" y="177"/>
                    <a:pt x="101" y="177"/>
                  </a:cubicBezTo>
                  <a:cubicBezTo>
                    <a:pt x="100" y="177"/>
                    <a:pt x="100" y="177"/>
                    <a:pt x="100" y="177"/>
                  </a:cubicBezTo>
                  <a:lnTo>
                    <a:pt x="100" y="176"/>
                  </a:lnTo>
                  <a:close/>
                  <a:moveTo>
                    <a:pt x="103" y="157"/>
                  </a:moveTo>
                  <a:cubicBezTo>
                    <a:pt x="103" y="157"/>
                    <a:pt x="103" y="158"/>
                    <a:pt x="104" y="15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9"/>
                    <a:pt x="105" y="160"/>
                    <a:pt x="105" y="160"/>
                  </a:cubicBezTo>
                  <a:cubicBezTo>
                    <a:pt x="105" y="160"/>
                    <a:pt x="106" y="161"/>
                    <a:pt x="106" y="160"/>
                  </a:cubicBezTo>
                  <a:cubicBezTo>
                    <a:pt x="105" y="160"/>
                    <a:pt x="105" y="160"/>
                    <a:pt x="105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4" y="158"/>
                    <a:pt x="103" y="157"/>
                    <a:pt x="103" y="157"/>
                  </a:cubicBezTo>
                  <a:close/>
                  <a:moveTo>
                    <a:pt x="96" y="182"/>
                  </a:moveTo>
                  <a:cubicBezTo>
                    <a:pt x="96" y="182"/>
                    <a:pt x="96" y="182"/>
                    <a:pt x="96" y="182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97" y="184"/>
                    <a:pt x="98" y="185"/>
                    <a:pt x="99" y="185"/>
                  </a:cubicBezTo>
                  <a:cubicBezTo>
                    <a:pt x="99" y="186"/>
                    <a:pt x="99" y="185"/>
                    <a:pt x="99" y="185"/>
                  </a:cubicBezTo>
                  <a:cubicBezTo>
                    <a:pt x="98" y="184"/>
                    <a:pt x="98" y="183"/>
                    <a:pt x="97" y="183"/>
                  </a:cubicBezTo>
                  <a:cubicBezTo>
                    <a:pt x="96" y="182"/>
                    <a:pt x="96" y="182"/>
                    <a:pt x="96" y="182"/>
                  </a:cubicBezTo>
                  <a:close/>
                  <a:moveTo>
                    <a:pt x="40" y="179"/>
                  </a:moveTo>
                  <a:cubicBezTo>
                    <a:pt x="40" y="179"/>
                    <a:pt x="40" y="179"/>
                    <a:pt x="40" y="179"/>
                  </a:cubicBezTo>
                  <a:cubicBezTo>
                    <a:pt x="41" y="180"/>
                    <a:pt x="42" y="181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3" y="182"/>
                    <a:pt x="43" y="182"/>
                    <a:pt x="43" y="182"/>
                  </a:cubicBezTo>
                  <a:cubicBezTo>
                    <a:pt x="42" y="181"/>
                    <a:pt x="41" y="180"/>
                    <a:pt x="40" y="179"/>
                  </a:cubicBezTo>
                  <a:close/>
                  <a:moveTo>
                    <a:pt x="101" y="167"/>
                  </a:move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4" y="171"/>
                    <a:pt x="105" y="171"/>
                    <a:pt x="105" y="172"/>
                  </a:cubicBezTo>
                  <a:cubicBezTo>
                    <a:pt x="105" y="172"/>
                    <a:pt x="105" y="172"/>
                    <a:pt x="105" y="171"/>
                  </a:cubicBezTo>
                  <a:cubicBezTo>
                    <a:pt x="105" y="171"/>
                    <a:pt x="104" y="170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68"/>
                    <a:pt x="102" y="168"/>
                    <a:pt x="102" y="168"/>
                  </a:cubicBezTo>
                  <a:lnTo>
                    <a:pt x="101" y="167"/>
                  </a:lnTo>
                  <a:close/>
                  <a:moveTo>
                    <a:pt x="50" y="122"/>
                  </a:moveTo>
                  <a:cubicBezTo>
                    <a:pt x="50" y="124"/>
                    <a:pt x="49" y="126"/>
                    <a:pt x="49" y="127"/>
                  </a:cubicBezTo>
                  <a:cubicBezTo>
                    <a:pt x="49" y="126"/>
                    <a:pt x="50" y="123"/>
                    <a:pt x="50" y="122"/>
                  </a:cubicBezTo>
                  <a:close/>
                  <a:moveTo>
                    <a:pt x="102" y="16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103" y="16"/>
                    <a:pt x="105" y="16"/>
                    <a:pt x="106" y="17"/>
                  </a:cubicBezTo>
                  <a:cubicBezTo>
                    <a:pt x="106" y="17"/>
                    <a:pt x="107" y="17"/>
                    <a:pt x="107" y="16"/>
                  </a:cubicBezTo>
                  <a:lnTo>
                    <a:pt x="102" y="16"/>
                  </a:lnTo>
                  <a:close/>
                  <a:moveTo>
                    <a:pt x="77" y="137"/>
                  </a:moveTo>
                  <a:cubicBezTo>
                    <a:pt x="77" y="138"/>
                    <a:pt x="77" y="138"/>
                    <a:pt x="77" y="139"/>
                  </a:cubicBezTo>
                  <a:cubicBezTo>
                    <a:pt x="76" y="140"/>
                    <a:pt x="78" y="139"/>
                    <a:pt x="79" y="139"/>
                  </a:cubicBezTo>
                  <a:cubicBezTo>
                    <a:pt x="78" y="139"/>
                    <a:pt x="77" y="138"/>
                    <a:pt x="77" y="137"/>
                  </a:cubicBezTo>
                  <a:close/>
                  <a:moveTo>
                    <a:pt x="90" y="108"/>
                  </a:moveTo>
                  <a:cubicBezTo>
                    <a:pt x="89" y="107"/>
                    <a:pt x="89" y="106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7" y="105"/>
                    <a:pt x="88" y="106"/>
                    <a:pt x="88" y="107"/>
                  </a:cubicBezTo>
                  <a:cubicBezTo>
                    <a:pt x="88" y="107"/>
                    <a:pt x="90" y="109"/>
                    <a:pt x="90" y="108"/>
                  </a:cubicBezTo>
                  <a:close/>
                  <a:moveTo>
                    <a:pt x="115" y="47"/>
                  </a:moveTo>
                  <a:cubicBezTo>
                    <a:pt x="115" y="48"/>
                    <a:pt x="115" y="48"/>
                    <a:pt x="114" y="48"/>
                  </a:cubicBezTo>
                  <a:cubicBezTo>
                    <a:pt x="114" y="49"/>
                    <a:pt x="115" y="50"/>
                    <a:pt x="116" y="49"/>
                  </a:cubicBezTo>
                  <a:cubicBezTo>
                    <a:pt x="116" y="49"/>
                    <a:pt x="116" y="48"/>
                    <a:pt x="116" y="48"/>
                  </a:cubicBezTo>
                  <a:cubicBezTo>
                    <a:pt x="116" y="48"/>
                    <a:pt x="115" y="45"/>
                    <a:pt x="115" y="47"/>
                  </a:cubicBezTo>
                  <a:close/>
                  <a:moveTo>
                    <a:pt x="84" y="182"/>
                  </a:moveTo>
                  <a:cubicBezTo>
                    <a:pt x="85" y="184"/>
                    <a:pt x="86" y="184"/>
                    <a:pt x="87" y="186"/>
                  </a:cubicBezTo>
                  <a:cubicBezTo>
                    <a:pt x="87" y="186"/>
                    <a:pt x="88" y="186"/>
                    <a:pt x="88" y="186"/>
                  </a:cubicBezTo>
                  <a:cubicBezTo>
                    <a:pt x="87" y="184"/>
                    <a:pt x="85" y="184"/>
                    <a:pt x="84" y="182"/>
                  </a:cubicBezTo>
                  <a:close/>
                  <a:moveTo>
                    <a:pt x="105" y="83"/>
                  </a:moveTo>
                  <a:cubicBezTo>
                    <a:pt x="105" y="83"/>
                    <a:pt x="105" y="84"/>
                    <a:pt x="105" y="84"/>
                  </a:cubicBezTo>
                  <a:cubicBezTo>
                    <a:pt x="105" y="84"/>
                    <a:pt x="106" y="85"/>
                    <a:pt x="107" y="86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6" y="83"/>
                    <a:pt x="104" y="82"/>
                    <a:pt x="105" y="83"/>
                  </a:cubicBezTo>
                  <a:close/>
                  <a:moveTo>
                    <a:pt x="16" y="148"/>
                  </a:moveTo>
                  <a:cubicBezTo>
                    <a:pt x="17" y="143"/>
                    <a:pt x="17" y="143"/>
                    <a:pt x="17" y="143"/>
                  </a:cubicBezTo>
                  <a:cubicBezTo>
                    <a:pt x="18" y="142"/>
                    <a:pt x="17" y="143"/>
                    <a:pt x="17" y="143"/>
                  </a:cubicBezTo>
                  <a:lnTo>
                    <a:pt x="16" y="148"/>
                  </a:lnTo>
                  <a:close/>
                  <a:moveTo>
                    <a:pt x="110" y="32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2" y="35"/>
                    <a:pt x="112" y="36"/>
                    <a:pt x="112" y="36"/>
                  </a:cubicBezTo>
                  <a:cubicBezTo>
                    <a:pt x="113" y="37"/>
                    <a:pt x="113" y="38"/>
                    <a:pt x="114" y="39"/>
                  </a:cubicBezTo>
                  <a:cubicBezTo>
                    <a:pt x="115" y="38"/>
                    <a:pt x="114" y="38"/>
                    <a:pt x="113" y="37"/>
                  </a:cubicBezTo>
                  <a:cubicBezTo>
                    <a:pt x="113" y="37"/>
                    <a:pt x="113" y="36"/>
                    <a:pt x="112" y="36"/>
                  </a:cubicBezTo>
                  <a:cubicBezTo>
                    <a:pt x="112" y="35"/>
                    <a:pt x="112" y="35"/>
                    <a:pt x="112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lnTo>
                    <a:pt x="110" y="32"/>
                  </a:lnTo>
                  <a:close/>
                  <a:moveTo>
                    <a:pt x="103" y="66"/>
                  </a:moveTo>
                  <a:cubicBezTo>
                    <a:pt x="103" y="68"/>
                    <a:pt x="104" y="69"/>
                    <a:pt x="105" y="70"/>
                  </a:cubicBezTo>
                  <a:cubicBezTo>
                    <a:pt x="105" y="71"/>
                    <a:pt x="105" y="70"/>
                    <a:pt x="105" y="69"/>
                  </a:cubicBezTo>
                  <a:cubicBezTo>
                    <a:pt x="104" y="68"/>
                    <a:pt x="103" y="67"/>
                    <a:pt x="103" y="66"/>
                  </a:cubicBezTo>
                  <a:close/>
                  <a:moveTo>
                    <a:pt x="89" y="110"/>
                  </a:moveTo>
                  <a:cubicBezTo>
                    <a:pt x="89" y="110"/>
                    <a:pt x="89" y="110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91" y="114"/>
                    <a:pt x="92" y="113"/>
                    <a:pt x="91" y="112"/>
                  </a:cubicBezTo>
                  <a:cubicBezTo>
                    <a:pt x="90" y="112"/>
                    <a:pt x="90" y="111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lose/>
                  <a:moveTo>
                    <a:pt x="87" y="121"/>
                  </a:moveTo>
                  <a:cubicBezTo>
                    <a:pt x="86" y="120"/>
                    <a:pt x="85" y="118"/>
                    <a:pt x="84" y="117"/>
                  </a:cubicBezTo>
                  <a:cubicBezTo>
                    <a:pt x="84" y="116"/>
                    <a:pt x="84" y="118"/>
                    <a:pt x="84" y="118"/>
                  </a:cubicBezTo>
                  <a:cubicBezTo>
                    <a:pt x="85" y="119"/>
                    <a:pt x="85" y="119"/>
                    <a:pt x="86" y="120"/>
                  </a:cubicBezTo>
                  <a:cubicBezTo>
                    <a:pt x="86" y="120"/>
                    <a:pt x="88" y="122"/>
                    <a:pt x="87" y="121"/>
                  </a:cubicBezTo>
                  <a:close/>
                  <a:moveTo>
                    <a:pt x="78" y="182"/>
                  </a:moveTo>
                  <a:cubicBezTo>
                    <a:pt x="78" y="183"/>
                    <a:pt x="79" y="185"/>
                    <a:pt x="80" y="186"/>
                  </a:cubicBezTo>
                  <a:cubicBezTo>
                    <a:pt x="80" y="185"/>
                    <a:pt x="82" y="186"/>
                    <a:pt x="81" y="185"/>
                  </a:cubicBezTo>
                  <a:cubicBezTo>
                    <a:pt x="80" y="184"/>
                    <a:pt x="79" y="183"/>
                    <a:pt x="78" y="182"/>
                  </a:cubicBezTo>
                  <a:close/>
                  <a:moveTo>
                    <a:pt x="89" y="181"/>
                  </a:moveTo>
                  <a:cubicBezTo>
                    <a:pt x="90" y="182"/>
                    <a:pt x="90" y="183"/>
                    <a:pt x="91" y="184"/>
                  </a:cubicBezTo>
                  <a:cubicBezTo>
                    <a:pt x="92" y="184"/>
                    <a:pt x="92" y="186"/>
                    <a:pt x="94" y="185"/>
                  </a:cubicBezTo>
                  <a:cubicBezTo>
                    <a:pt x="93" y="184"/>
                    <a:pt x="90" y="182"/>
                    <a:pt x="89" y="181"/>
                  </a:cubicBezTo>
                  <a:close/>
                  <a:moveTo>
                    <a:pt x="48" y="131"/>
                  </a:moveTo>
                  <a:cubicBezTo>
                    <a:pt x="46" y="137"/>
                    <a:pt x="46" y="137"/>
                    <a:pt x="46" y="137"/>
                  </a:cubicBezTo>
                  <a:cubicBezTo>
                    <a:pt x="46" y="137"/>
                    <a:pt x="47" y="137"/>
                    <a:pt x="47" y="137"/>
                  </a:cubicBezTo>
                  <a:cubicBezTo>
                    <a:pt x="47" y="135"/>
                    <a:pt x="48" y="133"/>
                    <a:pt x="48" y="131"/>
                  </a:cubicBezTo>
                  <a:close/>
                  <a:moveTo>
                    <a:pt x="84" y="120"/>
                  </a:moveTo>
                  <a:cubicBezTo>
                    <a:pt x="85" y="122"/>
                    <a:pt x="86" y="124"/>
                    <a:pt x="87" y="125"/>
                  </a:cubicBezTo>
                  <a:cubicBezTo>
                    <a:pt x="89" y="124"/>
                    <a:pt x="86" y="123"/>
                    <a:pt x="86" y="123"/>
                  </a:cubicBezTo>
                  <a:cubicBezTo>
                    <a:pt x="85" y="122"/>
                    <a:pt x="85" y="121"/>
                    <a:pt x="84" y="120"/>
                  </a:cubicBezTo>
                  <a:close/>
                  <a:moveTo>
                    <a:pt x="80" y="130"/>
                  </a:moveTo>
                  <a:cubicBezTo>
                    <a:pt x="79" y="131"/>
                    <a:pt x="79" y="131"/>
                    <a:pt x="79" y="131"/>
                  </a:cubicBezTo>
                  <a:cubicBezTo>
                    <a:pt x="80" y="132"/>
                    <a:pt x="82" y="134"/>
                    <a:pt x="83" y="135"/>
                  </a:cubicBezTo>
                  <a:cubicBezTo>
                    <a:pt x="82" y="133"/>
                    <a:pt x="81" y="131"/>
                    <a:pt x="80" y="130"/>
                  </a:cubicBezTo>
                  <a:close/>
                  <a:moveTo>
                    <a:pt x="102" y="60"/>
                  </a:moveTo>
                  <a:cubicBezTo>
                    <a:pt x="103" y="60"/>
                    <a:pt x="103" y="60"/>
                    <a:pt x="103" y="60"/>
                  </a:cubicBezTo>
                  <a:cubicBezTo>
                    <a:pt x="103" y="62"/>
                    <a:pt x="105" y="64"/>
                    <a:pt x="106" y="66"/>
                  </a:cubicBezTo>
                  <a:cubicBezTo>
                    <a:pt x="107" y="67"/>
                    <a:pt x="107" y="65"/>
                    <a:pt x="106" y="65"/>
                  </a:cubicBezTo>
                  <a:cubicBezTo>
                    <a:pt x="103" y="60"/>
                    <a:pt x="103" y="60"/>
                    <a:pt x="103" y="60"/>
                  </a:cubicBezTo>
                  <a:lnTo>
                    <a:pt x="102" y="60"/>
                  </a:lnTo>
                  <a:close/>
                  <a:moveTo>
                    <a:pt x="90" y="104"/>
                  </a:moveTo>
                  <a:cubicBezTo>
                    <a:pt x="90" y="106"/>
                    <a:pt x="92" y="108"/>
                    <a:pt x="93" y="109"/>
                  </a:cubicBezTo>
                  <a:cubicBezTo>
                    <a:pt x="93" y="109"/>
                    <a:pt x="93" y="108"/>
                    <a:pt x="93" y="107"/>
                  </a:cubicBezTo>
                  <a:cubicBezTo>
                    <a:pt x="92" y="106"/>
                    <a:pt x="91" y="105"/>
                    <a:pt x="90" y="104"/>
                  </a:cubicBezTo>
                  <a:close/>
                  <a:moveTo>
                    <a:pt x="93" y="105"/>
                  </a:moveTo>
                  <a:cubicBezTo>
                    <a:pt x="92" y="104"/>
                    <a:pt x="91" y="102"/>
                    <a:pt x="90" y="100"/>
                  </a:cubicBezTo>
                  <a:cubicBezTo>
                    <a:pt x="89" y="99"/>
                    <a:pt x="89" y="101"/>
                    <a:pt x="90" y="101"/>
                  </a:cubicBezTo>
                  <a:cubicBezTo>
                    <a:pt x="90" y="103"/>
                    <a:pt x="92" y="104"/>
                    <a:pt x="93" y="105"/>
                  </a:cubicBezTo>
                  <a:close/>
                  <a:moveTo>
                    <a:pt x="100" y="172"/>
                  </a:move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5" y="175"/>
                    <a:pt x="104" y="175"/>
                  </a:cubicBezTo>
                  <a:cubicBezTo>
                    <a:pt x="103" y="174"/>
                    <a:pt x="102" y="172"/>
                    <a:pt x="101" y="171"/>
                  </a:cubicBezTo>
                  <a:cubicBezTo>
                    <a:pt x="100" y="171"/>
                    <a:pt x="100" y="172"/>
                    <a:pt x="100" y="172"/>
                  </a:cubicBezTo>
                  <a:close/>
                  <a:moveTo>
                    <a:pt x="105" y="53"/>
                  </a:moveTo>
                  <a:cubicBezTo>
                    <a:pt x="105" y="53"/>
                    <a:pt x="105" y="53"/>
                    <a:pt x="105" y="53"/>
                  </a:cubicBezTo>
                  <a:cubicBezTo>
                    <a:pt x="106" y="55"/>
                    <a:pt x="107" y="57"/>
                    <a:pt x="108" y="58"/>
                  </a:cubicBezTo>
                  <a:cubicBezTo>
                    <a:pt x="108" y="58"/>
                    <a:pt x="108" y="59"/>
                    <a:pt x="109" y="59"/>
                  </a:cubicBezTo>
                  <a:cubicBezTo>
                    <a:pt x="109" y="56"/>
                    <a:pt x="107" y="55"/>
                    <a:pt x="105" y="53"/>
                  </a:cubicBezTo>
                  <a:close/>
                  <a:moveTo>
                    <a:pt x="75" y="144"/>
                  </a:moveTo>
                  <a:cubicBezTo>
                    <a:pt x="75" y="144"/>
                    <a:pt x="75" y="144"/>
                    <a:pt x="75" y="144"/>
                  </a:cubicBezTo>
                  <a:cubicBezTo>
                    <a:pt x="85" y="145"/>
                    <a:pt x="85" y="145"/>
                    <a:pt x="85" y="145"/>
                  </a:cubicBezTo>
                  <a:lnTo>
                    <a:pt x="75" y="144"/>
                  </a:lnTo>
                  <a:close/>
                  <a:moveTo>
                    <a:pt x="93" y="91"/>
                  </a:moveTo>
                  <a:cubicBezTo>
                    <a:pt x="94" y="93"/>
                    <a:pt x="95" y="95"/>
                    <a:pt x="97" y="96"/>
                  </a:cubicBezTo>
                  <a:cubicBezTo>
                    <a:pt x="97" y="96"/>
                    <a:pt x="97" y="95"/>
                    <a:pt x="97" y="95"/>
                  </a:cubicBezTo>
                  <a:cubicBezTo>
                    <a:pt x="96" y="93"/>
                    <a:pt x="95" y="92"/>
                    <a:pt x="94" y="91"/>
                  </a:cubicBezTo>
                  <a:cubicBezTo>
                    <a:pt x="94" y="91"/>
                    <a:pt x="93" y="91"/>
                    <a:pt x="93" y="91"/>
                  </a:cubicBezTo>
                  <a:close/>
                  <a:moveTo>
                    <a:pt x="102" y="153"/>
                  </a:moveTo>
                  <a:cubicBezTo>
                    <a:pt x="104" y="155"/>
                    <a:pt x="106" y="157"/>
                    <a:pt x="107" y="158"/>
                  </a:cubicBezTo>
                  <a:cubicBezTo>
                    <a:pt x="107" y="158"/>
                    <a:pt x="108" y="157"/>
                    <a:pt x="107" y="157"/>
                  </a:cubicBezTo>
                  <a:cubicBezTo>
                    <a:pt x="103" y="153"/>
                    <a:pt x="103" y="153"/>
                    <a:pt x="103" y="153"/>
                  </a:cubicBezTo>
                  <a:cubicBezTo>
                    <a:pt x="102" y="152"/>
                    <a:pt x="102" y="153"/>
                    <a:pt x="102" y="153"/>
                  </a:cubicBezTo>
                  <a:close/>
                  <a:moveTo>
                    <a:pt x="89" y="184"/>
                  </a:moveTo>
                  <a:cubicBezTo>
                    <a:pt x="89" y="184"/>
                    <a:pt x="89" y="184"/>
                    <a:pt x="89" y="184"/>
                  </a:cubicBezTo>
                  <a:cubicBezTo>
                    <a:pt x="88" y="183"/>
                    <a:pt x="87" y="181"/>
                    <a:pt x="86" y="180"/>
                  </a:cubicBezTo>
                  <a:cubicBezTo>
                    <a:pt x="85" y="179"/>
                    <a:pt x="84" y="179"/>
                    <a:pt x="83" y="179"/>
                  </a:cubicBezTo>
                  <a:cubicBezTo>
                    <a:pt x="85" y="181"/>
                    <a:pt x="87" y="183"/>
                    <a:pt x="89" y="184"/>
                  </a:cubicBezTo>
                  <a:close/>
                  <a:moveTo>
                    <a:pt x="39" y="175"/>
                  </a:moveTo>
                  <a:cubicBezTo>
                    <a:pt x="41" y="177"/>
                    <a:pt x="43" y="179"/>
                    <a:pt x="45" y="181"/>
                  </a:cubicBezTo>
                  <a:cubicBezTo>
                    <a:pt x="43" y="179"/>
                    <a:pt x="41" y="176"/>
                    <a:pt x="39" y="174"/>
                  </a:cubicBezTo>
                  <a:cubicBezTo>
                    <a:pt x="39" y="174"/>
                    <a:pt x="38" y="174"/>
                    <a:pt x="39" y="175"/>
                  </a:cubicBezTo>
                  <a:close/>
                  <a:moveTo>
                    <a:pt x="97" y="77"/>
                  </a:moveTo>
                  <a:cubicBezTo>
                    <a:pt x="98" y="80"/>
                    <a:pt x="100" y="82"/>
                    <a:pt x="101" y="84"/>
                  </a:cubicBezTo>
                  <a:cubicBezTo>
                    <a:pt x="101" y="83"/>
                    <a:pt x="102" y="83"/>
                    <a:pt x="101" y="82"/>
                  </a:cubicBezTo>
                  <a:lnTo>
                    <a:pt x="97" y="77"/>
                  </a:lnTo>
                  <a:close/>
                  <a:moveTo>
                    <a:pt x="96" y="185"/>
                  </a:moveTo>
                  <a:cubicBezTo>
                    <a:pt x="93" y="182"/>
                    <a:pt x="93" y="182"/>
                    <a:pt x="93" y="182"/>
                  </a:cubicBezTo>
                  <a:cubicBezTo>
                    <a:pt x="93" y="181"/>
                    <a:pt x="92" y="180"/>
                    <a:pt x="90" y="180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5" y="184"/>
                    <a:pt x="97" y="185"/>
                    <a:pt x="96" y="185"/>
                  </a:cubicBezTo>
                  <a:close/>
                  <a:moveTo>
                    <a:pt x="43" y="176"/>
                  </a:moveTo>
                  <a:cubicBezTo>
                    <a:pt x="44" y="177"/>
                    <a:pt x="44" y="177"/>
                    <a:pt x="44" y="177"/>
                  </a:cubicBezTo>
                  <a:cubicBezTo>
                    <a:pt x="45" y="179"/>
                    <a:pt x="46" y="180"/>
                    <a:pt x="48" y="182"/>
                  </a:cubicBezTo>
                  <a:cubicBezTo>
                    <a:pt x="48" y="182"/>
                    <a:pt x="49" y="183"/>
                    <a:pt x="50" y="183"/>
                  </a:cubicBezTo>
                  <a:cubicBezTo>
                    <a:pt x="44" y="177"/>
                    <a:pt x="44" y="177"/>
                    <a:pt x="44" y="177"/>
                  </a:cubicBezTo>
                  <a:lnTo>
                    <a:pt x="43" y="176"/>
                  </a:lnTo>
                  <a:close/>
                  <a:moveTo>
                    <a:pt x="91" y="98"/>
                  </a:moveTo>
                  <a:cubicBezTo>
                    <a:pt x="94" y="104"/>
                    <a:pt x="94" y="104"/>
                    <a:pt x="94" y="104"/>
                  </a:cubicBezTo>
                  <a:cubicBezTo>
                    <a:pt x="94" y="103"/>
                    <a:pt x="95" y="102"/>
                    <a:pt x="95" y="102"/>
                  </a:cubicBezTo>
                  <a:cubicBezTo>
                    <a:pt x="94" y="101"/>
                    <a:pt x="93" y="99"/>
                    <a:pt x="91" y="98"/>
                  </a:cubicBezTo>
                  <a:cubicBezTo>
                    <a:pt x="91" y="97"/>
                    <a:pt x="90" y="97"/>
                    <a:pt x="91" y="98"/>
                  </a:cubicBezTo>
                  <a:close/>
                  <a:moveTo>
                    <a:pt x="85" y="114"/>
                  </a:moveTo>
                  <a:cubicBezTo>
                    <a:pt x="86" y="116"/>
                    <a:pt x="88" y="119"/>
                    <a:pt x="89" y="121"/>
                  </a:cubicBezTo>
                  <a:cubicBezTo>
                    <a:pt x="89" y="121"/>
                    <a:pt x="90" y="119"/>
                    <a:pt x="89" y="119"/>
                  </a:cubicBezTo>
                  <a:cubicBezTo>
                    <a:pt x="88" y="118"/>
                    <a:pt x="87" y="116"/>
                    <a:pt x="85" y="114"/>
                  </a:cubicBezTo>
                  <a:cubicBezTo>
                    <a:pt x="85" y="114"/>
                    <a:pt x="84" y="113"/>
                    <a:pt x="85" y="114"/>
                  </a:cubicBezTo>
                  <a:close/>
                  <a:moveTo>
                    <a:pt x="81" y="126"/>
                  </a:moveTo>
                  <a:cubicBezTo>
                    <a:pt x="82" y="128"/>
                    <a:pt x="84" y="130"/>
                    <a:pt x="85" y="131"/>
                  </a:cubicBezTo>
                  <a:cubicBezTo>
                    <a:pt x="86" y="131"/>
                    <a:pt x="86" y="130"/>
                    <a:pt x="86" y="130"/>
                  </a:cubicBezTo>
                  <a:cubicBezTo>
                    <a:pt x="81" y="125"/>
                    <a:pt x="81" y="125"/>
                    <a:pt x="81" y="125"/>
                  </a:cubicBezTo>
                  <a:cubicBezTo>
                    <a:pt x="81" y="125"/>
                    <a:pt x="81" y="126"/>
                    <a:pt x="81" y="126"/>
                  </a:cubicBezTo>
                  <a:close/>
                  <a:moveTo>
                    <a:pt x="78" y="179"/>
                  </a:moveTo>
                  <a:cubicBezTo>
                    <a:pt x="79" y="181"/>
                    <a:pt x="81" y="183"/>
                    <a:pt x="83" y="184"/>
                  </a:cubicBezTo>
                  <a:cubicBezTo>
                    <a:pt x="83" y="185"/>
                    <a:pt x="84" y="186"/>
                    <a:pt x="85" y="185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78" y="179"/>
                    <a:pt x="77" y="179"/>
                    <a:pt x="78" y="179"/>
                  </a:cubicBezTo>
                  <a:close/>
                  <a:moveTo>
                    <a:pt x="50" y="176"/>
                  </a:moveTo>
                  <a:cubicBezTo>
                    <a:pt x="51" y="179"/>
                    <a:pt x="53" y="180"/>
                    <a:pt x="55" y="183"/>
                  </a:cubicBezTo>
                  <a:cubicBezTo>
                    <a:pt x="56" y="184"/>
                    <a:pt x="57" y="183"/>
                    <a:pt x="58" y="184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50" y="176"/>
                    <a:pt x="50" y="176"/>
                    <a:pt x="50" y="176"/>
                  </a:cubicBezTo>
                  <a:close/>
                  <a:moveTo>
                    <a:pt x="82" y="123"/>
                  </a:moveTo>
                  <a:cubicBezTo>
                    <a:pt x="82" y="124"/>
                    <a:pt x="82" y="124"/>
                    <a:pt x="82" y="124"/>
                  </a:cubicBezTo>
                  <a:cubicBezTo>
                    <a:pt x="83" y="125"/>
                    <a:pt x="85" y="127"/>
                    <a:pt x="87" y="128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122"/>
                    <a:pt x="83" y="121"/>
                    <a:pt x="82" y="122"/>
                  </a:cubicBezTo>
                  <a:cubicBezTo>
                    <a:pt x="82" y="122"/>
                    <a:pt x="82" y="123"/>
                    <a:pt x="82" y="123"/>
                  </a:cubicBezTo>
                  <a:close/>
                  <a:moveTo>
                    <a:pt x="107" y="43"/>
                  </a:moveTo>
                  <a:cubicBezTo>
                    <a:pt x="108" y="45"/>
                    <a:pt x="109" y="48"/>
                    <a:pt x="111" y="51"/>
                  </a:cubicBezTo>
                  <a:cubicBezTo>
                    <a:pt x="111" y="50"/>
                    <a:pt x="112" y="49"/>
                    <a:pt x="111" y="49"/>
                  </a:cubicBezTo>
                  <a:lnTo>
                    <a:pt x="107" y="43"/>
                  </a:lnTo>
                  <a:close/>
                  <a:moveTo>
                    <a:pt x="45" y="176"/>
                  </a:moveTo>
                  <a:cubicBezTo>
                    <a:pt x="47" y="178"/>
                    <a:pt x="50" y="180"/>
                    <a:pt x="52" y="182"/>
                  </a:cubicBezTo>
                  <a:cubicBezTo>
                    <a:pt x="52" y="182"/>
                    <a:pt x="53" y="183"/>
                    <a:pt x="52" y="182"/>
                  </a:cubicBezTo>
                  <a:cubicBezTo>
                    <a:pt x="51" y="181"/>
                    <a:pt x="49" y="178"/>
                    <a:pt x="47" y="176"/>
                  </a:cubicBezTo>
                  <a:cubicBezTo>
                    <a:pt x="47" y="176"/>
                    <a:pt x="46" y="175"/>
                    <a:pt x="46" y="176"/>
                  </a:cubicBezTo>
                  <a:cubicBezTo>
                    <a:pt x="45" y="175"/>
                    <a:pt x="44" y="175"/>
                    <a:pt x="45" y="176"/>
                  </a:cubicBezTo>
                  <a:close/>
                  <a:moveTo>
                    <a:pt x="101" y="161"/>
                  </a:moveTo>
                  <a:cubicBezTo>
                    <a:pt x="102" y="163"/>
                    <a:pt x="104" y="165"/>
                    <a:pt x="106" y="167"/>
                  </a:cubicBezTo>
                  <a:cubicBezTo>
                    <a:pt x="106" y="167"/>
                    <a:pt x="106" y="165"/>
                    <a:pt x="106" y="165"/>
                  </a:cubicBezTo>
                  <a:cubicBezTo>
                    <a:pt x="104" y="163"/>
                    <a:pt x="102" y="161"/>
                    <a:pt x="101" y="159"/>
                  </a:cubicBezTo>
                  <a:cubicBezTo>
                    <a:pt x="101" y="160"/>
                    <a:pt x="101" y="161"/>
                    <a:pt x="101" y="161"/>
                  </a:cubicBezTo>
                  <a:close/>
                  <a:moveTo>
                    <a:pt x="86" y="111"/>
                  </a:moveTo>
                  <a:cubicBezTo>
                    <a:pt x="86" y="111"/>
                    <a:pt x="85" y="112"/>
                    <a:pt x="85" y="112"/>
                  </a:cubicBezTo>
                  <a:cubicBezTo>
                    <a:pt x="87" y="114"/>
                    <a:pt x="89" y="115"/>
                    <a:pt x="90" y="117"/>
                  </a:cubicBezTo>
                  <a:cubicBezTo>
                    <a:pt x="90" y="117"/>
                    <a:pt x="90" y="116"/>
                    <a:pt x="90" y="116"/>
                  </a:cubicBezTo>
                  <a:cubicBezTo>
                    <a:pt x="89" y="114"/>
                    <a:pt x="87" y="112"/>
                    <a:pt x="86" y="109"/>
                  </a:cubicBezTo>
                  <a:cubicBezTo>
                    <a:pt x="86" y="110"/>
                    <a:pt x="86" y="110"/>
                    <a:pt x="86" y="111"/>
                  </a:cubicBezTo>
                  <a:close/>
                  <a:moveTo>
                    <a:pt x="70" y="184"/>
                  </a:moveTo>
                  <a:cubicBezTo>
                    <a:pt x="70" y="185"/>
                    <a:pt x="72" y="187"/>
                    <a:pt x="74" y="186"/>
                  </a:cubicBezTo>
                  <a:cubicBezTo>
                    <a:pt x="65" y="177"/>
                    <a:pt x="65" y="177"/>
                    <a:pt x="65" y="177"/>
                  </a:cubicBezTo>
                  <a:lnTo>
                    <a:pt x="70" y="184"/>
                  </a:lnTo>
                  <a:close/>
                  <a:moveTo>
                    <a:pt x="100" y="66"/>
                  </a:moveTo>
                  <a:cubicBezTo>
                    <a:pt x="100" y="66"/>
                    <a:pt x="100" y="66"/>
                    <a:pt x="99" y="66"/>
                  </a:cubicBezTo>
                  <a:cubicBezTo>
                    <a:pt x="99" y="67"/>
                    <a:pt x="99" y="68"/>
                    <a:pt x="99" y="68"/>
                  </a:cubicBezTo>
                  <a:cubicBezTo>
                    <a:pt x="101" y="70"/>
                    <a:pt x="103" y="72"/>
                    <a:pt x="104" y="74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6"/>
                    <a:pt x="100" y="65"/>
                    <a:pt x="100" y="66"/>
                  </a:cubicBezTo>
                  <a:close/>
                  <a:moveTo>
                    <a:pt x="52" y="176"/>
                  </a:moveTo>
                  <a:cubicBezTo>
                    <a:pt x="54" y="178"/>
                    <a:pt x="57" y="181"/>
                    <a:pt x="59" y="182"/>
                  </a:cubicBezTo>
                  <a:cubicBezTo>
                    <a:pt x="58" y="180"/>
                    <a:pt x="56" y="178"/>
                    <a:pt x="55" y="176"/>
                  </a:cubicBezTo>
                  <a:cubicBezTo>
                    <a:pt x="55" y="176"/>
                    <a:pt x="53" y="175"/>
                    <a:pt x="52" y="176"/>
                  </a:cubicBezTo>
                  <a:close/>
                  <a:moveTo>
                    <a:pt x="92" y="92"/>
                  </a:moveTo>
                  <a:cubicBezTo>
                    <a:pt x="91" y="94"/>
                    <a:pt x="91" y="95"/>
                    <a:pt x="91" y="96"/>
                  </a:cubicBezTo>
                  <a:cubicBezTo>
                    <a:pt x="93" y="97"/>
                    <a:pt x="94" y="99"/>
                    <a:pt x="95" y="100"/>
                  </a:cubicBezTo>
                  <a:cubicBezTo>
                    <a:pt x="96" y="100"/>
                    <a:pt x="96" y="99"/>
                    <a:pt x="96" y="99"/>
                  </a:cubicBezTo>
                  <a:cubicBezTo>
                    <a:pt x="95" y="97"/>
                    <a:pt x="93" y="95"/>
                    <a:pt x="92" y="92"/>
                  </a:cubicBezTo>
                  <a:close/>
                  <a:moveTo>
                    <a:pt x="111" y="25"/>
                  </a:moveTo>
                  <a:cubicBezTo>
                    <a:pt x="111" y="26"/>
                    <a:pt x="110" y="27"/>
                    <a:pt x="111" y="28"/>
                  </a:cubicBezTo>
                  <a:cubicBezTo>
                    <a:pt x="112" y="30"/>
                    <a:pt x="114" y="33"/>
                    <a:pt x="116" y="34"/>
                  </a:cubicBezTo>
                  <a:cubicBezTo>
                    <a:pt x="114" y="31"/>
                    <a:pt x="113" y="28"/>
                    <a:pt x="111" y="25"/>
                  </a:cubicBezTo>
                  <a:close/>
                  <a:moveTo>
                    <a:pt x="96" y="79"/>
                  </a:moveTo>
                  <a:cubicBezTo>
                    <a:pt x="96" y="80"/>
                    <a:pt x="95" y="81"/>
                    <a:pt x="95" y="81"/>
                  </a:cubicBezTo>
                  <a:cubicBezTo>
                    <a:pt x="96" y="83"/>
                    <a:pt x="98" y="85"/>
                    <a:pt x="99" y="87"/>
                  </a:cubicBezTo>
                  <a:cubicBezTo>
                    <a:pt x="100" y="88"/>
                    <a:pt x="100" y="86"/>
                    <a:pt x="100" y="86"/>
                  </a:cubicBezTo>
                  <a:cubicBezTo>
                    <a:pt x="99" y="84"/>
                    <a:pt x="97" y="82"/>
                    <a:pt x="96" y="78"/>
                  </a:cubicBezTo>
                  <a:cubicBezTo>
                    <a:pt x="96" y="78"/>
                    <a:pt x="96" y="79"/>
                    <a:pt x="96" y="79"/>
                  </a:cubicBezTo>
                  <a:close/>
                  <a:moveTo>
                    <a:pt x="30" y="174"/>
                  </a:moveTo>
                  <a:cubicBezTo>
                    <a:pt x="33" y="177"/>
                    <a:pt x="35" y="181"/>
                    <a:pt x="38" y="183"/>
                  </a:cubicBezTo>
                  <a:cubicBezTo>
                    <a:pt x="39" y="183"/>
                    <a:pt x="40" y="183"/>
                    <a:pt x="40" y="183"/>
                  </a:cubicBezTo>
                  <a:cubicBezTo>
                    <a:pt x="37" y="180"/>
                    <a:pt x="34" y="177"/>
                    <a:pt x="31" y="174"/>
                  </a:cubicBezTo>
                  <a:cubicBezTo>
                    <a:pt x="31" y="174"/>
                    <a:pt x="31" y="174"/>
                    <a:pt x="30" y="174"/>
                  </a:cubicBezTo>
                  <a:close/>
                  <a:moveTo>
                    <a:pt x="94" y="86"/>
                  </a:moveTo>
                  <a:cubicBezTo>
                    <a:pt x="94" y="87"/>
                    <a:pt x="93" y="88"/>
                    <a:pt x="93" y="88"/>
                  </a:cubicBezTo>
                  <a:cubicBezTo>
                    <a:pt x="95" y="90"/>
                    <a:pt x="96" y="92"/>
                    <a:pt x="98" y="94"/>
                  </a:cubicBezTo>
                  <a:cubicBezTo>
                    <a:pt x="98" y="93"/>
                    <a:pt x="98" y="92"/>
                    <a:pt x="98" y="92"/>
                  </a:cubicBezTo>
                  <a:cubicBezTo>
                    <a:pt x="97" y="90"/>
                    <a:pt x="96" y="88"/>
                    <a:pt x="94" y="85"/>
                  </a:cubicBezTo>
                  <a:cubicBezTo>
                    <a:pt x="94" y="85"/>
                    <a:pt x="94" y="85"/>
                    <a:pt x="94" y="86"/>
                  </a:cubicBezTo>
                  <a:close/>
                  <a:moveTo>
                    <a:pt x="67" y="184"/>
                  </a:moveTo>
                  <a:cubicBezTo>
                    <a:pt x="67" y="184"/>
                    <a:pt x="67" y="183"/>
                    <a:pt x="67" y="183"/>
                  </a:cubicBezTo>
                  <a:cubicBezTo>
                    <a:pt x="65" y="181"/>
                    <a:pt x="64" y="179"/>
                    <a:pt x="63" y="177"/>
                  </a:cubicBezTo>
                  <a:cubicBezTo>
                    <a:pt x="62" y="176"/>
                    <a:pt x="60" y="177"/>
                    <a:pt x="59" y="176"/>
                  </a:cubicBezTo>
                  <a:cubicBezTo>
                    <a:pt x="62" y="179"/>
                    <a:pt x="64" y="182"/>
                    <a:pt x="67" y="184"/>
                  </a:cubicBezTo>
                  <a:close/>
                  <a:moveTo>
                    <a:pt x="98" y="71"/>
                  </a:moveTo>
                  <a:cubicBezTo>
                    <a:pt x="98" y="72"/>
                    <a:pt x="97" y="72"/>
                    <a:pt x="97" y="72"/>
                  </a:cubicBezTo>
                  <a:cubicBezTo>
                    <a:pt x="98" y="73"/>
                    <a:pt x="97" y="74"/>
                    <a:pt x="97" y="75"/>
                  </a:cubicBezTo>
                  <a:cubicBezTo>
                    <a:pt x="99" y="76"/>
                    <a:pt x="100" y="79"/>
                    <a:pt x="102" y="80"/>
                  </a:cubicBezTo>
                  <a:cubicBezTo>
                    <a:pt x="102" y="80"/>
                    <a:pt x="103" y="79"/>
                    <a:pt x="102" y="79"/>
                  </a:cubicBezTo>
                  <a:cubicBezTo>
                    <a:pt x="101" y="77"/>
                    <a:pt x="100" y="74"/>
                    <a:pt x="98" y="71"/>
                  </a:cubicBezTo>
                  <a:close/>
                  <a:moveTo>
                    <a:pt x="24" y="172"/>
                  </a:moveTo>
                  <a:cubicBezTo>
                    <a:pt x="26" y="176"/>
                    <a:pt x="30" y="180"/>
                    <a:pt x="33" y="183"/>
                  </a:cubicBezTo>
                  <a:cubicBezTo>
                    <a:pt x="33" y="183"/>
                    <a:pt x="34" y="183"/>
                    <a:pt x="35" y="183"/>
                  </a:cubicBezTo>
                  <a:cubicBezTo>
                    <a:pt x="32" y="179"/>
                    <a:pt x="28" y="176"/>
                    <a:pt x="25" y="173"/>
                  </a:cubicBezTo>
                  <a:cubicBezTo>
                    <a:pt x="25" y="173"/>
                    <a:pt x="24" y="172"/>
                    <a:pt x="24" y="172"/>
                  </a:cubicBezTo>
                  <a:close/>
                  <a:moveTo>
                    <a:pt x="106" y="46"/>
                  </a:moveTo>
                  <a:cubicBezTo>
                    <a:pt x="106" y="47"/>
                    <a:pt x="105" y="49"/>
                    <a:pt x="105" y="49"/>
                  </a:cubicBezTo>
                  <a:cubicBezTo>
                    <a:pt x="106" y="51"/>
                    <a:pt x="108" y="53"/>
                    <a:pt x="110" y="55"/>
                  </a:cubicBezTo>
                  <a:cubicBezTo>
                    <a:pt x="109" y="55"/>
                    <a:pt x="110" y="54"/>
                    <a:pt x="110" y="54"/>
                  </a:cubicBezTo>
                  <a:cubicBezTo>
                    <a:pt x="106" y="46"/>
                    <a:pt x="106" y="46"/>
                    <a:pt x="106" y="46"/>
                  </a:cubicBezTo>
                  <a:cubicBezTo>
                    <a:pt x="106" y="45"/>
                    <a:pt x="106" y="46"/>
                    <a:pt x="106" y="46"/>
                  </a:cubicBezTo>
                  <a:close/>
                  <a:moveTo>
                    <a:pt x="103" y="55"/>
                  </a:moveTo>
                  <a:cubicBezTo>
                    <a:pt x="103" y="56"/>
                    <a:pt x="102" y="57"/>
                    <a:pt x="102" y="57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8" y="63"/>
                    <a:pt x="108" y="62"/>
                    <a:pt x="108" y="61"/>
                  </a:cubicBezTo>
                  <a:cubicBezTo>
                    <a:pt x="107" y="59"/>
                    <a:pt x="105" y="57"/>
                    <a:pt x="104" y="54"/>
                  </a:cubicBezTo>
                  <a:cubicBezTo>
                    <a:pt x="104" y="54"/>
                    <a:pt x="104" y="53"/>
                    <a:pt x="103" y="54"/>
                  </a:cubicBezTo>
                  <a:cubicBezTo>
                    <a:pt x="103" y="54"/>
                    <a:pt x="103" y="55"/>
                    <a:pt x="103" y="55"/>
                  </a:cubicBezTo>
                  <a:close/>
                  <a:moveTo>
                    <a:pt x="83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85" y="18"/>
                    <a:pt x="95" y="18"/>
                    <a:pt x="103" y="18"/>
                  </a:cubicBezTo>
                  <a:cubicBezTo>
                    <a:pt x="97" y="17"/>
                    <a:pt x="90" y="17"/>
                    <a:pt x="83" y="18"/>
                  </a:cubicBezTo>
                  <a:close/>
                  <a:moveTo>
                    <a:pt x="112" y="23"/>
                  </a:moveTo>
                  <a:cubicBezTo>
                    <a:pt x="114" y="26"/>
                    <a:pt x="115" y="29"/>
                    <a:pt x="117" y="32"/>
                  </a:cubicBezTo>
                  <a:cubicBezTo>
                    <a:pt x="117" y="31"/>
                    <a:pt x="118" y="29"/>
                    <a:pt x="118" y="28"/>
                  </a:cubicBezTo>
                  <a:cubicBezTo>
                    <a:pt x="118" y="27"/>
                    <a:pt x="117" y="26"/>
                    <a:pt x="116" y="25"/>
                  </a:cubicBezTo>
                  <a:cubicBezTo>
                    <a:pt x="115" y="24"/>
                    <a:pt x="115" y="23"/>
                    <a:pt x="114" y="22"/>
                  </a:cubicBezTo>
                  <a:cubicBezTo>
                    <a:pt x="114" y="22"/>
                    <a:pt x="113" y="22"/>
                    <a:pt x="112" y="21"/>
                  </a:cubicBezTo>
                  <a:cubicBezTo>
                    <a:pt x="112" y="21"/>
                    <a:pt x="112" y="22"/>
                    <a:pt x="112" y="23"/>
                  </a:cubicBezTo>
                  <a:close/>
                  <a:moveTo>
                    <a:pt x="67" y="178"/>
                  </a:moveTo>
                  <a:cubicBezTo>
                    <a:pt x="75" y="186"/>
                    <a:pt x="75" y="186"/>
                    <a:pt x="75" y="186"/>
                  </a:cubicBezTo>
                  <a:cubicBezTo>
                    <a:pt x="76" y="187"/>
                    <a:pt x="78" y="186"/>
                    <a:pt x="79" y="186"/>
                  </a:cubicBezTo>
                  <a:cubicBezTo>
                    <a:pt x="77" y="184"/>
                    <a:pt x="76" y="183"/>
                    <a:pt x="75" y="182"/>
                  </a:cubicBezTo>
                  <a:cubicBezTo>
                    <a:pt x="74" y="179"/>
                    <a:pt x="71" y="177"/>
                    <a:pt x="67" y="178"/>
                  </a:cubicBezTo>
                  <a:close/>
                  <a:moveTo>
                    <a:pt x="52" y="42"/>
                  </a:moveTo>
                  <a:cubicBezTo>
                    <a:pt x="51" y="42"/>
                    <a:pt x="50" y="42"/>
                    <a:pt x="49" y="43"/>
                  </a:cubicBezTo>
                  <a:cubicBezTo>
                    <a:pt x="49" y="45"/>
                    <a:pt x="49" y="47"/>
                    <a:pt x="49" y="4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8" y="58"/>
                    <a:pt x="51" y="51"/>
                    <a:pt x="52" y="42"/>
                  </a:cubicBezTo>
                  <a:cubicBezTo>
                    <a:pt x="52" y="42"/>
                    <a:pt x="53" y="41"/>
                    <a:pt x="52" y="42"/>
                  </a:cubicBezTo>
                  <a:close/>
                  <a:moveTo>
                    <a:pt x="109" y="35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9" y="42"/>
                    <a:pt x="110" y="44"/>
                    <a:pt x="112" y="46"/>
                  </a:cubicBezTo>
                  <a:cubicBezTo>
                    <a:pt x="112" y="46"/>
                    <a:pt x="112" y="47"/>
                    <a:pt x="112" y="46"/>
                  </a:cubicBezTo>
                  <a:cubicBezTo>
                    <a:pt x="113" y="45"/>
                    <a:pt x="113" y="43"/>
                    <a:pt x="113" y="4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4"/>
                    <a:pt x="109" y="35"/>
                    <a:pt x="109" y="35"/>
                  </a:cubicBezTo>
                  <a:close/>
                  <a:moveTo>
                    <a:pt x="36" y="74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47" y="83"/>
                    <a:pt x="49" y="83"/>
                    <a:pt x="51" y="84"/>
                  </a:cubicBezTo>
                  <a:cubicBezTo>
                    <a:pt x="51" y="80"/>
                    <a:pt x="52" y="77"/>
                    <a:pt x="53" y="75"/>
                  </a:cubicBezTo>
                  <a:cubicBezTo>
                    <a:pt x="48" y="76"/>
                    <a:pt x="42" y="74"/>
                    <a:pt x="37" y="73"/>
                  </a:cubicBezTo>
                  <a:cubicBezTo>
                    <a:pt x="37" y="73"/>
                    <a:pt x="35" y="74"/>
                    <a:pt x="36" y="74"/>
                  </a:cubicBezTo>
                  <a:close/>
                  <a:moveTo>
                    <a:pt x="100" y="19"/>
                  </a:moveTo>
                  <a:cubicBezTo>
                    <a:pt x="99" y="19"/>
                    <a:pt x="98" y="19"/>
                    <a:pt x="97" y="20"/>
                  </a:cubicBezTo>
                  <a:cubicBezTo>
                    <a:pt x="100" y="20"/>
                    <a:pt x="103" y="20"/>
                    <a:pt x="105" y="21"/>
                  </a:cubicBezTo>
                  <a:cubicBezTo>
                    <a:pt x="105" y="22"/>
                    <a:pt x="104" y="22"/>
                    <a:pt x="104" y="22"/>
                  </a:cubicBezTo>
                  <a:cubicBezTo>
                    <a:pt x="100" y="23"/>
                    <a:pt x="96" y="23"/>
                    <a:pt x="92" y="22"/>
                  </a:cubicBezTo>
                  <a:cubicBezTo>
                    <a:pt x="92" y="23"/>
                    <a:pt x="93" y="23"/>
                    <a:pt x="93" y="23"/>
                  </a:cubicBezTo>
                  <a:cubicBezTo>
                    <a:pt x="95" y="23"/>
                    <a:pt x="97" y="23"/>
                    <a:pt x="100" y="24"/>
                  </a:cubicBezTo>
                  <a:cubicBezTo>
                    <a:pt x="100" y="24"/>
                    <a:pt x="101" y="25"/>
                    <a:pt x="101" y="25"/>
                  </a:cubicBezTo>
                  <a:cubicBezTo>
                    <a:pt x="100" y="26"/>
                    <a:pt x="99" y="26"/>
                    <a:pt x="99" y="26"/>
                  </a:cubicBezTo>
                  <a:cubicBezTo>
                    <a:pt x="92" y="26"/>
                    <a:pt x="84" y="26"/>
                    <a:pt x="77" y="26"/>
                  </a:cubicBezTo>
                  <a:cubicBezTo>
                    <a:pt x="77" y="27"/>
                    <a:pt x="77" y="27"/>
                    <a:pt x="78" y="27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7" y="29"/>
                    <a:pt x="87" y="29"/>
                    <a:pt x="87" y="28"/>
                  </a:cubicBezTo>
                  <a:cubicBezTo>
                    <a:pt x="89" y="29"/>
                    <a:pt x="91" y="29"/>
                    <a:pt x="92" y="29"/>
                  </a:cubicBezTo>
                  <a:cubicBezTo>
                    <a:pt x="93" y="29"/>
                    <a:pt x="94" y="30"/>
                    <a:pt x="94" y="30"/>
                  </a:cubicBezTo>
                  <a:cubicBezTo>
                    <a:pt x="94" y="31"/>
                    <a:pt x="93" y="32"/>
                    <a:pt x="93" y="32"/>
                  </a:cubicBezTo>
                  <a:cubicBezTo>
                    <a:pt x="88" y="32"/>
                    <a:pt x="84" y="32"/>
                    <a:pt x="80" y="33"/>
                  </a:cubicBezTo>
                  <a:cubicBezTo>
                    <a:pt x="79" y="33"/>
                    <a:pt x="78" y="34"/>
                    <a:pt x="78" y="34"/>
                  </a:cubicBezTo>
                  <a:cubicBezTo>
                    <a:pt x="81" y="36"/>
                    <a:pt x="85" y="36"/>
                    <a:pt x="87" y="38"/>
                  </a:cubicBezTo>
                  <a:cubicBezTo>
                    <a:pt x="88" y="39"/>
                    <a:pt x="87" y="40"/>
                    <a:pt x="87" y="40"/>
                  </a:cubicBezTo>
                  <a:cubicBezTo>
                    <a:pt x="86" y="40"/>
                    <a:pt x="84" y="40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4" y="42"/>
                    <a:pt x="86" y="43"/>
                    <a:pt x="87" y="44"/>
                  </a:cubicBezTo>
                  <a:cubicBezTo>
                    <a:pt x="85" y="45"/>
                    <a:pt x="82" y="46"/>
                    <a:pt x="80" y="47"/>
                  </a:cubicBezTo>
                  <a:cubicBezTo>
                    <a:pt x="80" y="48"/>
                    <a:pt x="81" y="48"/>
                    <a:pt x="81" y="49"/>
                  </a:cubicBezTo>
                  <a:cubicBezTo>
                    <a:pt x="83" y="50"/>
                    <a:pt x="85" y="51"/>
                    <a:pt x="87" y="53"/>
                  </a:cubicBezTo>
                  <a:cubicBezTo>
                    <a:pt x="84" y="52"/>
                    <a:pt x="83" y="51"/>
                    <a:pt x="81" y="50"/>
                  </a:cubicBezTo>
                  <a:cubicBezTo>
                    <a:pt x="81" y="50"/>
                    <a:pt x="79" y="49"/>
                    <a:pt x="79" y="48"/>
                  </a:cubicBezTo>
                  <a:cubicBezTo>
                    <a:pt x="79" y="47"/>
                    <a:pt x="79" y="46"/>
                    <a:pt x="80" y="45"/>
                  </a:cubicBezTo>
                  <a:cubicBezTo>
                    <a:pt x="81" y="45"/>
                    <a:pt x="83" y="45"/>
                    <a:pt x="85" y="43"/>
                  </a:cubicBezTo>
                  <a:cubicBezTo>
                    <a:pt x="83" y="44"/>
                    <a:pt x="82" y="43"/>
                    <a:pt x="82" y="43"/>
                  </a:cubicBezTo>
                  <a:cubicBezTo>
                    <a:pt x="81" y="42"/>
                    <a:pt x="80" y="42"/>
                    <a:pt x="81" y="41"/>
                  </a:cubicBezTo>
                  <a:cubicBezTo>
                    <a:pt x="82" y="40"/>
                    <a:pt x="83" y="39"/>
                    <a:pt x="86" y="39"/>
                  </a:cubicBezTo>
                  <a:cubicBezTo>
                    <a:pt x="83" y="38"/>
                    <a:pt x="80" y="37"/>
                    <a:pt x="77" y="35"/>
                  </a:cubicBezTo>
                  <a:cubicBezTo>
                    <a:pt x="77" y="35"/>
                    <a:pt x="76" y="34"/>
                    <a:pt x="76" y="34"/>
                  </a:cubicBezTo>
                  <a:cubicBezTo>
                    <a:pt x="78" y="32"/>
                    <a:pt x="80" y="31"/>
                    <a:pt x="83" y="31"/>
                  </a:cubicBezTo>
                  <a:cubicBezTo>
                    <a:pt x="85" y="31"/>
                    <a:pt x="88" y="31"/>
                    <a:pt x="89" y="30"/>
                  </a:cubicBezTo>
                  <a:cubicBezTo>
                    <a:pt x="89" y="30"/>
                    <a:pt x="88" y="30"/>
                    <a:pt x="87" y="30"/>
                  </a:cubicBezTo>
                  <a:cubicBezTo>
                    <a:pt x="86" y="30"/>
                    <a:pt x="85" y="29"/>
                    <a:pt x="84" y="29"/>
                  </a:cubicBezTo>
                  <a:cubicBezTo>
                    <a:pt x="80" y="29"/>
                    <a:pt x="76" y="28"/>
                    <a:pt x="73" y="27"/>
                  </a:cubicBezTo>
                  <a:cubicBezTo>
                    <a:pt x="74" y="26"/>
                    <a:pt x="74" y="25"/>
                    <a:pt x="75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25"/>
                    <a:pt x="71" y="27"/>
                    <a:pt x="70" y="29"/>
                  </a:cubicBezTo>
                  <a:cubicBezTo>
                    <a:pt x="70" y="30"/>
                    <a:pt x="71" y="30"/>
                    <a:pt x="71" y="30"/>
                  </a:cubicBezTo>
                  <a:cubicBezTo>
                    <a:pt x="71" y="30"/>
                    <a:pt x="71" y="31"/>
                    <a:pt x="71" y="3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5" y="42"/>
                    <a:pt x="55" y="42"/>
                  </a:cubicBezTo>
                  <a:cubicBezTo>
                    <a:pt x="55" y="44"/>
                    <a:pt x="54" y="46"/>
                    <a:pt x="54" y="47"/>
                  </a:cubicBezTo>
                  <a:cubicBezTo>
                    <a:pt x="54" y="48"/>
                    <a:pt x="55" y="49"/>
                    <a:pt x="54" y="50"/>
                  </a:cubicBezTo>
                  <a:cubicBezTo>
                    <a:pt x="53" y="56"/>
                    <a:pt x="51" y="61"/>
                    <a:pt x="50" y="67"/>
                  </a:cubicBezTo>
                  <a:cubicBezTo>
                    <a:pt x="51" y="66"/>
                    <a:pt x="53" y="67"/>
                    <a:pt x="55" y="66"/>
                  </a:cubicBezTo>
                  <a:cubicBezTo>
                    <a:pt x="55" y="65"/>
                    <a:pt x="56" y="64"/>
                    <a:pt x="59" y="65"/>
                  </a:cubicBezTo>
                  <a:cubicBezTo>
                    <a:pt x="59" y="65"/>
                    <a:pt x="59" y="65"/>
                    <a:pt x="59" y="66"/>
                  </a:cubicBezTo>
                  <a:cubicBezTo>
                    <a:pt x="61" y="66"/>
                    <a:pt x="63" y="65"/>
                    <a:pt x="64" y="66"/>
                  </a:cubicBezTo>
                  <a:cubicBezTo>
                    <a:pt x="65" y="67"/>
                    <a:pt x="66" y="68"/>
                    <a:pt x="66" y="69"/>
                  </a:cubicBezTo>
                  <a:cubicBezTo>
                    <a:pt x="65" y="70"/>
                    <a:pt x="64" y="70"/>
                    <a:pt x="64" y="70"/>
                  </a:cubicBezTo>
                  <a:cubicBezTo>
                    <a:pt x="61" y="94"/>
                    <a:pt x="56" y="115"/>
                    <a:pt x="52" y="137"/>
                  </a:cubicBezTo>
                  <a:cubicBezTo>
                    <a:pt x="52" y="139"/>
                    <a:pt x="54" y="140"/>
                    <a:pt x="53" y="141"/>
                  </a:cubicBezTo>
                  <a:cubicBezTo>
                    <a:pt x="53" y="141"/>
                    <a:pt x="53" y="142"/>
                    <a:pt x="52" y="142"/>
                  </a:cubicBezTo>
                  <a:cubicBezTo>
                    <a:pt x="50" y="142"/>
                    <a:pt x="47" y="143"/>
                    <a:pt x="44" y="144"/>
                  </a:cubicBezTo>
                  <a:cubicBezTo>
                    <a:pt x="40" y="143"/>
                    <a:pt x="34" y="143"/>
                    <a:pt x="30" y="145"/>
                  </a:cubicBezTo>
                  <a:cubicBezTo>
                    <a:pt x="28" y="145"/>
                    <a:pt x="26" y="145"/>
                    <a:pt x="25" y="146"/>
                  </a:cubicBezTo>
                  <a:cubicBezTo>
                    <a:pt x="23" y="152"/>
                    <a:pt x="23" y="159"/>
                    <a:pt x="23" y="166"/>
                  </a:cubicBezTo>
                  <a:cubicBezTo>
                    <a:pt x="23" y="167"/>
                    <a:pt x="23" y="168"/>
                    <a:pt x="24" y="168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40" y="170"/>
                    <a:pt x="44" y="170"/>
                    <a:pt x="43" y="170"/>
                  </a:cubicBezTo>
                  <a:cubicBezTo>
                    <a:pt x="43" y="169"/>
                    <a:pt x="43" y="168"/>
                    <a:pt x="44" y="168"/>
                  </a:cubicBezTo>
                  <a:cubicBezTo>
                    <a:pt x="47" y="167"/>
                    <a:pt x="50" y="167"/>
                    <a:pt x="53" y="167"/>
                  </a:cubicBezTo>
                  <a:cubicBezTo>
                    <a:pt x="52" y="167"/>
                    <a:pt x="51" y="166"/>
                    <a:pt x="52" y="166"/>
                  </a:cubicBezTo>
                  <a:cubicBezTo>
                    <a:pt x="53" y="165"/>
                    <a:pt x="55" y="165"/>
                    <a:pt x="56" y="164"/>
                  </a:cubicBezTo>
                  <a:cubicBezTo>
                    <a:pt x="56" y="164"/>
                    <a:pt x="55" y="163"/>
                    <a:pt x="56" y="163"/>
                  </a:cubicBezTo>
                  <a:cubicBezTo>
                    <a:pt x="56" y="162"/>
                    <a:pt x="56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0"/>
                    <a:pt x="56" y="158"/>
                    <a:pt x="56" y="156"/>
                  </a:cubicBezTo>
                  <a:cubicBezTo>
                    <a:pt x="57" y="155"/>
                    <a:pt x="58" y="156"/>
                    <a:pt x="60" y="156"/>
                  </a:cubicBezTo>
                  <a:cubicBezTo>
                    <a:pt x="60" y="156"/>
                    <a:pt x="62" y="155"/>
                    <a:pt x="62" y="156"/>
                  </a:cubicBezTo>
                  <a:cubicBezTo>
                    <a:pt x="61" y="156"/>
                    <a:pt x="60" y="157"/>
                    <a:pt x="58" y="157"/>
                  </a:cubicBezTo>
                  <a:cubicBezTo>
                    <a:pt x="58" y="157"/>
                    <a:pt x="59" y="158"/>
                    <a:pt x="58" y="159"/>
                  </a:cubicBezTo>
                  <a:cubicBezTo>
                    <a:pt x="58" y="160"/>
                    <a:pt x="59" y="161"/>
                    <a:pt x="60" y="161"/>
                  </a:cubicBezTo>
                  <a:cubicBezTo>
                    <a:pt x="60" y="161"/>
                    <a:pt x="60" y="162"/>
                    <a:pt x="60" y="162"/>
                  </a:cubicBezTo>
                  <a:cubicBezTo>
                    <a:pt x="60" y="164"/>
                    <a:pt x="62" y="163"/>
                    <a:pt x="62" y="164"/>
                  </a:cubicBezTo>
                  <a:cubicBezTo>
                    <a:pt x="63" y="164"/>
                    <a:pt x="62" y="165"/>
                    <a:pt x="63" y="165"/>
                  </a:cubicBezTo>
                  <a:cubicBezTo>
                    <a:pt x="62" y="165"/>
                    <a:pt x="59" y="165"/>
                    <a:pt x="59" y="165"/>
                  </a:cubicBezTo>
                  <a:cubicBezTo>
                    <a:pt x="59" y="166"/>
                    <a:pt x="60" y="166"/>
                    <a:pt x="60" y="166"/>
                  </a:cubicBezTo>
                  <a:cubicBezTo>
                    <a:pt x="61" y="166"/>
                    <a:pt x="62" y="167"/>
                    <a:pt x="61" y="168"/>
                  </a:cubicBezTo>
                  <a:cubicBezTo>
                    <a:pt x="61" y="168"/>
                    <a:pt x="60" y="168"/>
                    <a:pt x="60" y="169"/>
                  </a:cubicBezTo>
                  <a:cubicBezTo>
                    <a:pt x="60" y="168"/>
                    <a:pt x="57" y="168"/>
                    <a:pt x="56" y="168"/>
                  </a:cubicBezTo>
                  <a:cubicBezTo>
                    <a:pt x="55" y="168"/>
                    <a:pt x="55" y="169"/>
                    <a:pt x="55" y="169"/>
                  </a:cubicBezTo>
                  <a:cubicBezTo>
                    <a:pt x="61" y="170"/>
                    <a:pt x="68" y="170"/>
                    <a:pt x="74" y="171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8" y="173"/>
                    <a:pt x="89" y="173"/>
                  </a:cubicBezTo>
                  <a:cubicBezTo>
                    <a:pt x="88" y="172"/>
                    <a:pt x="88" y="171"/>
                    <a:pt x="87" y="170"/>
                  </a:cubicBezTo>
                  <a:cubicBezTo>
                    <a:pt x="86" y="170"/>
                    <a:pt x="87" y="169"/>
                    <a:pt x="87" y="169"/>
                  </a:cubicBezTo>
                  <a:cubicBezTo>
                    <a:pt x="88" y="169"/>
                    <a:pt x="89" y="171"/>
                    <a:pt x="90" y="171"/>
                  </a:cubicBezTo>
                  <a:cubicBezTo>
                    <a:pt x="90" y="169"/>
                    <a:pt x="90" y="168"/>
                    <a:pt x="89" y="167"/>
                  </a:cubicBezTo>
                  <a:cubicBezTo>
                    <a:pt x="89" y="166"/>
                    <a:pt x="90" y="166"/>
                    <a:pt x="90" y="166"/>
                  </a:cubicBezTo>
                  <a:cubicBezTo>
                    <a:pt x="89" y="161"/>
                    <a:pt x="90" y="155"/>
                    <a:pt x="90" y="150"/>
                  </a:cubicBezTo>
                  <a:cubicBezTo>
                    <a:pt x="85" y="149"/>
                    <a:pt x="80" y="149"/>
                    <a:pt x="74" y="149"/>
                  </a:cubicBezTo>
                  <a:cubicBezTo>
                    <a:pt x="72" y="150"/>
                    <a:pt x="68" y="149"/>
                    <a:pt x="67" y="147"/>
                  </a:cubicBezTo>
                  <a:cubicBezTo>
                    <a:pt x="72" y="127"/>
                    <a:pt x="79" y="108"/>
                    <a:pt x="84" y="88"/>
                  </a:cubicBezTo>
                  <a:cubicBezTo>
                    <a:pt x="91" y="65"/>
                    <a:pt x="100" y="43"/>
                    <a:pt x="106" y="19"/>
                  </a:cubicBezTo>
                  <a:cubicBezTo>
                    <a:pt x="104" y="19"/>
                    <a:pt x="102" y="19"/>
                    <a:pt x="100" y="19"/>
                  </a:cubicBezTo>
                  <a:close/>
                  <a:moveTo>
                    <a:pt x="2" y="157"/>
                  </a:moveTo>
                  <a:cubicBezTo>
                    <a:pt x="3" y="157"/>
                    <a:pt x="3" y="157"/>
                    <a:pt x="3" y="157"/>
                  </a:cubicBezTo>
                  <a:cubicBezTo>
                    <a:pt x="5" y="160"/>
                    <a:pt x="8" y="164"/>
                    <a:pt x="10" y="166"/>
                  </a:cubicBezTo>
                  <a:cubicBezTo>
                    <a:pt x="11" y="166"/>
                    <a:pt x="10" y="165"/>
                    <a:pt x="10" y="165"/>
                  </a:cubicBezTo>
                  <a:cubicBezTo>
                    <a:pt x="9" y="164"/>
                    <a:pt x="8" y="163"/>
                    <a:pt x="9" y="162"/>
                  </a:cubicBezTo>
                  <a:cubicBezTo>
                    <a:pt x="9" y="161"/>
                    <a:pt x="10" y="162"/>
                    <a:pt x="11" y="162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5" y="139"/>
                    <a:pt x="18" y="138"/>
                    <a:pt x="22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3" y="136"/>
                    <a:pt x="26" y="137"/>
                    <a:pt x="26" y="137"/>
                  </a:cubicBezTo>
                  <a:cubicBezTo>
                    <a:pt x="31" y="137"/>
                    <a:pt x="36" y="137"/>
                    <a:pt x="41" y="137"/>
                  </a:cubicBezTo>
                  <a:cubicBezTo>
                    <a:pt x="40" y="136"/>
                    <a:pt x="40" y="134"/>
                    <a:pt x="41" y="133"/>
                  </a:cubicBezTo>
                  <a:cubicBezTo>
                    <a:pt x="42" y="133"/>
                    <a:pt x="43" y="134"/>
                    <a:pt x="43" y="133"/>
                  </a:cubicBezTo>
                  <a:cubicBezTo>
                    <a:pt x="46" y="122"/>
                    <a:pt x="46" y="107"/>
                    <a:pt x="48" y="95"/>
                  </a:cubicBezTo>
                  <a:cubicBezTo>
                    <a:pt x="49" y="93"/>
                    <a:pt x="50" y="90"/>
                    <a:pt x="50" y="87"/>
                  </a:cubicBezTo>
                  <a:cubicBezTo>
                    <a:pt x="47" y="87"/>
                    <a:pt x="45" y="86"/>
                    <a:pt x="42" y="85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7" y="82"/>
                    <a:pt x="36" y="81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1"/>
                    <a:pt x="33" y="81"/>
                    <a:pt x="32" y="80"/>
                  </a:cubicBezTo>
                  <a:cubicBezTo>
                    <a:pt x="31" y="80"/>
                    <a:pt x="31" y="79"/>
                    <a:pt x="31" y="78"/>
                  </a:cubicBezTo>
                  <a:cubicBezTo>
                    <a:pt x="30" y="70"/>
                    <a:pt x="31" y="62"/>
                    <a:pt x="33" y="56"/>
                  </a:cubicBezTo>
                  <a:cubicBezTo>
                    <a:pt x="34" y="49"/>
                    <a:pt x="37" y="43"/>
                    <a:pt x="36" y="36"/>
                  </a:cubicBezTo>
                  <a:cubicBezTo>
                    <a:pt x="38" y="35"/>
                    <a:pt x="40" y="35"/>
                    <a:pt x="41" y="36"/>
                  </a:cubicBezTo>
                  <a:cubicBezTo>
                    <a:pt x="54" y="36"/>
                    <a:pt x="61" y="31"/>
                    <a:pt x="67" y="25"/>
                  </a:cubicBezTo>
                  <a:cubicBezTo>
                    <a:pt x="68" y="22"/>
                    <a:pt x="68" y="18"/>
                    <a:pt x="69" y="15"/>
                  </a:cubicBezTo>
                  <a:cubicBezTo>
                    <a:pt x="66" y="16"/>
                    <a:pt x="63" y="16"/>
                    <a:pt x="61" y="17"/>
                  </a:cubicBezTo>
                  <a:cubicBezTo>
                    <a:pt x="60" y="17"/>
                    <a:pt x="59" y="16"/>
                    <a:pt x="57" y="16"/>
                  </a:cubicBezTo>
                  <a:cubicBezTo>
                    <a:pt x="57" y="16"/>
                    <a:pt x="57" y="14"/>
                    <a:pt x="57" y="14"/>
                  </a:cubicBezTo>
                  <a:cubicBezTo>
                    <a:pt x="59" y="13"/>
                    <a:pt x="61" y="12"/>
                    <a:pt x="63" y="12"/>
                  </a:cubicBezTo>
                  <a:cubicBezTo>
                    <a:pt x="63" y="12"/>
                    <a:pt x="63" y="10"/>
                    <a:pt x="65" y="10"/>
                  </a:cubicBezTo>
                  <a:cubicBezTo>
                    <a:pt x="64" y="10"/>
                    <a:pt x="65" y="9"/>
                    <a:pt x="65" y="8"/>
                  </a:cubicBezTo>
                  <a:cubicBezTo>
                    <a:pt x="69" y="7"/>
                    <a:pt x="74" y="8"/>
                    <a:pt x="79" y="7"/>
                  </a:cubicBezTo>
                  <a:cubicBezTo>
                    <a:pt x="90" y="7"/>
                    <a:pt x="100" y="8"/>
                    <a:pt x="110" y="9"/>
                  </a:cubicBezTo>
                  <a:cubicBezTo>
                    <a:pt x="110" y="10"/>
                    <a:pt x="111" y="9"/>
                    <a:pt x="111" y="9"/>
                  </a:cubicBezTo>
                  <a:cubicBezTo>
                    <a:pt x="111" y="6"/>
                    <a:pt x="112" y="3"/>
                    <a:pt x="112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6" y="0"/>
                    <a:pt x="117" y="2"/>
                    <a:pt x="117" y="4"/>
                  </a:cubicBezTo>
                  <a:cubicBezTo>
                    <a:pt x="116" y="5"/>
                    <a:pt x="115" y="8"/>
                    <a:pt x="115" y="10"/>
                  </a:cubicBezTo>
                  <a:cubicBezTo>
                    <a:pt x="117" y="10"/>
                    <a:pt x="118" y="12"/>
                    <a:pt x="118" y="14"/>
                  </a:cubicBezTo>
                  <a:cubicBezTo>
                    <a:pt x="118" y="14"/>
                    <a:pt x="117" y="14"/>
                    <a:pt x="117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9" y="16"/>
                    <a:pt x="118" y="17"/>
                    <a:pt x="118" y="16"/>
                  </a:cubicBezTo>
                  <a:cubicBezTo>
                    <a:pt x="117" y="16"/>
                    <a:pt x="116" y="16"/>
                    <a:pt x="115" y="15"/>
                  </a:cubicBezTo>
                  <a:cubicBezTo>
                    <a:pt x="117" y="20"/>
                    <a:pt x="118" y="23"/>
                    <a:pt x="121" y="26"/>
                  </a:cubicBezTo>
                  <a:cubicBezTo>
                    <a:pt x="122" y="30"/>
                    <a:pt x="125" y="33"/>
                    <a:pt x="126" y="36"/>
                  </a:cubicBezTo>
                  <a:cubicBezTo>
                    <a:pt x="127" y="36"/>
                    <a:pt x="128" y="37"/>
                    <a:pt x="127" y="38"/>
                  </a:cubicBezTo>
                  <a:cubicBezTo>
                    <a:pt x="126" y="38"/>
                    <a:pt x="125" y="38"/>
                    <a:pt x="125" y="38"/>
                  </a:cubicBezTo>
                  <a:cubicBezTo>
                    <a:pt x="123" y="36"/>
                    <a:pt x="122" y="34"/>
                    <a:pt x="121" y="32"/>
                  </a:cubicBezTo>
                  <a:cubicBezTo>
                    <a:pt x="119" y="33"/>
                    <a:pt x="118" y="36"/>
                    <a:pt x="119" y="38"/>
                  </a:cubicBezTo>
                  <a:cubicBezTo>
                    <a:pt x="119" y="39"/>
                    <a:pt x="117" y="38"/>
                    <a:pt x="117" y="40"/>
                  </a:cubicBezTo>
                  <a:cubicBezTo>
                    <a:pt x="118" y="41"/>
                    <a:pt x="119" y="43"/>
                    <a:pt x="119" y="45"/>
                  </a:cubicBezTo>
                  <a:cubicBezTo>
                    <a:pt x="119" y="46"/>
                    <a:pt x="117" y="46"/>
                    <a:pt x="117" y="46"/>
                  </a:cubicBezTo>
                  <a:cubicBezTo>
                    <a:pt x="117" y="47"/>
                    <a:pt x="118" y="49"/>
                    <a:pt x="117" y="50"/>
                  </a:cubicBezTo>
                  <a:cubicBezTo>
                    <a:pt x="117" y="51"/>
                    <a:pt x="116" y="51"/>
                    <a:pt x="114" y="51"/>
                  </a:cubicBezTo>
                  <a:cubicBezTo>
                    <a:pt x="116" y="52"/>
                    <a:pt x="115" y="52"/>
                    <a:pt x="114" y="51"/>
                  </a:cubicBezTo>
                  <a:cubicBezTo>
                    <a:pt x="114" y="51"/>
                    <a:pt x="114" y="51"/>
                    <a:pt x="113" y="52"/>
                  </a:cubicBezTo>
                  <a:cubicBezTo>
                    <a:pt x="114" y="52"/>
                    <a:pt x="114" y="52"/>
                    <a:pt x="114" y="53"/>
                  </a:cubicBezTo>
                  <a:cubicBezTo>
                    <a:pt x="113" y="52"/>
                    <a:pt x="113" y="53"/>
                    <a:pt x="113" y="54"/>
                  </a:cubicBezTo>
                  <a:cubicBezTo>
                    <a:pt x="113" y="55"/>
                    <a:pt x="114" y="57"/>
                    <a:pt x="114" y="59"/>
                  </a:cubicBezTo>
                  <a:cubicBezTo>
                    <a:pt x="114" y="59"/>
                    <a:pt x="113" y="60"/>
                    <a:pt x="113" y="60"/>
                  </a:cubicBezTo>
                  <a:cubicBezTo>
                    <a:pt x="113" y="60"/>
                    <a:pt x="112" y="60"/>
                    <a:pt x="112" y="60"/>
                  </a:cubicBezTo>
                  <a:cubicBezTo>
                    <a:pt x="111" y="60"/>
                    <a:pt x="111" y="61"/>
                    <a:pt x="111" y="63"/>
                  </a:cubicBezTo>
                  <a:cubicBezTo>
                    <a:pt x="111" y="63"/>
                    <a:pt x="112" y="65"/>
                    <a:pt x="111" y="66"/>
                  </a:cubicBezTo>
                  <a:cubicBezTo>
                    <a:pt x="111" y="66"/>
                    <a:pt x="111" y="66"/>
                    <a:pt x="110" y="67"/>
                  </a:cubicBezTo>
                  <a:cubicBezTo>
                    <a:pt x="110" y="67"/>
                    <a:pt x="109" y="67"/>
                    <a:pt x="109" y="67"/>
                  </a:cubicBezTo>
                  <a:cubicBezTo>
                    <a:pt x="109" y="70"/>
                    <a:pt x="108" y="74"/>
                    <a:pt x="107" y="77"/>
                  </a:cubicBezTo>
                  <a:cubicBezTo>
                    <a:pt x="107" y="78"/>
                    <a:pt x="107" y="79"/>
                    <a:pt x="108" y="80"/>
                  </a:cubicBezTo>
                  <a:cubicBezTo>
                    <a:pt x="107" y="80"/>
                    <a:pt x="107" y="80"/>
                    <a:pt x="106" y="79"/>
                  </a:cubicBezTo>
                  <a:cubicBezTo>
                    <a:pt x="106" y="79"/>
                    <a:pt x="106" y="80"/>
                    <a:pt x="106" y="81"/>
                  </a:cubicBezTo>
                  <a:cubicBezTo>
                    <a:pt x="107" y="83"/>
                    <a:pt x="108" y="84"/>
                    <a:pt x="109" y="86"/>
                  </a:cubicBezTo>
                  <a:cubicBezTo>
                    <a:pt x="109" y="86"/>
                    <a:pt x="109" y="88"/>
                    <a:pt x="108" y="88"/>
                  </a:cubicBezTo>
                  <a:cubicBezTo>
                    <a:pt x="106" y="88"/>
                    <a:pt x="105" y="86"/>
                    <a:pt x="104" y="86"/>
                  </a:cubicBezTo>
                  <a:cubicBezTo>
                    <a:pt x="104" y="87"/>
                    <a:pt x="103" y="88"/>
                    <a:pt x="104" y="89"/>
                  </a:cubicBezTo>
                  <a:cubicBezTo>
                    <a:pt x="105" y="90"/>
                    <a:pt x="106" y="91"/>
                    <a:pt x="106" y="93"/>
                  </a:cubicBezTo>
                  <a:cubicBezTo>
                    <a:pt x="106" y="94"/>
                    <a:pt x="105" y="95"/>
                    <a:pt x="104" y="94"/>
                  </a:cubicBezTo>
                  <a:cubicBezTo>
                    <a:pt x="103" y="94"/>
                    <a:pt x="103" y="94"/>
                    <a:pt x="102" y="93"/>
                  </a:cubicBezTo>
                  <a:cubicBezTo>
                    <a:pt x="102" y="93"/>
                    <a:pt x="102" y="94"/>
                    <a:pt x="102" y="94"/>
                  </a:cubicBezTo>
                  <a:cubicBezTo>
                    <a:pt x="103" y="96"/>
                    <a:pt x="104" y="97"/>
                    <a:pt x="104" y="99"/>
                  </a:cubicBezTo>
                  <a:cubicBezTo>
                    <a:pt x="104" y="99"/>
                    <a:pt x="103" y="100"/>
                    <a:pt x="103" y="100"/>
                  </a:cubicBezTo>
                  <a:cubicBezTo>
                    <a:pt x="102" y="100"/>
                    <a:pt x="101" y="99"/>
                    <a:pt x="100" y="99"/>
                  </a:cubicBezTo>
                  <a:cubicBezTo>
                    <a:pt x="100" y="99"/>
                    <a:pt x="99" y="100"/>
                    <a:pt x="99" y="101"/>
                  </a:cubicBezTo>
                  <a:cubicBezTo>
                    <a:pt x="99" y="102"/>
                    <a:pt x="100" y="103"/>
                    <a:pt x="100" y="103"/>
                  </a:cubicBezTo>
                  <a:cubicBezTo>
                    <a:pt x="99" y="104"/>
                    <a:pt x="99" y="104"/>
                    <a:pt x="98" y="104"/>
                  </a:cubicBezTo>
                  <a:cubicBezTo>
                    <a:pt x="98" y="105"/>
                    <a:pt x="97" y="107"/>
                    <a:pt x="97" y="109"/>
                  </a:cubicBezTo>
                  <a:cubicBezTo>
                    <a:pt x="97" y="109"/>
                    <a:pt x="98" y="111"/>
                    <a:pt x="97" y="111"/>
                  </a:cubicBezTo>
                  <a:cubicBezTo>
                    <a:pt x="96" y="111"/>
                    <a:pt x="96" y="111"/>
                    <a:pt x="96" y="112"/>
                  </a:cubicBezTo>
                  <a:cubicBezTo>
                    <a:pt x="95" y="113"/>
                    <a:pt x="96" y="114"/>
                    <a:pt x="96" y="115"/>
                  </a:cubicBezTo>
                  <a:cubicBezTo>
                    <a:pt x="94" y="116"/>
                    <a:pt x="94" y="117"/>
                    <a:pt x="94" y="119"/>
                  </a:cubicBezTo>
                  <a:cubicBezTo>
                    <a:pt x="94" y="119"/>
                    <a:pt x="95" y="120"/>
                    <a:pt x="95" y="121"/>
                  </a:cubicBezTo>
                  <a:cubicBezTo>
                    <a:pt x="95" y="121"/>
                    <a:pt x="94" y="122"/>
                    <a:pt x="94" y="122"/>
                  </a:cubicBezTo>
                  <a:cubicBezTo>
                    <a:pt x="93" y="122"/>
                    <a:pt x="93" y="122"/>
                    <a:pt x="92" y="121"/>
                  </a:cubicBezTo>
                  <a:cubicBezTo>
                    <a:pt x="92" y="122"/>
                    <a:pt x="92" y="123"/>
                    <a:pt x="92" y="124"/>
                  </a:cubicBezTo>
                  <a:cubicBezTo>
                    <a:pt x="92" y="125"/>
                    <a:pt x="92" y="125"/>
                    <a:pt x="93" y="126"/>
                  </a:cubicBezTo>
                  <a:cubicBezTo>
                    <a:pt x="91" y="127"/>
                    <a:pt x="89" y="129"/>
                    <a:pt x="91" y="130"/>
                  </a:cubicBezTo>
                  <a:cubicBezTo>
                    <a:pt x="91" y="131"/>
                    <a:pt x="92" y="132"/>
                    <a:pt x="92" y="133"/>
                  </a:cubicBezTo>
                  <a:cubicBezTo>
                    <a:pt x="91" y="134"/>
                    <a:pt x="90" y="134"/>
                    <a:pt x="90" y="133"/>
                  </a:cubicBezTo>
                  <a:cubicBezTo>
                    <a:pt x="90" y="135"/>
                    <a:pt x="89" y="136"/>
                    <a:pt x="90" y="137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90" y="141"/>
                    <a:pt x="92" y="141"/>
                    <a:pt x="93" y="141"/>
                  </a:cubicBezTo>
                  <a:cubicBezTo>
                    <a:pt x="94" y="140"/>
                    <a:pt x="95" y="139"/>
                    <a:pt x="97" y="140"/>
                  </a:cubicBezTo>
                  <a:cubicBezTo>
                    <a:pt x="97" y="140"/>
                    <a:pt x="97" y="142"/>
                    <a:pt x="98" y="141"/>
                  </a:cubicBezTo>
                  <a:cubicBezTo>
                    <a:pt x="100" y="141"/>
                    <a:pt x="103" y="142"/>
                    <a:pt x="103" y="144"/>
                  </a:cubicBezTo>
                  <a:cubicBezTo>
                    <a:pt x="103" y="145"/>
                    <a:pt x="104" y="146"/>
                    <a:pt x="105" y="147"/>
                  </a:cubicBezTo>
                  <a:cubicBezTo>
                    <a:pt x="108" y="151"/>
                    <a:pt x="112" y="154"/>
                    <a:pt x="116" y="156"/>
                  </a:cubicBezTo>
                  <a:cubicBezTo>
                    <a:pt x="116" y="157"/>
                    <a:pt x="115" y="158"/>
                    <a:pt x="115" y="157"/>
                  </a:cubicBezTo>
                  <a:cubicBezTo>
                    <a:pt x="113" y="157"/>
                    <a:pt x="112" y="156"/>
                    <a:pt x="111" y="155"/>
                  </a:cubicBezTo>
                  <a:cubicBezTo>
                    <a:pt x="111" y="156"/>
                    <a:pt x="111" y="158"/>
                    <a:pt x="112" y="159"/>
                  </a:cubicBezTo>
                  <a:cubicBezTo>
                    <a:pt x="110" y="159"/>
                    <a:pt x="110" y="160"/>
                    <a:pt x="110" y="161"/>
                  </a:cubicBezTo>
                  <a:cubicBezTo>
                    <a:pt x="110" y="162"/>
                    <a:pt x="111" y="162"/>
                    <a:pt x="111" y="163"/>
                  </a:cubicBezTo>
                  <a:cubicBezTo>
                    <a:pt x="109" y="163"/>
                    <a:pt x="110" y="165"/>
                    <a:pt x="110" y="166"/>
                  </a:cubicBezTo>
                  <a:cubicBezTo>
                    <a:pt x="110" y="166"/>
                    <a:pt x="111" y="167"/>
                    <a:pt x="110" y="167"/>
                  </a:cubicBezTo>
                  <a:cubicBezTo>
                    <a:pt x="108" y="167"/>
                    <a:pt x="109" y="168"/>
                    <a:pt x="109" y="169"/>
                  </a:cubicBezTo>
                  <a:cubicBezTo>
                    <a:pt x="109" y="169"/>
                    <a:pt x="109" y="170"/>
                    <a:pt x="109" y="171"/>
                  </a:cubicBezTo>
                  <a:cubicBezTo>
                    <a:pt x="109" y="172"/>
                    <a:pt x="110" y="173"/>
                    <a:pt x="109" y="174"/>
                  </a:cubicBezTo>
                  <a:cubicBezTo>
                    <a:pt x="109" y="174"/>
                    <a:pt x="109" y="174"/>
                    <a:pt x="108" y="174"/>
                  </a:cubicBezTo>
                  <a:cubicBezTo>
                    <a:pt x="108" y="176"/>
                    <a:pt x="109" y="177"/>
                    <a:pt x="109" y="178"/>
                  </a:cubicBezTo>
                  <a:cubicBezTo>
                    <a:pt x="109" y="179"/>
                    <a:pt x="108" y="179"/>
                    <a:pt x="108" y="178"/>
                  </a:cubicBezTo>
                  <a:cubicBezTo>
                    <a:pt x="107" y="179"/>
                    <a:pt x="107" y="181"/>
                    <a:pt x="108" y="181"/>
                  </a:cubicBezTo>
                  <a:cubicBezTo>
                    <a:pt x="108" y="183"/>
                    <a:pt x="110" y="184"/>
                    <a:pt x="110" y="185"/>
                  </a:cubicBezTo>
                  <a:cubicBezTo>
                    <a:pt x="110" y="185"/>
                    <a:pt x="109" y="186"/>
                    <a:pt x="109" y="185"/>
                  </a:cubicBezTo>
                  <a:cubicBezTo>
                    <a:pt x="108" y="185"/>
                    <a:pt x="107" y="184"/>
                    <a:pt x="106" y="184"/>
                  </a:cubicBezTo>
                  <a:cubicBezTo>
                    <a:pt x="109" y="188"/>
                    <a:pt x="112" y="191"/>
                    <a:pt x="115" y="195"/>
                  </a:cubicBezTo>
                  <a:cubicBezTo>
                    <a:pt x="115" y="195"/>
                    <a:pt x="116" y="196"/>
                    <a:pt x="114" y="196"/>
                  </a:cubicBezTo>
                  <a:cubicBezTo>
                    <a:pt x="114" y="196"/>
                    <a:pt x="114" y="195"/>
                    <a:pt x="113" y="195"/>
                  </a:cubicBezTo>
                  <a:cubicBezTo>
                    <a:pt x="113" y="196"/>
                    <a:pt x="112" y="196"/>
                    <a:pt x="111" y="196"/>
                  </a:cubicBezTo>
                  <a:cubicBezTo>
                    <a:pt x="109" y="194"/>
                    <a:pt x="107" y="192"/>
                    <a:pt x="105" y="190"/>
                  </a:cubicBezTo>
                  <a:cubicBezTo>
                    <a:pt x="105" y="190"/>
                    <a:pt x="102" y="189"/>
                    <a:pt x="101" y="189"/>
                  </a:cubicBezTo>
                  <a:cubicBezTo>
                    <a:pt x="102" y="189"/>
                    <a:pt x="101" y="191"/>
                    <a:pt x="101" y="190"/>
                  </a:cubicBezTo>
                  <a:cubicBezTo>
                    <a:pt x="98" y="189"/>
                    <a:pt x="93" y="190"/>
                    <a:pt x="89" y="190"/>
                  </a:cubicBezTo>
                  <a:cubicBezTo>
                    <a:pt x="87" y="190"/>
                    <a:pt x="84" y="190"/>
                    <a:pt x="82" y="189"/>
                  </a:cubicBezTo>
                  <a:cubicBezTo>
                    <a:pt x="82" y="191"/>
                    <a:pt x="80" y="191"/>
                    <a:pt x="79" y="190"/>
                  </a:cubicBezTo>
                  <a:cubicBezTo>
                    <a:pt x="78" y="189"/>
                    <a:pt x="76" y="189"/>
                    <a:pt x="75" y="190"/>
                  </a:cubicBezTo>
                  <a:cubicBezTo>
                    <a:pt x="74" y="190"/>
                    <a:pt x="74" y="190"/>
                    <a:pt x="73" y="190"/>
                  </a:cubicBezTo>
                  <a:cubicBezTo>
                    <a:pt x="68" y="190"/>
                    <a:pt x="64" y="190"/>
                    <a:pt x="59" y="190"/>
                  </a:cubicBezTo>
                  <a:cubicBezTo>
                    <a:pt x="56" y="189"/>
                    <a:pt x="53" y="189"/>
                    <a:pt x="51" y="189"/>
                  </a:cubicBezTo>
                  <a:cubicBezTo>
                    <a:pt x="50" y="189"/>
                    <a:pt x="50" y="188"/>
                    <a:pt x="50" y="188"/>
                  </a:cubicBezTo>
                  <a:cubicBezTo>
                    <a:pt x="45" y="188"/>
                    <a:pt x="41" y="186"/>
                    <a:pt x="35" y="187"/>
                  </a:cubicBezTo>
                  <a:cubicBezTo>
                    <a:pt x="36" y="187"/>
                    <a:pt x="37" y="188"/>
                    <a:pt x="37" y="189"/>
                  </a:cubicBezTo>
                  <a:cubicBezTo>
                    <a:pt x="38" y="189"/>
                    <a:pt x="37" y="190"/>
                    <a:pt x="36" y="190"/>
                  </a:cubicBezTo>
                  <a:cubicBezTo>
                    <a:pt x="35" y="189"/>
                    <a:pt x="33" y="186"/>
                    <a:pt x="30" y="186"/>
                  </a:cubicBezTo>
                  <a:cubicBezTo>
                    <a:pt x="30" y="188"/>
                    <a:pt x="32" y="190"/>
                    <a:pt x="33" y="190"/>
                  </a:cubicBezTo>
                  <a:cubicBezTo>
                    <a:pt x="34" y="191"/>
                    <a:pt x="33" y="192"/>
                    <a:pt x="34" y="193"/>
                  </a:cubicBezTo>
                  <a:cubicBezTo>
                    <a:pt x="34" y="194"/>
                    <a:pt x="33" y="194"/>
                    <a:pt x="33" y="194"/>
                  </a:cubicBezTo>
                  <a:cubicBezTo>
                    <a:pt x="30" y="191"/>
                    <a:pt x="28" y="189"/>
                    <a:pt x="25" y="186"/>
                  </a:cubicBezTo>
                  <a:cubicBezTo>
                    <a:pt x="25" y="186"/>
                    <a:pt x="24" y="186"/>
                    <a:pt x="24" y="187"/>
                  </a:cubicBezTo>
                  <a:cubicBezTo>
                    <a:pt x="23" y="186"/>
                    <a:pt x="21" y="185"/>
                    <a:pt x="20" y="183"/>
                  </a:cubicBezTo>
                  <a:cubicBezTo>
                    <a:pt x="17" y="176"/>
                    <a:pt x="11" y="171"/>
                    <a:pt x="7" y="165"/>
                  </a:cubicBezTo>
                  <a:cubicBezTo>
                    <a:pt x="4" y="163"/>
                    <a:pt x="2" y="160"/>
                    <a:pt x="1" y="157"/>
                  </a:cubicBezTo>
                  <a:cubicBezTo>
                    <a:pt x="0" y="156"/>
                    <a:pt x="1" y="156"/>
                    <a:pt x="2" y="156"/>
                  </a:cubicBezTo>
                  <a:cubicBezTo>
                    <a:pt x="2" y="156"/>
                    <a:pt x="2" y="157"/>
                    <a:pt x="2" y="157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12" name="MH_SubTitle_1">
              <a:extLst>
                <a:ext uri="{FF2B5EF4-FFF2-40B4-BE49-F238E27FC236}">
                  <a16:creationId xmlns:a16="http://schemas.microsoft.com/office/drawing/2014/main" id="{4E4F4ADF-3A02-4B0D-910B-8456A93D68F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063552" y="2060848"/>
              <a:ext cx="8064896" cy="1152128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数据库基本操作：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安装、连接、建库、建表、增删改查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AC13842-53AC-41C3-8B58-F2E6F66ED816}"/>
              </a:ext>
            </a:extLst>
          </p:cNvPr>
          <p:cNvGrpSpPr/>
          <p:nvPr/>
        </p:nvGrpSpPr>
        <p:grpSpPr>
          <a:xfrm>
            <a:off x="1144687" y="4009362"/>
            <a:ext cx="8983761" cy="814387"/>
            <a:chOff x="1144687" y="3443971"/>
            <a:chExt cx="8983761" cy="814387"/>
          </a:xfrm>
        </p:grpSpPr>
        <p:sp>
          <p:nvSpPr>
            <p:cNvPr id="15" name="MH_Other_2">
              <a:extLst>
                <a:ext uri="{FF2B5EF4-FFF2-40B4-BE49-F238E27FC236}">
                  <a16:creationId xmlns:a16="http://schemas.microsoft.com/office/drawing/2014/main" id="{99F9A755-3593-4DC5-AEB8-ACC8A5EC45FA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1144687" y="3443971"/>
              <a:ext cx="642937" cy="814387"/>
            </a:xfrm>
            <a:custGeom>
              <a:avLst/>
              <a:gdLst>
                <a:gd name="T0" fmla="*/ 2147483646 w 168"/>
                <a:gd name="T1" fmla="*/ 2147483646 h 213"/>
                <a:gd name="T2" fmla="*/ 2147483646 w 168"/>
                <a:gd name="T3" fmla="*/ 2147483646 h 213"/>
                <a:gd name="T4" fmla="*/ 2147483646 w 168"/>
                <a:gd name="T5" fmla="*/ 2147483646 h 213"/>
                <a:gd name="T6" fmla="*/ 2147483646 w 168"/>
                <a:gd name="T7" fmla="*/ 2147483646 h 213"/>
                <a:gd name="T8" fmla="*/ 2147483646 w 168"/>
                <a:gd name="T9" fmla="*/ 2147483646 h 213"/>
                <a:gd name="T10" fmla="*/ 2147483646 w 168"/>
                <a:gd name="T11" fmla="*/ 2147483646 h 213"/>
                <a:gd name="T12" fmla="*/ 2147483646 w 168"/>
                <a:gd name="T13" fmla="*/ 2147483646 h 213"/>
                <a:gd name="T14" fmla="*/ 2147483646 w 168"/>
                <a:gd name="T15" fmla="*/ 2147483646 h 213"/>
                <a:gd name="T16" fmla="*/ 2147483646 w 168"/>
                <a:gd name="T17" fmla="*/ 2147483646 h 213"/>
                <a:gd name="T18" fmla="*/ 2147483646 w 168"/>
                <a:gd name="T19" fmla="*/ 2147483646 h 213"/>
                <a:gd name="T20" fmla="*/ 2147483646 w 168"/>
                <a:gd name="T21" fmla="*/ 2147483646 h 213"/>
                <a:gd name="T22" fmla="*/ 2147483646 w 168"/>
                <a:gd name="T23" fmla="*/ 2147483646 h 213"/>
                <a:gd name="T24" fmla="*/ 2147483646 w 168"/>
                <a:gd name="T25" fmla="*/ 2147483646 h 213"/>
                <a:gd name="T26" fmla="*/ 2147483646 w 168"/>
                <a:gd name="T27" fmla="*/ 2147483646 h 213"/>
                <a:gd name="T28" fmla="*/ 2147483646 w 168"/>
                <a:gd name="T29" fmla="*/ 2147483646 h 213"/>
                <a:gd name="T30" fmla="*/ 2147483646 w 168"/>
                <a:gd name="T31" fmla="*/ 2147483646 h 213"/>
                <a:gd name="T32" fmla="*/ 2147483646 w 168"/>
                <a:gd name="T33" fmla="*/ 2147483646 h 213"/>
                <a:gd name="T34" fmla="*/ 2147483646 w 168"/>
                <a:gd name="T35" fmla="*/ 2147483646 h 213"/>
                <a:gd name="T36" fmla="*/ 2147483646 w 168"/>
                <a:gd name="T37" fmla="*/ 2147483646 h 213"/>
                <a:gd name="T38" fmla="*/ 2147483646 w 168"/>
                <a:gd name="T39" fmla="*/ 2147483646 h 213"/>
                <a:gd name="T40" fmla="*/ 2147483646 w 168"/>
                <a:gd name="T41" fmla="*/ 2147483646 h 213"/>
                <a:gd name="T42" fmla="*/ 2147483646 w 168"/>
                <a:gd name="T43" fmla="*/ 2147483646 h 213"/>
                <a:gd name="T44" fmla="*/ 2147483646 w 168"/>
                <a:gd name="T45" fmla="*/ 2147483646 h 213"/>
                <a:gd name="T46" fmla="*/ 2147483646 w 168"/>
                <a:gd name="T47" fmla="*/ 2147483646 h 213"/>
                <a:gd name="T48" fmla="*/ 2147483646 w 168"/>
                <a:gd name="T49" fmla="*/ 2147483646 h 213"/>
                <a:gd name="T50" fmla="*/ 2147483646 w 168"/>
                <a:gd name="T51" fmla="*/ 2147483646 h 213"/>
                <a:gd name="T52" fmla="*/ 2147483646 w 168"/>
                <a:gd name="T53" fmla="*/ 2147483646 h 213"/>
                <a:gd name="T54" fmla="*/ 2147483646 w 168"/>
                <a:gd name="T55" fmla="*/ 2147483646 h 213"/>
                <a:gd name="T56" fmla="*/ 2147483646 w 168"/>
                <a:gd name="T57" fmla="*/ 2147483646 h 213"/>
                <a:gd name="T58" fmla="*/ 2147483646 w 168"/>
                <a:gd name="T59" fmla="*/ 2147483646 h 213"/>
                <a:gd name="T60" fmla="*/ 2147483646 w 168"/>
                <a:gd name="T61" fmla="*/ 2147483646 h 213"/>
                <a:gd name="T62" fmla="*/ 2147483646 w 168"/>
                <a:gd name="T63" fmla="*/ 2147483646 h 213"/>
                <a:gd name="T64" fmla="*/ 2147483646 w 168"/>
                <a:gd name="T65" fmla="*/ 2147483646 h 213"/>
                <a:gd name="T66" fmla="*/ 2147483646 w 168"/>
                <a:gd name="T67" fmla="*/ 2147483646 h 213"/>
                <a:gd name="T68" fmla="*/ 2147483646 w 168"/>
                <a:gd name="T69" fmla="*/ 2147483646 h 213"/>
                <a:gd name="T70" fmla="*/ 2147483646 w 168"/>
                <a:gd name="T71" fmla="*/ 2147483646 h 213"/>
                <a:gd name="T72" fmla="*/ 2147483646 w 168"/>
                <a:gd name="T73" fmla="*/ 2147483646 h 213"/>
                <a:gd name="T74" fmla="*/ 2147483646 w 168"/>
                <a:gd name="T75" fmla="*/ 2147483646 h 213"/>
                <a:gd name="T76" fmla="*/ 2147483646 w 168"/>
                <a:gd name="T77" fmla="*/ 2147483646 h 213"/>
                <a:gd name="T78" fmla="*/ 2147483646 w 168"/>
                <a:gd name="T79" fmla="*/ 2147483646 h 213"/>
                <a:gd name="T80" fmla="*/ 2147483646 w 168"/>
                <a:gd name="T81" fmla="*/ 2147483646 h 213"/>
                <a:gd name="T82" fmla="*/ 2147483646 w 168"/>
                <a:gd name="T83" fmla="*/ 2147483646 h 213"/>
                <a:gd name="T84" fmla="*/ 2147483646 w 168"/>
                <a:gd name="T85" fmla="*/ 2147483646 h 213"/>
                <a:gd name="T86" fmla="*/ 2147483646 w 168"/>
                <a:gd name="T87" fmla="*/ 2147483646 h 213"/>
                <a:gd name="T88" fmla="*/ 2147483646 w 168"/>
                <a:gd name="T89" fmla="*/ 2147483646 h 213"/>
                <a:gd name="T90" fmla="*/ 2147483646 w 168"/>
                <a:gd name="T91" fmla="*/ 2147483646 h 213"/>
                <a:gd name="T92" fmla="*/ 2147483646 w 168"/>
                <a:gd name="T93" fmla="*/ 2147483646 h 213"/>
                <a:gd name="T94" fmla="*/ 2147483646 w 168"/>
                <a:gd name="T95" fmla="*/ 2147483646 h 213"/>
                <a:gd name="T96" fmla="*/ 2147483646 w 168"/>
                <a:gd name="T97" fmla="*/ 2147483646 h 213"/>
                <a:gd name="T98" fmla="*/ 2147483646 w 168"/>
                <a:gd name="T99" fmla="*/ 2147483646 h 213"/>
                <a:gd name="T100" fmla="*/ 2147483646 w 168"/>
                <a:gd name="T101" fmla="*/ 2147483646 h 213"/>
                <a:gd name="T102" fmla="*/ 2147483646 w 168"/>
                <a:gd name="T103" fmla="*/ 2147483646 h 213"/>
                <a:gd name="T104" fmla="*/ 2147483646 w 168"/>
                <a:gd name="T105" fmla="*/ 2147483646 h 213"/>
                <a:gd name="T106" fmla="*/ 2147483646 w 168"/>
                <a:gd name="T107" fmla="*/ 2147483646 h 213"/>
                <a:gd name="T108" fmla="*/ 2147483646 w 168"/>
                <a:gd name="T109" fmla="*/ 2147483646 h 213"/>
                <a:gd name="T110" fmla="*/ 2147483646 w 168"/>
                <a:gd name="T111" fmla="*/ 2147483646 h 213"/>
                <a:gd name="T112" fmla="*/ 2147483646 w 168"/>
                <a:gd name="T113" fmla="*/ 2147483646 h 213"/>
                <a:gd name="T114" fmla="*/ 2147483646 w 168"/>
                <a:gd name="T115" fmla="*/ 2147483646 h 213"/>
                <a:gd name="T116" fmla="*/ 2147483646 w 168"/>
                <a:gd name="T117" fmla="*/ 2147483646 h 213"/>
                <a:gd name="T118" fmla="*/ 2147483646 w 168"/>
                <a:gd name="T119" fmla="*/ 2147483646 h 213"/>
                <a:gd name="T120" fmla="*/ 2147483646 w 168"/>
                <a:gd name="T121" fmla="*/ 2147483646 h 213"/>
                <a:gd name="T122" fmla="*/ 2147483646 w 168"/>
                <a:gd name="T123" fmla="*/ 2147483646 h 2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8" h="213">
                  <a:moveTo>
                    <a:pt x="74" y="183"/>
                  </a:moveTo>
                  <a:cubicBezTo>
                    <a:pt x="73" y="183"/>
                    <a:pt x="72" y="184"/>
                    <a:pt x="72" y="184"/>
                  </a:cubicBezTo>
                  <a:cubicBezTo>
                    <a:pt x="73" y="184"/>
                    <a:pt x="74" y="184"/>
                    <a:pt x="74" y="183"/>
                  </a:cubicBezTo>
                  <a:close/>
                  <a:moveTo>
                    <a:pt x="92" y="190"/>
                  </a:moveTo>
                  <a:cubicBezTo>
                    <a:pt x="92" y="190"/>
                    <a:pt x="92" y="190"/>
                    <a:pt x="93" y="189"/>
                  </a:cubicBezTo>
                  <a:cubicBezTo>
                    <a:pt x="93" y="189"/>
                    <a:pt x="94" y="189"/>
                    <a:pt x="94" y="188"/>
                  </a:cubicBezTo>
                  <a:cubicBezTo>
                    <a:pt x="93" y="188"/>
                    <a:pt x="93" y="189"/>
                    <a:pt x="93" y="189"/>
                  </a:cubicBezTo>
                  <a:lnTo>
                    <a:pt x="92" y="190"/>
                  </a:lnTo>
                  <a:close/>
                  <a:moveTo>
                    <a:pt x="9" y="149"/>
                  </a:moveTo>
                  <a:cubicBezTo>
                    <a:pt x="10" y="149"/>
                    <a:pt x="10" y="148"/>
                    <a:pt x="10" y="148"/>
                  </a:cubicBezTo>
                  <a:cubicBezTo>
                    <a:pt x="9" y="148"/>
                    <a:pt x="9" y="149"/>
                    <a:pt x="9" y="149"/>
                  </a:cubicBezTo>
                  <a:close/>
                  <a:moveTo>
                    <a:pt x="26" y="80"/>
                  </a:moveTo>
                  <a:cubicBezTo>
                    <a:pt x="27" y="79"/>
                    <a:pt x="27" y="78"/>
                    <a:pt x="27" y="78"/>
                  </a:cubicBezTo>
                  <a:cubicBezTo>
                    <a:pt x="26" y="77"/>
                    <a:pt x="26" y="79"/>
                    <a:pt x="26" y="80"/>
                  </a:cubicBezTo>
                  <a:close/>
                  <a:moveTo>
                    <a:pt x="29" y="88"/>
                  </a:moveTo>
                  <a:cubicBezTo>
                    <a:pt x="29" y="87"/>
                    <a:pt x="29" y="87"/>
                    <a:pt x="30" y="86"/>
                  </a:cubicBezTo>
                  <a:cubicBezTo>
                    <a:pt x="30" y="86"/>
                    <a:pt x="30" y="85"/>
                    <a:pt x="29" y="85"/>
                  </a:cubicBezTo>
                  <a:cubicBezTo>
                    <a:pt x="29" y="86"/>
                    <a:pt x="29" y="87"/>
                    <a:pt x="29" y="88"/>
                  </a:cubicBezTo>
                  <a:close/>
                  <a:moveTo>
                    <a:pt x="40" y="88"/>
                  </a:moveTo>
                  <a:cubicBezTo>
                    <a:pt x="40" y="88"/>
                    <a:pt x="41" y="87"/>
                    <a:pt x="41" y="87"/>
                  </a:cubicBezTo>
                  <a:cubicBezTo>
                    <a:pt x="41" y="87"/>
                    <a:pt x="41" y="86"/>
                    <a:pt x="42" y="86"/>
                  </a:cubicBezTo>
                  <a:cubicBezTo>
                    <a:pt x="42" y="86"/>
                    <a:pt x="42" y="85"/>
                    <a:pt x="4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1" y="86"/>
                    <a:pt x="41" y="86"/>
                    <a:pt x="41" y="87"/>
                  </a:cubicBezTo>
                  <a:cubicBezTo>
                    <a:pt x="40" y="87"/>
                    <a:pt x="40" y="88"/>
                    <a:pt x="40" y="88"/>
                  </a:cubicBezTo>
                  <a:close/>
                  <a:moveTo>
                    <a:pt x="62" y="76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63" y="75"/>
                    <a:pt x="64" y="75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3" y="74"/>
                    <a:pt x="63" y="75"/>
                    <a:pt x="63" y="75"/>
                  </a:cubicBezTo>
                  <a:lnTo>
                    <a:pt x="62" y="76"/>
                  </a:lnTo>
                  <a:close/>
                  <a:moveTo>
                    <a:pt x="26" y="60"/>
                  </a:moveTo>
                  <a:cubicBezTo>
                    <a:pt x="26" y="59"/>
                    <a:pt x="26" y="59"/>
                    <a:pt x="26" y="59"/>
                  </a:cubicBezTo>
                  <a:cubicBezTo>
                    <a:pt x="27" y="59"/>
                    <a:pt x="27" y="58"/>
                    <a:pt x="28" y="58"/>
                  </a:cubicBezTo>
                  <a:cubicBezTo>
                    <a:pt x="28" y="56"/>
                    <a:pt x="26" y="58"/>
                    <a:pt x="26" y="59"/>
                  </a:cubicBezTo>
                  <a:lnTo>
                    <a:pt x="26" y="60"/>
                  </a:lnTo>
                  <a:close/>
                  <a:moveTo>
                    <a:pt x="29" y="52"/>
                  </a:moveTo>
                  <a:cubicBezTo>
                    <a:pt x="29" y="52"/>
                    <a:pt x="29" y="52"/>
                    <a:pt x="29" y="52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1" y="49"/>
                    <a:pt x="32" y="49"/>
                    <a:pt x="32" y="48"/>
                  </a:cubicBezTo>
                  <a:cubicBezTo>
                    <a:pt x="31" y="48"/>
                    <a:pt x="31" y="49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2"/>
                    <a:pt x="29" y="52"/>
                    <a:pt x="29" y="52"/>
                  </a:cubicBezTo>
                  <a:close/>
                  <a:moveTo>
                    <a:pt x="73" y="202"/>
                  </a:moveTo>
                  <a:cubicBezTo>
                    <a:pt x="72" y="202"/>
                    <a:pt x="72" y="201"/>
                    <a:pt x="72" y="200"/>
                  </a:cubicBezTo>
                  <a:cubicBezTo>
                    <a:pt x="73" y="200"/>
                    <a:pt x="74" y="200"/>
                    <a:pt x="74" y="201"/>
                  </a:cubicBezTo>
                  <a:cubicBezTo>
                    <a:pt x="74" y="201"/>
                    <a:pt x="73" y="201"/>
                    <a:pt x="73" y="202"/>
                  </a:cubicBezTo>
                  <a:close/>
                  <a:moveTo>
                    <a:pt x="129" y="175"/>
                  </a:moveTo>
                  <a:cubicBezTo>
                    <a:pt x="129" y="175"/>
                    <a:pt x="130" y="175"/>
                    <a:pt x="130" y="175"/>
                  </a:cubicBezTo>
                  <a:cubicBezTo>
                    <a:pt x="131" y="175"/>
                    <a:pt x="132" y="176"/>
                    <a:pt x="133" y="175"/>
                  </a:cubicBezTo>
                  <a:lnTo>
                    <a:pt x="129" y="175"/>
                  </a:lnTo>
                  <a:close/>
                  <a:moveTo>
                    <a:pt x="42" y="27"/>
                  </a:moveTo>
                  <a:cubicBezTo>
                    <a:pt x="43" y="27"/>
                    <a:pt x="43" y="26"/>
                    <a:pt x="43" y="25"/>
                  </a:cubicBezTo>
                  <a:cubicBezTo>
                    <a:pt x="43" y="25"/>
                    <a:pt x="42" y="26"/>
                    <a:pt x="42" y="26"/>
                  </a:cubicBezTo>
                  <a:cubicBezTo>
                    <a:pt x="42" y="26"/>
                    <a:pt x="41" y="27"/>
                    <a:pt x="42" y="27"/>
                  </a:cubicBezTo>
                  <a:close/>
                  <a:moveTo>
                    <a:pt x="32" y="144"/>
                  </a:moveTo>
                  <a:cubicBezTo>
                    <a:pt x="32" y="143"/>
                    <a:pt x="32" y="143"/>
                    <a:pt x="32" y="143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5" y="140"/>
                    <a:pt x="34" y="141"/>
                    <a:pt x="33" y="142"/>
                  </a:cubicBezTo>
                  <a:cubicBezTo>
                    <a:pt x="33" y="142"/>
                    <a:pt x="33" y="143"/>
                    <a:pt x="33" y="143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144"/>
                  </a:lnTo>
                  <a:close/>
                  <a:moveTo>
                    <a:pt x="64" y="81"/>
                  </a:moveTo>
                  <a:cubicBezTo>
                    <a:pt x="63" y="81"/>
                    <a:pt x="63" y="81"/>
                    <a:pt x="62" y="82"/>
                  </a:cubicBezTo>
                  <a:cubicBezTo>
                    <a:pt x="62" y="82"/>
                    <a:pt x="60" y="83"/>
                    <a:pt x="61" y="83"/>
                  </a:cubicBezTo>
                  <a:cubicBezTo>
                    <a:pt x="63" y="83"/>
                    <a:pt x="63" y="82"/>
                    <a:pt x="64" y="81"/>
                  </a:cubicBezTo>
                  <a:close/>
                  <a:moveTo>
                    <a:pt x="46" y="76"/>
                  </a:moveTo>
                  <a:cubicBezTo>
                    <a:pt x="46" y="76"/>
                    <a:pt x="46" y="76"/>
                    <a:pt x="46" y="76"/>
                  </a:cubicBezTo>
                  <a:cubicBezTo>
                    <a:pt x="47" y="75"/>
                    <a:pt x="48" y="74"/>
                    <a:pt x="48" y="73"/>
                  </a:cubicBezTo>
                  <a:cubicBezTo>
                    <a:pt x="48" y="71"/>
                    <a:pt x="47" y="73"/>
                    <a:pt x="47" y="73"/>
                  </a:cubicBezTo>
                  <a:cubicBezTo>
                    <a:pt x="47" y="74"/>
                    <a:pt x="46" y="75"/>
                    <a:pt x="46" y="76"/>
                  </a:cubicBezTo>
                  <a:close/>
                  <a:moveTo>
                    <a:pt x="92" y="190"/>
                  </a:moveTo>
                  <a:cubicBezTo>
                    <a:pt x="88" y="192"/>
                    <a:pt x="88" y="192"/>
                    <a:pt x="88" y="192"/>
                  </a:cubicBezTo>
                  <a:cubicBezTo>
                    <a:pt x="88" y="193"/>
                    <a:pt x="89" y="193"/>
                    <a:pt x="89" y="193"/>
                  </a:cubicBezTo>
                  <a:cubicBezTo>
                    <a:pt x="90" y="192"/>
                    <a:pt x="91" y="191"/>
                    <a:pt x="92" y="190"/>
                  </a:cubicBezTo>
                  <a:close/>
                  <a:moveTo>
                    <a:pt x="40" y="88"/>
                  </a:moveTo>
                  <a:cubicBezTo>
                    <a:pt x="40" y="88"/>
                    <a:pt x="40" y="88"/>
                    <a:pt x="39" y="88"/>
                  </a:cubicBezTo>
                  <a:cubicBezTo>
                    <a:pt x="38" y="89"/>
                    <a:pt x="38" y="91"/>
                    <a:pt x="37" y="92"/>
                  </a:cubicBezTo>
                  <a:cubicBezTo>
                    <a:pt x="36" y="92"/>
                    <a:pt x="37" y="93"/>
                    <a:pt x="37" y="93"/>
                  </a:cubicBezTo>
                  <a:lnTo>
                    <a:pt x="40" y="88"/>
                  </a:lnTo>
                  <a:close/>
                  <a:moveTo>
                    <a:pt x="88" y="80"/>
                  </a:moveTo>
                  <a:cubicBezTo>
                    <a:pt x="88" y="80"/>
                    <a:pt x="89" y="80"/>
                    <a:pt x="89" y="80"/>
                  </a:cubicBezTo>
                  <a:cubicBezTo>
                    <a:pt x="89" y="79"/>
                    <a:pt x="90" y="78"/>
                    <a:pt x="90" y="76"/>
                  </a:cubicBezTo>
                  <a:cubicBezTo>
                    <a:pt x="89" y="77"/>
                    <a:pt x="89" y="78"/>
                    <a:pt x="88" y="79"/>
                  </a:cubicBezTo>
                  <a:cubicBezTo>
                    <a:pt x="88" y="80"/>
                    <a:pt x="87" y="80"/>
                    <a:pt x="88" y="80"/>
                  </a:cubicBezTo>
                  <a:close/>
                  <a:moveTo>
                    <a:pt x="70" y="182"/>
                  </a:moveTo>
                  <a:cubicBezTo>
                    <a:pt x="69" y="182"/>
                    <a:pt x="69" y="182"/>
                    <a:pt x="69" y="182"/>
                  </a:cubicBezTo>
                  <a:cubicBezTo>
                    <a:pt x="68" y="183"/>
                    <a:pt x="66" y="185"/>
                    <a:pt x="66" y="187"/>
                  </a:cubicBezTo>
                  <a:cubicBezTo>
                    <a:pt x="67" y="185"/>
                    <a:pt x="68" y="184"/>
                    <a:pt x="70" y="182"/>
                  </a:cubicBezTo>
                  <a:close/>
                  <a:moveTo>
                    <a:pt x="45" y="81"/>
                  </a:moveTo>
                  <a:cubicBezTo>
                    <a:pt x="45" y="80"/>
                    <a:pt x="46" y="80"/>
                    <a:pt x="46" y="80"/>
                  </a:cubicBezTo>
                  <a:cubicBezTo>
                    <a:pt x="47" y="78"/>
                    <a:pt x="48" y="77"/>
                    <a:pt x="49" y="75"/>
                  </a:cubicBezTo>
                  <a:cubicBezTo>
                    <a:pt x="48" y="76"/>
                    <a:pt x="46" y="78"/>
                    <a:pt x="45" y="81"/>
                  </a:cubicBezTo>
                  <a:close/>
                  <a:moveTo>
                    <a:pt x="63" y="79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4" y="78"/>
                    <a:pt x="64" y="78"/>
                    <a:pt x="64" y="77"/>
                  </a:cubicBezTo>
                  <a:cubicBezTo>
                    <a:pt x="64" y="77"/>
                    <a:pt x="65" y="77"/>
                    <a:pt x="65" y="76"/>
                  </a:cubicBezTo>
                  <a:cubicBezTo>
                    <a:pt x="65" y="76"/>
                    <a:pt x="65" y="76"/>
                    <a:pt x="66" y="76"/>
                  </a:cubicBezTo>
                  <a:cubicBezTo>
                    <a:pt x="67" y="75"/>
                    <a:pt x="67" y="74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7" y="74"/>
                    <a:pt x="66" y="75"/>
                    <a:pt x="66" y="76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4" y="76"/>
                    <a:pt x="64" y="77"/>
                    <a:pt x="64" y="77"/>
                  </a:cubicBezTo>
                  <a:cubicBezTo>
                    <a:pt x="63" y="77"/>
                    <a:pt x="63" y="78"/>
                    <a:pt x="63" y="78"/>
                  </a:cubicBezTo>
                  <a:lnTo>
                    <a:pt x="63" y="79"/>
                  </a:lnTo>
                  <a:close/>
                  <a:moveTo>
                    <a:pt x="24" y="151"/>
                  </a:moveTo>
                  <a:cubicBezTo>
                    <a:pt x="23" y="151"/>
                    <a:pt x="22" y="153"/>
                    <a:pt x="21" y="153"/>
                  </a:cubicBezTo>
                  <a:cubicBezTo>
                    <a:pt x="20" y="153"/>
                    <a:pt x="20" y="155"/>
                    <a:pt x="20" y="155"/>
                  </a:cubicBezTo>
                  <a:cubicBezTo>
                    <a:pt x="21" y="154"/>
                    <a:pt x="23" y="153"/>
                    <a:pt x="24" y="151"/>
                  </a:cubicBezTo>
                  <a:close/>
                  <a:moveTo>
                    <a:pt x="55" y="176"/>
                  </a:moveTo>
                  <a:cubicBezTo>
                    <a:pt x="56" y="175"/>
                    <a:pt x="56" y="175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57" y="174"/>
                    <a:pt x="59" y="173"/>
                    <a:pt x="60" y="171"/>
                  </a:cubicBezTo>
                  <a:cubicBezTo>
                    <a:pt x="60" y="171"/>
                    <a:pt x="59" y="171"/>
                    <a:pt x="59" y="171"/>
                  </a:cubicBezTo>
                  <a:cubicBezTo>
                    <a:pt x="58" y="173"/>
                    <a:pt x="57" y="173"/>
                    <a:pt x="56" y="175"/>
                  </a:cubicBezTo>
                  <a:cubicBezTo>
                    <a:pt x="56" y="175"/>
                    <a:pt x="56" y="175"/>
                    <a:pt x="56" y="175"/>
                  </a:cubicBezTo>
                  <a:lnTo>
                    <a:pt x="55" y="176"/>
                  </a:lnTo>
                  <a:close/>
                  <a:moveTo>
                    <a:pt x="55" y="78"/>
                  </a:moveTo>
                  <a:cubicBezTo>
                    <a:pt x="56" y="77"/>
                    <a:pt x="58" y="76"/>
                    <a:pt x="58" y="75"/>
                  </a:cubicBezTo>
                  <a:cubicBezTo>
                    <a:pt x="57" y="75"/>
                    <a:pt x="56" y="76"/>
                    <a:pt x="55" y="76"/>
                  </a:cubicBezTo>
                  <a:cubicBezTo>
                    <a:pt x="55" y="77"/>
                    <a:pt x="55" y="77"/>
                    <a:pt x="55" y="78"/>
                  </a:cubicBezTo>
                  <a:close/>
                  <a:moveTo>
                    <a:pt x="36" y="180"/>
                  </a:moveTo>
                  <a:cubicBezTo>
                    <a:pt x="37" y="180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8" y="178"/>
                    <a:pt x="39" y="177"/>
                    <a:pt x="40" y="177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176"/>
                    <a:pt x="40" y="176"/>
                    <a:pt x="41" y="175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2" y="174"/>
                    <a:pt x="43" y="174"/>
                    <a:pt x="42" y="173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41" y="174"/>
                    <a:pt x="41" y="175"/>
                    <a:pt x="41" y="175"/>
                  </a:cubicBezTo>
                  <a:cubicBezTo>
                    <a:pt x="40" y="175"/>
                    <a:pt x="40" y="176"/>
                    <a:pt x="40" y="176"/>
                  </a:cubicBezTo>
                  <a:cubicBezTo>
                    <a:pt x="39" y="177"/>
                    <a:pt x="38" y="177"/>
                    <a:pt x="38" y="178"/>
                  </a:cubicBezTo>
                  <a:cubicBezTo>
                    <a:pt x="38" y="178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6" y="179"/>
                    <a:pt x="36" y="180"/>
                    <a:pt x="36" y="180"/>
                  </a:cubicBezTo>
                  <a:close/>
                  <a:moveTo>
                    <a:pt x="106" y="204"/>
                  </a:moveTo>
                  <a:cubicBezTo>
                    <a:pt x="107" y="203"/>
                    <a:pt x="108" y="202"/>
                    <a:pt x="109" y="201"/>
                  </a:cubicBezTo>
                  <a:cubicBezTo>
                    <a:pt x="109" y="201"/>
                    <a:pt x="107" y="201"/>
                    <a:pt x="107" y="202"/>
                  </a:cubicBezTo>
                  <a:cubicBezTo>
                    <a:pt x="106" y="203"/>
                    <a:pt x="106" y="203"/>
                    <a:pt x="106" y="204"/>
                  </a:cubicBezTo>
                  <a:close/>
                  <a:moveTo>
                    <a:pt x="70" y="182"/>
                  </a:moveTo>
                  <a:cubicBezTo>
                    <a:pt x="70" y="182"/>
                    <a:pt x="70" y="182"/>
                    <a:pt x="70" y="182"/>
                  </a:cubicBezTo>
                  <a:cubicBezTo>
                    <a:pt x="70" y="181"/>
                    <a:pt x="70" y="181"/>
                    <a:pt x="70" y="181"/>
                  </a:cubicBezTo>
                  <a:cubicBezTo>
                    <a:pt x="71" y="181"/>
                    <a:pt x="71" y="181"/>
                    <a:pt x="71" y="180"/>
                  </a:cubicBezTo>
                  <a:cubicBezTo>
                    <a:pt x="73" y="179"/>
                    <a:pt x="74" y="177"/>
                    <a:pt x="76" y="176"/>
                  </a:cubicBezTo>
                  <a:cubicBezTo>
                    <a:pt x="74" y="176"/>
                    <a:pt x="72" y="178"/>
                    <a:pt x="71" y="180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71" y="180"/>
                    <a:pt x="70" y="181"/>
                    <a:pt x="70" y="181"/>
                  </a:cubicBezTo>
                  <a:cubicBezTo>
                    <a:pt x="70" y="182"/>
                    <a:pt x="70" y="182"/>
                    <a:pt x="70" y="182"/>
                  </a:cubicBezTo>
                  <a:close/>
                  <a:moveTo>
                    <a:pt x="73" y="188"/>
                  </a:moveTo>
                  <a:cubicBezTo>
                    <a:pt x="74" y="186"/>
                    <a:pt x="77" y="184"/>
                    <a:pt x="78" y="182"/>
                  </a:cubicBezTo>
                  <a:cubicBezTo>
                    <a:pt x="76" y="184"/>
                    <a:pt x="74" y="185"/>
                    <a:pt x="72" y="187"/>
                  </a:cubicBezTo>
                  <a:cubicBezTo>
                    <a:pt x="72" y="187"/>
                    <a:pt x="72" y="189"/>
                    <a:pt x="73" y="188"/>
                  </a:cubicBezTo>
                  <a:close/>
                  <a:moveTo>
                    <a:pt x="25" y="45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8" y="42"/>
                    <a:pt x="29" y="40"/>
                    <a:pt x="30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2" y="37"/>
                    <a:pt x="31" y="36"/>
                  </a:cubicBezTo>
                  <a:cubicBezTo>
                    <a:pt x="31" y="36"/>
                    <a:pt x="30" y="37"/>
                    <a:pt x="30" y="38"/>
                  </a:cubicBezTo>
                  <a:cubicBezTo>
                    <a:pt x="29" y="39"/>
                    <a:pt x="28" y="41"/>
                    <a:pt x="27" y="42"/>
                  </a:cubicBezTo>
                  <a:cubicBezTo>
                    <a:pt x="27" y="42"/>
                    <a:pt x="27" y="43"/>
                    <a:pt x="27" y="4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25" y="45"/>
                  </a:lnTo>
                  <a:close/>
                  <a:moveTo>
                    <a:pt x="80" y="75"/>
                  </a:moveTo>
                  <a:cubicBezTo>
                    <a:pt x="80" y="75"/>
                    <a:pt x="80" y="75"/>
                    <a:pt x="80" y="75"/>
                  </a:cubicBezTo>
                  <a:cubicBezTo>
                    <a:pt x="79" y="77"/>
                    <a:pt x="77" y="78"/>
                    <a:pt x="75" y="80"/>
                  </a:cubicBezTo>
                  <a:cubicBezTo>
                    <a:pt x="75" y="80"/>
                    <a:pt x="76" y="81"/>
                    <a:pt x="76" y="81"/>
                  </a:cubicBezTo>
                  <a:lnTo>
                    <a:pt x="80" y="75"/>
                  </a:lnTo>
                  <a:close/>
                  <a:moveTo>
                    <a:pt x="46" y="90"/>
                  </a:moveTo>
                  <a:cubicBezTo>
                    <a:pt x="46" y="90"/>
                    <a:pt x="47" y="89"/>
                    <a:pt x="47" y="88"/>
                  </a:cubicBezTo>
                  <a:cubicBezTo>
                    <a:pt x="47" y="88"/>
                    <a:pt x="48" y="88"/>
                    <a:pt x="48" y="87"/>
                  </a:cubicBezTo>
                  <a:cubicBezTo>
                    <a:pt x="49" y="87"/>
                    <a:pt x="49" y="86"/>
                    <a:pt x="49" y="85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1" y="83"/>
                    <a:pt x="51" y="83"/>
                    <a:pt x="51" y="82"/>
                  </a:cubicBezTo>
                  <a:cubicBezTo>
                    <a:pt x="51" y="81"/>
                    <a:pt x="51" y="81"/>
                    <a:pt x="51" y="82"/>
                  </a:cubicBezTo>
                  <a:cubicBezTo>
                    <a:pt x="50" y="82"/>
                    <a:pt x="51" y="83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8" y="85"/>
                    <a:pt x="48" y="86"/>
                    <a:pt x="48" y="87"/>
                  </a:cubicBezTo>
                  <a:cubicBezTo>
                    <a:pt x="47" y="88"/>
                    <a:pt x="46" y="89"/>
                    <a:pt x="46" y="90"/>
                  </a:cubicBezTo>
                  <a:close/>
                  <a:moveTo>
                    <a:pt x="89" y="185"/>
                  </a:moveTo>
                  <a:cubicBezTo>
                    <a:pt x="87" y="187"/>
                    <a:pt x="85" y="189"/>
                    <a:pt x="83" y="191"/>
                  </a:cubicBezTo>
                  <a:cubicBezTo>
                    <a:pt x="83" y="191"/>
                    <a:pt x="83" y="192"/>
                    <a:pt x="83" y="191"/>
                  </a:cubicBezTo>
                  <a:cubicBezTo>
                    <a:pt x="85" y="190"/>
                    <a:pt x="88" y="188"/>
                    <a:pt x="89" y="185"/>
                  </a:cubicBezTo>
                  <a:close/>
                  <a:moveTo>
                    <a:pt x="59" y="175"/>
                  </a:move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4"/>
                    <a:pt x="52" y="183"/>
                  </a:cubicBezTo>
                  <a:cubicBezTo>
                    <a:pt x="55" y="180"/>
                    <a:pt x="57" y="178"/>
                    <a:pt x="59" y="175"/>
                  </a:cubicBezTo>
                  <a:close/>
                  <a:moveTo>
                    <a:pt x="134" y="61"/>
                  </a:moveTo>
                  <a:cubicBezTo>
                    <a:pt x="136" y="60"/>
                    <a:pt x="137" y="59"/>
                    <a:pt x="139" y="58"/>
                  </a:cubicBezTo>
                  <a:cubicBezTo>
                    <a:pt x="139" y="58"/>
                    <a:pt x="137" y="57"/>
                    <a:pt x="137" y="57"/>
                  </a:cubicBezTo>
                  <a:cubicBezTo>
                    <a:pt x="136" y="58"/>
                    <a:pt x="134" y="59"/>
                    <a:pt x="134" y="60"/>
                  </a:cubicBezTo>
                  <a:cubicBezTo>
                    <a:pt x="134" y="60"/>
                    <a:pt x="134" y="60"/>
                    <a:pt x="134" y="61"/>
                  </a:cubicBezTo>
                  <a:close/>
                  <a:moveTo>
                    <a:pt x="116" y="23"/>
                  </a:moveTo>
                  <a:cubicBezTo>
                    <a:pt x="116" y="23"/>
                    <a:pt x="116" y="23"/>
                    <a:pt x="116" y="23"/>
                  </a:cubicBezTo>
                  <a:cubicBezTo>
                    <a:pt x="119" y="21"/>
                    <a:pt x="121" y="19"/>
                    <a:pt x="124" y="18"/>
                  </a:cubicBezTo>
                  <a:cubicBezTo>
                    <a:pt x="124" y="18"/>
                    <a:pt x="122" y="17"/>
                    <a:pt x="122" y="18"/>
                  </a:cubicBezTo>
                  <a:cubicBezTo>
                    <a:pt x="120" y="19"/>
                    <a:pt x="119" y="21"/>
                    <a:pt x="116" y="22"/>
                  </a:cubicBezTo>
                  <a:cubicBezTo>
                    <a:pt x="116" y="22"/>
                    <a:pt x="116" y="22"/>
                    <a:pt x="116" y="23"/>
                  </a:cubicBezTo>
                  <a:close/>
                  <a:moveTo>
                    <a:pt x="146" y="63"/>
                  </a:moveTo>
                  <a:cubicBezTo>
                    <a:pt x="146" y="63"/>
                    <a:pt x="146" y="63"/>
                    <a:pt x="145" y="63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41" y="67"/>
                    <a:pt x="144" y="65"/>
                    <a:pt x="146" y="63"/>
                  </a:cubicBezTo>
                  <a:close/>
                  <a:moveTo>
                    <a:pt x="125" y="23"/>
                  </a:moveTo>
                  <a:cubicBezTo>
                    <a:pt x="127" y="22"/>
                    <a:pt x="129" y="21"/>
                    <a:pt x="132" y="20"/>
                  </a:cubicBezTo>
                  <a:cubicBezTo>
                    <a:pt x="131" y="19"/>
                    <a:pt x="129" y="19"/>
                    <a:pt x="129" y="19"/>
                  </a:cubicBezTo>
                  <a:cubicBezTo>
                    <a:pt x="128" y="20"/>
                    <a:pt x="127" y="21"/>
                    <a:pt x="126" y="22"/>
                  </a:cubicBezTo>
                  <a:cubicBezTo>
                    <a:pt x="125" y="22"/>
                    <a:pt x="123" y="24"/>
                    <a:pt x="125" y="23"/>
                  </a:cubicBezTo>
                  <a:close/>
                  <a:moveTo>
                    <a:pt x="58" y="183"/>
                  </a:moveTo>
                  <a:cubicBezTo>
                    <a:pt x="61" y="180"/>
                    <a:pt x="64" y="177"/>
                    <a:pt x="67" y="174"/>
                  </a:cubicBezTo>
                  <a:cubicBezTo>
                    <a:pt x="63" y="176"/>
                    <a:pt x="61" y="180"/>
                    <a:pt x="58" y="183"/>
                  </a:cubicBezTo>
                  <a:cubicBezTo>
                    <a:pt x="58" y="183"/>
                    <a:pt x="58" y="183"/>
                    <a:pt x="58" y="183"/>
                  </a:cubicBezTo>
                  <a:close/>
                  <a:moveTo>
                    <a:pt x="74" y="183"/>
                  </a:moveTo>
                  <a:cubicBezTo>
                    <a:pt x="76" y="181"/>
                    <a:pt x="78" y="179"/>
                    <a:pt x="81" y="178"/>
                  </a:cubicBezTo>
                  <a:cubicBezTo>
                    <a:pt x="80" y="178"/>
                    <a:pt x="79" y="177"/>
                    <a:pt x="78" y="178"/>
                  </a:cubicBezTo>
                  <a:cubicBezTo>
                    <a:pt x="77" y="179"/>
                    <a:pt x="76" y="181"/>
                    <a:pt x="74" y="182"/>
                  </a:cubicBezTo>
                  <a:cubicBezTo>
                    <a:pt x="74" y="182"/>
                    <a:pt x="74" y="183"/>
                    <a:pt x="74" y="183"/>
                  </a:cubicBezTo>
                  <a:close/>
                  <a:moveTo>
                    <a:pt x="27" y="63"/>
                  </a:moveTo>
                  <a:cubicBezTo>
                    <a:pt x="27" y="63"/>
                    <a:pt x="27" y="63"/>
                    <a:pt x="27" y="63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30" y="59"/>
                    <a:pt x="31" y="57"/>
                    <a:pt x="33" y="54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5" y="52"/>
                    <a:pt x="37" y="49"/>
                    <a:pt x="38" y="47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1" y="56"/>
                    <a:pt x="29" y="59"/>
                    <a:pt x="27" y="62"/>
                  </a:cubicBezTo>
                  <a:cubicBezTo>
                    <a:pt x="27" y="63"/>
                    <a:pt x="27" y="63"/>
                    <a:pt x="27" y="63"/>
                  </a:cubicBezTo>
                  <a:close/>
                  <a:moveTo>
                    <a:pt x="129" y="189"/>
                  </a:moveTo>
                  <a:cubicBezTo>
                    <a:pt x="130" y="189"/>
                    <a:pt x="131" y="189"/>
                    <a:pt x="131" y="190"/>
                  </a:cubicBezTo>
                  <a:cubicBezTo>
                    <a:pt x="135" y="188"/>
                    <a:pt x="135" y="188"/>
                    <a:pt x="135" y="188"/>
                  </a:cubicBezTo>
                  <a:cubicBezTo>
                    <a:pt x="134" y="187"/>
                    <a:pt x="133" y="187"/>
                    <a:pt x="132" y="187"/>
                  </a:cubicBezTo>
                  <a:cubicBezTo>
                    <a:pt x="131" y="187"/>
                    <a:pt x="130" y="188"/>
                    <a:pt x="129" y="189"/>
                  </a:cubicBezTo>
                  <a:close/>
                  <a:moveTo>
                    <a:pt x="85" y="26"/>
                  </a:moveTo>
                  <a:cubicBezTo>
                    <a:pt x="86" y="26"/>
                    <a:pt x="87" y="26"/>
                    <a:pt x="87" y="25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2" y="21"/>
                    <a:pt x="93" y="20"/>
                    <a:pt x="93" y="20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9" y="15"/>
                    <a:pt x="97" y="15"/>
                    <a:pt x="97" y="16"/>
                  </a:cubicBezTo>
                  <a:cubicBezTo>
                    <a:pt x="96" y="17"/>
                    <a:pt x="94" y="19"/>
                    <a:pt x="93" y="19"/>
                  </a:cubicBezTo>
                  <a:cubicBezTo>
                    <a:pt x="93" y="19"/>
                    <a:pt x="93" y="20"/>
                    <a:pt x="93" y="20"/>
                  </a:cubicBezTo>
                  <a:cubicBezTo>
                    <a:pt x="92" y="20"/>
                    <a:pt x="92" y="20"/>
                    <a:pt x="92" y="21"/>
                  </a:cubicBezTo>
                  <a:cubicBezTo>
                    <a:pt x="91" y="21"/>
                    <a:pt x="91" y="21"/>
                    <a:pt x="91" y="22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7" y="25"/>
                    <a:pt x="86" y="26"/>
                    <a:pt x="85" y="26"/>
                  </a:cubicBezTo>
                  <a:close/>
                  <a:moveTo>
                    <a:pt x="24" y="151"/>
                  </a:moveTo>
                  <a:cubicBezTo>
                    <a:pt x="27" y="147"/>
                    <a:pt x="30" y="142"/>
                    <a:pt x="34" y="138"/>
                  </a:cubicBezTo>
                  <a:cubicBezTo>
                    <a:pt x="34" y="137"/>
                    <a:pt x="33" y="138"/>
                    <a:pt x="33" y="138"/>
                  </a:cubicBezTo>
                  <a:cubicBezTo>
                    <a:pt x="30" y="142"/>
                    <a:pt x="27" y="146"/>
                    <a:pt x="24" y="150"/>
                  </a:cubicBezTo>
                  <a:cubicBezTo>
                    <a:pt x="23" y="150"/>
                    <a:pt x="23" y="151"/>
                    <a:pt x="24" y="151"/>
                  </a:cubicBezTo>
                  <a:close/>
                  <a:moveTo>
                    <a:pt x="39" y="65"/>
                  </a:moveTo>
                  <a:cubicBezTo>
                    <a:pt x="37" y="69"/>
                    <a:pt x="35" y="72"/>
                    <a:pt x="32" y="75"/>
                  </a:cubicBezTo>
                  <a:cubicBezTo>
                    <a:pt x="31" y="76"/>
                    <a:pt x="31" y="77"/>
                    <a:pt x="32" y="78"/>
                  </a:cubicBezTo>
                  <a:cubicBezTo>
                    <a:pt x="34" y="74"/>
                    <a:pt x="37" y="69"/>
                    <a:pt x="39" y="65"/>
                  </a:cubicBezTo>
                  <a:close/>
                  <a:moveTo>
                    <a:pt x="104" y="187"/>
                  </a:moveTo>
                  <a:cubicBezTo>
                    <a:pt x="101" y="189"/>
                    <a:pt x="98" y="191"/>
                    <a:pt x="95" y="194"/>
                  </a:cubicBezTo>
                  <a:cubicBezTo>
                    <a:pt x="96" y="194"/>
                    <a:pt x="97" y="195"/>
                    <a:pt x="98" y="194"/>
                  </a:cubicBezTo>
                  <a:cubicBezTo>
                    <a:pt x="100" y="192"/>
                    <a:pt x="102" y="190"/>
                    <a:pt x="104" y="187"/>
                  </a:cubicBezTo>
                  <a:close/>
                  <a:moveTo>
                    <a:pt x="66" y="27"/>
                  </a:moveTo>
                  <a:cubicBezTo>
                    <a:pt x="66" y="26"/>
                    <a:pt x="66" y="26"/>
                    <a:pt x="66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8" y="26"/>
                    <a:pt x="68" y="25"/>
                    <a:pt x="68" y="25"/>
                  </a:cubicBezTo>
                  <a:cubicBezTo>
                    <a:pt x="72" y="22"/>
                    <a:pt x="75" y="18"/>
                    <a:pt x="79" y="15"/>
                  </a:cubicBezTo>
                  <a:cubicBezTo>
                    <a:pt x="75" y="16"/>
                    <a:pt x="74" y="18"/>
                    <a:pt x="72" y="21"/>
                  </a:cubicBezTo>
                  <a:cubicBezTo>
                    <a:pt x="71" y="22"/>
                    <a:pt x="70" y="23"/>
                    <a:pt x="69" y="24"/>
                  </a:cubicBezTo>
                  <a:cubicBezTo>
                    <a:pt x="68" y="24"/>
                    <a:pt x="68" y="24"/>
                    <a:pt x="68" y="25"/>
                  </a:cubicBezTo>
                  <a:cubicBezTo>
                    <a:pt x="68" y="25"/>
                    <a:pt x="67" y="25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6" y="26"/>
                    <a:pt x="66" y="26"/>
                    <a:pt x="66" y="26"/>
                  </a:cubicBezTo>
                  <a:lnTo>
                    <a:pt x="66" y="27"/>
                  </a:lnTo>
                  <a:close/>
                  <a:moveTo>
                    <a:pt x="85" y="180"/>
                  </a:moveTo>
                  <a:cubicBezTo>
                    <a:pt x="82" y="183"/>
                    <a:pt x="79" y="186"/>
                    <a:pt x="76" y="189"/>
                  </a:cubicBezTo>
                  <a:cubicBezTo>
                    <a:pt x="76" y="190"/>
                    <a:pt x="77" y="190"/>
                    <a:pt x="77" y="190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86" y="181"/>
                    <a:pt x="86" y="180"/>
                    <a:pt x="85" y="180"/>
                  </a:cubicBezTo>
                  <a:close/>
                  <a:moveTo>
                    <a:pt x="140" y="64"/>
                  </a:moveTo>
                  <a:cubicBezTo>
                    <a:pt x="141" y="64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3" y="63"/>
                    <a:pt x="143" y="63"/>
                  </a:cubicBezTo>
                  <a:cubicBezTo>
                    <a:pt x="146" y="61"/>
                    <a:pt x="148" y="59"/>
                    <a:pt x="152" y="58"/>
                  </a:cubicBezTo>
                  <a:cubicBezTo>
                    <a:pt x="151" y="57"/>
                    <a:pt x="152" y="56"/>
                    <a:pt x="152" y="56"/>
                  </a:cubicBezTo>
                  <a:cubicBezTo>
                    <a:pt x="143" y="62"/>
                    <a:pt x="143" y="62"/>
                    <a:pt x="143" y="62"/>
                  </a:cubicBezTo>
                  <a:cubicBezTo>
                    <a:pt x="143" y="62"/>
                    <a:pt x="143" y="63"/>
                    <a:pt x="143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1" y="64"/>
                    <a:pt x="141" y="64"/>
                  </a:cubicBezTo>
                  <a:cubicBezTo>
                    <a:pt x="141" y="64"/>
                    <a:pt x="141" y="64"/>
                    <a:pt x="141" y="64"/>
                  </a:cubicBezTo>
                  <a:lnTo>
                    <a:pt x="140" y="64"/>
                  </a:lnTo>
                  <a:close/>
                  <a:moveTo>
                    <a:pt x="23" y="160"/>
                  </a:moveTo>
                  <a:cubicBezTo>
                    <a:pt x="24" y="160"/>
                    <a:pt x="24" y="160"/>
                    <a:pt x="24" y="160"/>
                  </a:cubicBezTo>
                  <a:cubicBezTo>
                    <a:pt x="24" y="160"/>
                    <a:pt x="25" y="159"/>
                    <a:pt x="25" y="159"/>
                  </a:cubicBezTo>
                  <a:cubicBezTo>
                    <a:pt x="26" y="158"/>
                    <a:pt x="27" y="157"/>
                    <a:pt x="28" y="156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1" y="152"/>
                    <a:pt x="33" y="149"/>
                    <a:pt x="36" y="147"/>
                  </a:cubicBezTo>
                  <a:cubicBezTo>
                    <a:pt x="36" y="147"/>
                    <a:pt x="36" y="145"/>
                    <a:pt x="36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5"/>
                    <a:pt x="28" y="155"/>
                  </a:cubicBezTo>
                  <a:cubicBezTo>
                    <a:pt x="27" y="156"/>
                    <a:pt x="26" y="157"/>
                    <a:pt x="25" y="158"/>
                  </a:cubicBezTo>
                  <a:cubicBezTo>
                    <a:pt x="25" y="158"/>
                    <a:pt x="25" y="159"/>
                    <a:pt x="25" y="159"/>
                  </a:cubicBezTo>
                  <a:cubicBezTo>
                    <a:pt x="24" y="159"/>
                    <a:pt x="24" y="159"/>
                    <a:pt x="24" y="160"/>
                  </a:cubicBezTo>
                  <a:lnTo>
                    <a:pt x="23" y="160"/>
                  </a:lnTo>
                  <a:close/>
                  <a:moveTo>
                    <a:pt x="109" y="194"/>
                  </a:moveTo>
                  <a:cubicBezTo>
                    <a:pt x="113" y="192"/>
                    <a:pt x="116" y="188"/>
                    <a:pt x="119" y="186"/>
                  </a:cubicBezTo>
                  <a:cubicBezTo>
                    <a:pt x="119" y="186"/>
                    <a:pt x="118" y="185"/>
                    <a:pt x="118" y="185"/>
                  </a:cubicBezTo>
                  <a:cubicBezTo>
                    <a:pt x="114" y="188"/>
                    <a:pt x="112" y="191"/>
                    <a:pt x="109" y="194"/>
                  </a:cubicBezTo>
                  <a:cubicBezTo>
                    <a:pt x="109" y="194"/>
                    <a:pt x="109" y="194"/>
                    <a:pt x="109" y="194"/>
                  </a:cubicBezTo>
                  <a:close/>
                  <a:moveTo>
                    <a:pt x="21" y="148"/>
                  </a:moveTo>
                  <a:cubicBezTo>
                    <a:pt x="25" y="143"/>
                    <a:pt x="30" y="138"/>
                    <a:pt x="34" y="133"/>
                  </a:cubicBezTo>
                  <a:cubicBezTo>
                    <a:pt x="33" y="133"/>
                    <a:pt x="32" y="134"/>
                    <a:pt x="32" y="134"/>
                  </a:cubicBezTo>
                  <a:cubicBezTo>
                    <a:pt x="28" y="138"/>
                    <a:pt x="25" y="143"/>
                    <a:pt x="21" y="147"/>
                  </a:cubicBezTo>
                  <a:cubicBezTo>
                    <a:pt x="21" y="147"/>
                    <a:pt x="21" y="148"/>
                    <a:pt x="21" y="149"/>
                  </a:cubicBezTo>
                  <a:cubicBezTo>
                    <a:pt x="21" y="149"/>
                    <a:pt x="21" y="148"/>
                    <a:pt x="21" y="148"/>
                  </a:cubicBezTo>
                  <a:close/>
                  <a:moveTo>
                    <a:pt x="46" y="182"/>
                  </a:moveTo>
                  <a:cubicBezTo>
                    <a:pt x="49" y="178"/>
                    <a:pt x="52" y="174"/>
                    <a:pt x="56" y="171"/>
                  </a:cubicBezTo>
                  <a:cubicBezTo>
                    <a:pt x="57" y="170"/>
                    <a:pt x="55" y="169"/>
                    <a:pt x="55" y="170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46" y="182"/>
                    <a:pt x="45" y="183"/>
                    <a:pt x="46" y="182"/>
                  </a:cubicBezTo>
                  <a:close/>
                  <a:moveTo>
                    <a:pt x="43" y="30"/>
                  </a:moveTo>
                  <a:cubicBezTo>
                    <a:pt x="43" y="33"/>
                    <a:pt x="44" y="35"/>
                    <a:pt x="45" y="37"/>
                  </a:cubicBezTo>
                  <a:cubicBezTo>
                    <a:pt x="45" y="37"/>
                    <a:pt x="46" y="37"/>
                    <a:pt x="47" y="38"/>
                  </a:cubicBezTo>
                  <a:cubicBezTo>
                    <a:pt x="46" y="36"/>
                    <a:pt x="46" y="35"/>
                    <a:pt x="46" y="34"/>
                  </a:cubicBezTo>
                  <a:cubicBezTo>
                    <a:pt x="46" y="32"/>
                    <a:pt x="45" y="31"/>
                    <a:pt x="43" y="30"/>
                  </a:cubicBezTo>
                  <a:cubicBezTo>
                    <a:pt x="43" y="30"/>
                    <a:pt x="43" y="29"/>
                    <a:pt x="43" y="30"/>
                  </a:cubicBezTo>
                  <a:close/>
                  <a:moveTo>
                    <a:pt x="55" y="51"/>
                  </a:moveTo>
                  <a:cubicBezTo>
                    <a:pt x="56" y="55"/>
                    <a:pt x="57" y="59"/>
                    <a:pt x="58" y="63"/>
                  </a:cubicBezTo>
                  <a:cubicBezTo>
                    <a:pt x="58" y="63"/>
                    <a:pt x="59" y="62"/>
                    <a:pt x="59" y="62"/>
                  </a:cubicBezTo>
                  <a:cubicBezTo>
                    <a:pt x="58" y="58"/>
                    <a:pt x="58" y="54"/>
                    <a:pt x="56" y="51"/>
                  </a:cubicBezTo>
                  <a:cubicBezTo>
                    <a:pt x="56" y="50"/>
                    <a:pt x="55" y="50"/>
                    <a:pt x="55" y="51"/>
                  </a:cubicBezTo>
                  <a:close/>
                  <a:moveTo>
                    <a:pt x="81" y="65"/>
                  </a:moveTo>
                  <a:cubicBezTo>
                    <a:pt x="83" y="65"/>
                    <a:pt x="84" y="66"/>
                    <a:pt x="86" y="66"/>
                  </a:cubicBezTo>
                  <a:cubicBezTo>
                    <a:pt x="92" y="67"/>
                    <a:pt x="95" y="70"/>
                    <a:pt x="96" y="75"/>
                  </a:cubicBezTo>
                  <a:cubicBezTo>
                    <a:pt x="96" y="75"/>
                    <a:pt x="96" y="74"/>
                    <a:pt x="96" y="74"/>
                  </a:cubicBezTo>
                  <a:cubicBezTo>
                    <a:pt x="95" y="67"/>
                    <a:pt x="87" y="63"/>
                    <a:pt x="79" y="64"/>
                  </a:cubicBezTo>
                  <a:cubicBezTo>
                    <a:pt x="79" y="64"/>
                    <a:pt x="81" y="65"/>
                    <a:pt x="81" y="65"/>
                  </a:cubicBezTo>
                  <a:close/>
                  <a:moveTo>
                    <a:pt x="121" y="41"/>
                  </a:moveTo>
                  <a:cubicBezTo>
                    <a:pt x="122" y="40"/>
                    <a:pt x="124" y="40"/>
                    <a:pt x="125" y="39"/>
                  </a:cubicBezTo>
                  <a:cubicBezTo>
                    <a:pt x="126" y="38"/>
                    <a:pt x="127" y="37"/>
                    <a:pt x="129" y="35"/>
                  </a:cubicBezTo>
                  <a:cubicBezTo>
                    <a:pt x="128" y="35"/>
                    <a:pt x="130" y="34"/>
                    <a:pt x="129" y="34"/>
                  </a:cubicBezTo>
                  <a:cubicBezTo>
                    <a:pt x="126" y="35"/>
                    <a:pt x="123" y="37"/>
                    <a:pt x="121" y="40"/>
                  </a:cubicBezTo>
                  <a:cubicBezTo>
                    <a:pt x="121" y="40"/>
                    <a:pt x="120" y="41"/>
                    <a:pt x="121" y="41"/>
                  </a:cubicBezTo>
                  <a:close/>
                  <a:moveTo>
                    <a:pt x="94" y="27"/>
                  </a:move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6" y="25"/>
                    <a:pt x="97" y="24"/>
                    <a:pt x="97" y="24"/>
                  </a:cubicBezTo>
                  <a:cubicBezTo>
                    <a:pt x="101" y="20"/>
                    <a:pt x="106" y="17"/>
                    <a:pt x="111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4"/>
                    <a:pt x="108" y="14"/>
                    <a:pt x="108" y="15"/>
                  </a:cubicBezTo>
                  <a:cubicBezTo>
                    <a:pt x="106" y="15"/>
                    <a:pt x="105" y="16"/>
                    <a:pt x="104" y="17"/>
                  </a:cubicBezTo>
                  <a:cubicBezTo>
                    <a:pt x="101" y="19"/>
                    <a:pt x="99" y="21"/>
                    <a:pt x="97" y="23"/>
                  </a:cubicBezTo>
                  <a:cubicBezTo>
                    <a:pt x="97" y="23"/>
                    <a:pt x="97" y="24"/>
                    <a:pt x="97" y="24"/>
                  </a:cubicBezTo>
                  <a:cubicBezTo>
                    <a:pt x="96" y="24"/>
                    <a:pt x="96" y="24"/>
                    <a:pt x="96" y="25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4" y="26"/>
                    <a:pt x="94" y="26"/>
                    <a:pt x="94" y="26"/>
                  </a:cubicBezTo>
                  <a:lnTo>
                    <a:pt x="94" y="27"/>
                  </a:lnTo>
                  <a:close/>
                  <a:moveTo>
                    <a:pt x="118" y="36"/>
                  </a:moveTo>
                  <a:cubicBezTo>
                    <a:pt x="119" y="35"/>
                    <a:pt x="119" y="35"/>
                    <a:pt x="119" y="35"/>
                  </a:cubicBezTo>
                  <a:cubicBezTo>
                    <a:pt x="125" y="32"/>
                    <a:pt x="130" y="27"/>
                    <a:pt x="134" y="22"/>
                  </a:cubicBezTo>
                  <a:cubicBezTo>
                    <a:pt x="129" y="26"/>
                    <a:pt x="124" y="31"/>
                    <a:pt x="119" y="34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118" y="35"/>
                    <a:pt x="118" y="35"/>
                    <a:pt x="118" y="36"/>
                  </a:cubicBezTo>
                  <a:close/>
                  <a:moveTo>
                    <a:pt x="132" y="54"/>
                  </a:moveTo>
                  <a:cubicBezTo>
                    <a:pt x="137" y="51"/>
                    <a:pt x="141" y="48"/>
                    <a:pt x="146" y="44"/>
                  </a:cubicBezTo>
                  <a:cubicBezTo>
                    <a:pt x="140" y="46"/>
                    <a:pt x="136" y="51"/>
                    <a:pt x="132" y="54"/>
                  </a:cubicBezTo>
                  <a:close/>
                  <a:moveTo>
                    <a:pt x="32" y="153"/>
                  </a:moveTo>
                  <a:cubicBezTo>
                    <a:pt x="29" y="157"/>
                    <a:pt x="25" y="160"/>
                    <a:pt x="22" y="165"/>
                  </a:cubicBezTo>
                  <a:cubicBezTo>
                    <a:pt x="22" y="165"/>
                    <a:pt x="22" y="166"/>
                    <a:pt x="22" y="167"/>
                  </a:cubicBezTo>
                  <a:cubicBezTo>
                    <a:pt x="26" y="163"/>
                    <a:pt x="29" y="158"/>
                    <a:pt x="32" y="153"/>
                  </a:cubicBezTo>
                  <a:close/>
                  <a:moveTo>
                    <a:pt x="140" y="84"/>
                  </a:moveTo>
                  <a:cubicBezTo>
                    <a:pt x="143" y="84"/>
                    <a:pt x="145" y="82"/>
                    <a:pt x="147" y="80"/>
                  </a:cubicBezTo>
                  <a:cubicBezTo>
                    <a:pt x="148" y="80"/>
                    <a:pt x="148" y="78"/>
                    <a:pt x="148" y="76"/>
                  </a:cubicBezTo>
                  <a:cubicBezTo>
                    <a:pt x="145" y="79"/>
                    <a:pt x="142" y="81"/>
                    <a:pt x="140" y="84"/>
                  </a:cubicBezTo>
                  <a:cubicBezTo>
                    <a:pt x="140" y="84"/>
                    <a:pt x="140" y="84"/>
                    <a:pt x="140" y="84"/>
                  </a:cubicBezTo>
                  <a:close/>
                  <a:moveTo>
                    <a:pt x="26" y="172"/>
                  </a:moveTo>
                  <a:cubicBezTo>
                    <a:pt x="27" y="172"/>
                    <a:pt x="27" y="172"/>
                    <a:pt x="27" y="171"/>
                  </a:cubicBezTo>
                  <a:cubicBezTo>
                    <a:pt x="30" y="168"/>
                    <a:pt x="33" y="165"/>
                    <a:pt x="36" y="162"/>
                  </a:cubicBezTo>
                  <a:cubicBezTo>
                    <a:pt x="36" y="161"/>
                    <a:pt x="36" y="160"/>
                    <a:pt x="37" y="159"/>
                  </a:cubicBezTo>
                  <a:cubicBezTo>
                    <a:pt x="37" y="158"/>
                    <a:pt x="38" y="159"/>
                    <a:pt x="39" y="158"/>
                  </a:cubicBezTo>
                  <a:cubicBezTo>
                    <a:pt x="38" y="158"/>
                    <a:pt x="39" y="156"/>
                    <a:pt x="38" y="157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26" y="171"/>
                    <a:pt x="26" y="172"/>
                    <a:pt x="26" y="172"/>
                  </a:cubicBezTo>
                  <a:close/>
                  <a:moveTo>
                    <a:pt x="159" y="127"/>
                  </a:moveTo>
                  <a:cubicBezTo>
                    <a:pt x="160" y="127"/>
                    <a:pt x="160" y="128"/>
                    <a:pt x="160" y="128"/>
                  </a:cubicBezTo>
                  <a:cubicBezTo>
                    <a:pt x="160" y="128"/>
                    <a:pt x="160" y="129"/>
                    <a:pt x="160" y="129"/>
                  </a:cubicBezTo>
                  <a:cubicBezTo>
                    <a:pt x="161" y="129"/>
                    <a:pt x="162" y="130"/>
                    <a:pt x="163" y="131"/>
                  </a:cubicBezTo>
                  <a:cubicBezTo>
                    <a:pt x="164" y="129"/>
                    <a:pt x="164" y="127"/>
                    <a:pt x="165" y="126"/>
                  </a:cubicBezTo>
                  <a:cubicBezTo>
                    <a:pt x="163" y="126"/>
                    <a:pt x="161" y="126"/>
                    <a:pt x="159" y="125"/>
                  </a:cubicBezTo>
                  <a:cubicBezTo>
                    <a:pt x="159" y="126"/>
                    <a:pt x="160" y="126"/>
                    <a:pt x="159" y="127"/>
                  </a:cubicBezTo>
                  <a:close/>
                  <a:moveTo>
                    <a:pt x="87" y="191"/>
                  </a:moveTo>
                  <a:cubicBezTo>
                    <a:pt x="99" y="181"/>
                    <a:pt x="99" y="181"/>
                    <a:pt x="99" y="181"/>
                  </a:cubicBezTo>
                  <a:cubicBezTo>
                    <a:pt x="98" y="181"/>
                    <a:pt x="97" y="181"/>
                    <a:pt x="96" y="180"/>
                  </a:cubicBezTo>
                  <a:cubicBezTo>
                    <a:pt x="93" y="184"/>
                    <a:pt x="90" y="187"/>
                    <a:pt x="87" y="191"/>
                  </a:cubicBezTo>
                  <a:close/>
                  <a:moveTo>
                    <a:pt x="127" y="190"/>
                  </a:moveTo>
                  <a:cubicBezTo>
                    <a:pt x="124" y="192"/>
                    <a:pt x="120" y="195"/>
                    <a:pt x="117" y="198"/>
                  </a:cubicBezTo>
                  <a:cubicBezTo>
                    <a:pt x="121" y="197"/>
                    <a:pt x="125" y="195"/>
                    <a:pt x="128" y="192"/>
                  </a:cubicBezTo>
                  <a:cubicBezTo>
                    <a:pt x="129" y="191"/>
                    <a:pt x="127" y="191"/>
                    <a:pt x="127" y="190"/>
                  </a:cubicBezTo>
                  <a:close/>
                  <a:moveTo>
                    <a:pt x="78" y="81"/>
                  </a:moveTo>
                  <a:cubicBezTo>
                    <a:pt x="82" y="79"/>
                    <a:pt x="84" y="76"/>
                    <a:pt x="88" y="73"/>
                  </a:cubicBezTo>
                  <a:cubicBezTo>
                    <a:pt x="88" y="72"/>
                    <a:pt x="86" y="72"/>
                    <a:pt x="85" y="71"/>
                  </a:cubicBezTo>
                  <a:cubicBezTo>
                    <a:pt x="83" y="75"/>
                    <a:pt x="80" y="78"/>
                    <a:pt x="78" y="81"/>
                  </a:cubicBezTo>
                  <a:close/>
                  <a:moveTo>
                    <a:pt x="21" y="143"/>
                  </a:moveTo>
                  <a:cubicBezTo>
                    <a:pt x="26" y="138"/>
                    <a:pt x="29" y="134"/>
                    <a:pt x="33" y="129"/>
                  </a:cubicBezTo>
                  <a:cubicBezTo>
                    <a:pt x="33" y="128"/>
                    <a:pt x="33" y="128"/>
                    <a:pt x="33" y="127"/>
                  </a:cubicBezTo>
                  <a:cubicBezTo>
                    <a:pt x="30" y="130"/>
                    <a:pt x="27" y="134"/>
                    <a:pt x="25" y="137"/>
                  </a:cubicBezTo>
                  <a:cubicBezTo>
                    <a:pt x="24" y="139"/>
                    <a:pt x="22" y="141"/>
                    <a:pt x="21" y="143"/>
                  </a:cubicBezTo>
                  <a:close/>
                  <a:moveTo>
                    <a:pt x="80" y="191"/>
                  </a:moveTo>
                  <a:cubicBezTo>
                    <a:pt x="84" y="187"/>
                    <a:pt x="88" y="183"/>
                    <a:pt x="93" y="180"/>
                  </a:cubicBezTo>
                  <a:cubicBezTo>
                    <a:pt x="92" y="180"/>
                    <a:pt x="90" y="180"/>
                    <a:pt x="90" y="180"/>
                  </a:cubicBezTo>
                  <a:cubicBezTo>
                    <a:pt x="89" y="179"/>
                    <a:pt x="88" y="181"/>
                    <a:pt x="87" y="182"/>
                  </a:cubicBezTo>
                  <a:cubicBezTo>
                    <a:pt x="85" y="185"/>
                    <a:pt x="82" y="188"/>
                    <a:pt x="80" y="191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8" y="23"/>
                    <a:pt x="113" y="19"/>
                    <a:pt x="118" y="16"/>
                  </a:cubicBezTo>
                  <a:cubicBezTo>
                    <a:pt x="117" y="15"/>
                    <a:pt x="115" y="14"/>
                    <a:pt x="115" y="1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25"/>
                    <a:pt x="104" y="26"/>
                    <a:pt x="104" y="26"/>
                  </a:cubicBezTo>
                  <a:lnTo>
                    <a:pt x="103" y="26"/>
                  </a:lnTo>
                  <a:close/>
                  <a:moveTo>
                    <a:pt x="30" y="64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51"/>
                    <a:pt x="39" y="50"/>
                    <a:pt x="38" y="50"/>
                  </a:cubicBezTo>
                  <a:cubicBezTo>
                    <a:pt x="35" y="55"/>
                    <a:pt x="32" y="59"/>
                    <a:pt x="29" y="63"/>
                  </a:cubicBezTo>
                  <a:cubicBezTo>
                    <a:pt x="28" y="64"/>
                    <a:pt x="29" y="64"/>
                    <a:pt x="30" y="64"/>
                  </a:cubicBezTo>
                  <a:close/>
                  <a:moveTo>
                    <a:pt x="131" y="123"/>
                  </a:moveTo>
                  <a:cubicBezTo>
                    <a:pt x="131" y="123"/>
                    <a:pt x="132" y="123"/>
                    <a:pt x="133" y="124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44" y="125"/>
                    <a:pt x="139" y="123"/>
                    <a:pt x="132" y="121"/>
                  </a:cubicBezTo>
                  <a:cubicBezTo>
                    <a:pt x="133" y="122"/>
                    <a:pt x="131" y="123"/>
                    <a:pt x="131" y="123"/>
                  </a:cubicBezTo>
                  <a:close/>
                  <a:moveTo>
                    <a:pt x="67" y="81"/>
                  </a:moveTo>
                  <a:cubicBezTo>
                    <a:pt x="69" y="81"/>
                    <a:pt x="70" y="81"/>
                    <a:pt x="71" y="8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8" y="70"/>
                    <a:pt x="77" y="71"/>
                  </a:cubicBezTo>
                  <a:cubicBezTo>
                    <a:pt x="74" y="74"/>
                    <a:pt x="71" y="78"/>
                    <a:pt x="67" y="81"/>
                  </a:cubicBezTo>
                  <a:close/>
                  <a:moveTo>
                    <a:pt x="24" y="168"/>
                  </a:moveTo>
                  <a:cubicBezTo>
                    <a:pt x="25" y="168"/>
                    <a:pt x="25" y="168"/>
                    <a:pt x="25" y="168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9" y="163"/>
                    <a:pt x="33" y="158"/>
                    <a:pt x="37" y="154"/>
                  </a:cubicBezTo>
                  <a:cubicBezTo>
                    <a:pt x="38" y="154"/>
                    <a:pt x="37" y="151"/>
                    <a:pt x="37" y="150"/>
                  </a:cubicBezTo>
                  <a:cubicBezTo>
                    <a:pt x="37" y="150"/>
                    <a:pt x="36" y="150"/>
                    <a:pt x="36" y="150"/>
                  </a:cubicBezTo>
                  <a:cubicBezTo>
                    <a:pt x="33" y="157"/>
                    <a:pt x="29" y="162"/>
                    <a:pt x="25" y="167"/>
                  </a:cubicBezTo>
                  <a:cubicBezTo>
                    <a:pt x="25" y="168"/>
                    <a:pt x="25" y="168"/>
                    <a:pt x="25" y="168"/>
                  </a:cubicBezTo>
                  <a:lnTo>
                    <a:pt x="24" y="168"/>
                  </a:lnTo>
                  <a:close/>
                  <a:moveTo>
                    <a:pt x="31" y="74"/>
                  </a:moveTo>
                  <a:cubicBezTo>
                    <a:pt x="35" y="69"/>
                    <a:pt x="38" y="64"/>
                    <a:pt x="42" y="59"/>
                  </a:cubicBezTo>
                  <a:cubicBezTo>
                    <a:pt x="42" y="59"/>
                    <a:pt x="41" y="58"/>
                    <a:pt x="41" y="57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3"/>
                    <a:pt x="31" y="74"/>
                  </a:cubicBezTo>
                  <a:close/>
                  <a:moveTo>
                    <a:pt x="51" y="27"/>
                  </a:moveTo>
                  <a:cubicBezTo>
                    <a:pt x="51" y="28"/>
                    <a:pt x="51" y="29"/>
                    <a:pt x="51" y="3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7" y="21"/>
                    <a:pt x="55" y="23"/>
                    <a:pt x="53" y="24"/>
                  </a:cubicBezTo>
                  <a:cubicBezTo>
                    <a:pt x="52" y="25"/>
                    <a:pt x="50" y="25"/>
                    <a:pt x="51" y="27"/>
                  </a:cubicBezTo>
                  <a:close/>
                  <a:moveTo>
                    <a:pt x="62" y="186"/>
                  </a:moveTo>
                  <a:cubicBezTo>
                    <a:pt x="62" y="186"/>
                    <a:pt x="63" y="186"/>
                    <a:pt x="63" y="186"/>
                  </a:cubicBezTo>
                  <a:cubicBezTo>
                    <a:pt x="66" y="183"/>
                    <a:pt x="69" y="179"/>
                    <a:pt x="72" y="175"/>
                  </a:cubicBezTo>
                  <a:cubicBezTo>
                    <a:pt x="72" y="175"/>
                    <a:pt x="71" y="175"/>
                    <a:pt x="71" y="175"/>
                  </a:cubicBezTo>
                  <a:cubicBezTo>
                    <a:pt x="67" y="178"/>
                    <a:pt x="64" y="182"/>
                    <a:pt x="61" y="185"/>
                  </a:cubicBezTo>
                  <a:cubicBezTo>
                    <a:pt x="61" y="185"/>
                    <a:pt x="62" y="186"/>
                    <a:pt x="62" y="186"/>
                  </a:cubicBezTo>
                  <a:close/>
                  <a:moveTo>
                    <a:pt x="65" y="22"/>
                  </a:moveTo>
                  <a:cubicBezTo>
                    <a:pt x="64" y="22"/>
                    <a:pt x="64" y="24"/>
                    <a:pt x="64" y="24"/>
                  </a:cubicBezTo>
                  <a:cubicBezTo>
                    <a:pt x="63" y="24"/>
                    <a:pt x="62" y="25"/>
                    <a:pt x="61" y="26"/>
                  </a:cubicBezTo>
                  <a:cubicBezTo>
                    <a:pt x="60" y="28"/>
                    <a:pt x="59" y="29"/>
                    <a:pt x="58" y="31"/>
                  </a:cubicBezTo>
                  <a:cubicBezTo>
                    <a:pt x="58" y="32"/>
                    <a:pt x="59" y="31"/>
                    <a:pt x="60" y="3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1" y="17"/>
                    <a:pt x="71" y="18"/>
                    <a:pt x="71" y="19"/>
                  </a:cubicBezTo>
                  <a:cubicBezTo>
                    <a:pt x="70" y="19"/>
                    <a:pt x="69" y="18"/>
                    <a:pt x="70" y="18"/>
                  </a:cubicBezTo>
                  <a:cubicBezTo>
                    <a:pt x="71" y="18"/>
                    <a:pt x="71" y="17"/>
                    <a:pt x="70" y="18"/>
                  </a:cubicBezTo>
                  <a:cubicBezTo>
                    <a:pt x="69" y="18"/>
                    <a:pt x="68" y="20"/>
                    <a:pt x="67" y="21"/>
                  </a:cubicBezTo>
                  <a:cubicBezTo>
                    <a:pt x="67" y="21"/>
                    <a:pt x="67" y="22"/>
                    <a:pt x="66" y="22"/>
                  </a:cubicBezTo>
                  <a:cubicBezTo>
                    <a:pt x="66" y="23"/>
                    <a:pt x="65" y="22"/>
                    <a:pt x="65" y="22"/>
                  </a:cubicBezTo>
                  <a:close/>
                  <a:moveTo>
                    <a:pt x="92" y="193"/>
                  </a:moveTo>
                  <a:cubicBezTo>
                    <a:pt x="92" y="193"/>
                    <a:pt x="93" y="193"/>
                    <a:pt x="93" y="193"/>
                  </a:cubicBezTo>
                  <a:cubicBezTo>
                    <a:pt x="98" y="190"/>
                    <a:pt x="102" y="186"/>
                    <a:pt x="107" y="183"/>
                  </a:cubicBezTo>
                  <a:cubicBezTo>
                    <a:pt x="105" y="182"/>
                    <a:pt x="104" y="181"/>
                    <a:pt x="103" y="182"/>
                  </a:cubicBezTo>
                  <a:cubicBezTo>
                    <a:pt x="92" y="192"/>
                    <a:pt x="92" y="192"/>
                    <a:pt x="92" y="192"/>
                  </a:cubicBezTo>
                  <a:cubicBezTo>
                    <a:pt x="92" y="192"/>
                    <a:pt x="91" y="193"/>
                    <a:pt x="92" y="193"/>
                  </a:cubicBezTo>
                  <a:close/>
                  <a:moveTo>
                    <a:pt x="129" y="32"/>
                  </a:moveTo>
                  <a:cubicBezTo>
                    <a:pt x="132" y="31"/>
                    <a:pt x="134" y="29"/>
                    <a:pt x="137" y="28"/>
                  </a:cubicBezTo>
                  <a:cubicBezTo>
                    <a:pt x="137" y="27"/>
                    <a:pt x="138" y="28"/>
                    <a:pt x="138" y="2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9" y="37"/>
                    <a:pt x="131" y="36"/>
                    <a:pt x="131" y="36"/>
                  </a:cubicBezTo>
                  <a:cubicBezTo>
                    <a:pt x="135" y="34"/>
                    <a:pt x="138" y="32"/>
                    <a:pt x="142" y="30"/>
                  </a:cubicBezTo>
                  <a:cubicBezTo>
                    <a:pt x="140" y="29"/>
                    <a:pt x="138" y="27"/>
                    <a:pt x="137" y="2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0" y="31"/>
                    <a:pt x="130" y="32"/>
                    <a:pt x="129" y="32"/>
                  </a:cubicBezTo>
                  <a:close/>
                  <a:moveTo>
                    <a:pt x="33" y="87"/>
                  </a:moveTo>
                  <a:cubicBezTo>
                    <a:pt x="35" y="87"/>
                    <a:pt x="35" y="87"/>
                    <a:pt x="35" y="87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46" y="70"/>
                    <a:pt x="46" y="69"/>
                    <a:pt x="45" y="68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1"/>
                    <a:pt x="34" y="84"/>
                    <a:pt x="33" y="87"/>
                  </a:cubicBezTo>
                  <a:close/>
                  <a:moveTo>
                    <a:pt x="32" y="81"/>
                  </a:moveTo>
                  <a:cubicBezTo>
                    <a:pt x="32" y="81"/>
                    <a:pt x="33" y="82"/>
                    <a:pt x="33" y="83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5" y="64"/>
                    <a:pt x="44" y="63"/>
                    <a:pt x="43" y="63"/>
                  </a:cubicBezTo>
                  <a:cubicBezTo>
                    <a:pt x="41" y="68"/>
                    <a:pt x="37" y="72"/>
                    <a:pt x="35" y="76"/>
                  </a:cubicBezTo>
                  <a:cubicBezTo>
                    <a:pt x="34" y="78"/>
                    <a:pt x="32" y="79"/>
                    <a:pt x="32" y="81"/>
                  </a:cubicBezTo>
                  <a:close/>
                  <a:moveTo>
                    <a:pt x="101" y="195"/>
                  </a:moveTo>
                  <a:cubicBezTo>
                    <a:pt x="101" y="195"/>
                    <a:pt x="101" y="195"/>
                    <a:pt x="101" y="195"/>
                  </a:cubicBezTo>
                  <a:cubicBezTo>
                    <a:pt x="106" y="192"/>
                    <a:pt x="110" y="189"/>
                    <a:pt x="114" y="184"/>
                  </a:cubicBezTo>
                  <a:cubicBezTo>
                    <a:pt x="113" y="184"/>
                    <a:pt x="112" y="185"/>
                    <a:pt x="111" y="183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195"/>
                    <a:pt x="100" y="195"/>
                    <a:pt x="101" y="195"/>
                  </a:cubicBezTo>
                  <a:close/>
                  <a:moveTo>
                    <a:pt x="79" y="83"/>
                  </a:moveTo>
                  <a:cubicBezTo>
                    <a:pt x="81" y="84"/>
                    <a:pt x="83" y="84"/>
                    <a:pt x="84" y="85"/>
                  </a:cubicBezTo>
                  <a:cubicBezTo>
                    <a:pt x="85" y="84"/>
                    <a:pt x="87" y="83"/>
                    <a:pt x="87" y="82"/>
                  </a:cubicBezTo>
                  <a:cubicBezTo>
                    <a:pt x="87" y="82"/>
                    <a:pt x="86" y="82"/>
                    <a:pt x="86" y="82"/>
                  </a:cubicBezTo>
                  <a:cubicBezTo>
                    <a:pt x="85" y="81"/>
                    <a:pt x="86" y="80"/>
                    <a:pt x="86" y="79"/>
                  </a:cubicBezTo>
                  <a:cubicBezTo>
                    <a:pt x="87" y="78"/>
                    <a:pt x="88" y="77"/>
                    <a:pt x="89" y="76"/>
                  </a:cubicBezTo>
                  <a:cubicBezTo>
                    <a:pt x="89" y="75"/>
                    <a:pt x="89" y="74"/>
                    <a:pt x="89" y="75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2" y="80"/>
                    <a:pt x="79" y="82"/>
                    <a:pt x="79" y="83"/>
                  </a:cubicBezTo>
                  <a:close/>
                  <a:moveTo>
                    <a:pt x="145" y="71"/>
                  </a:moveTo>
                  <a:cubicBezTo>
                    <a:pt x="145" y="72"/>
                    <a:pt x="143" y="73"/>
                    <a:pt x="142" y="74"/>
                  </a:cubicBezTo>
                  <a:cubicBezTo>
                    <a:pt x="141" y="74"/>
                    <a:pt x="140" y="74"/>
                    <a:pt x="140" y="73"/>
                  </a:cubicBezTo>
                  <a:cubicBezTo>
                    <a:pt x="139" y="74"/>
                    <a:pt x="139" y="74"/>
                    <a:pt x="139" y="75"/>
                  </a:cubicBezTo>
                  <a:cubicBezTo>
                    <a:pt x="149" y="72"/>
                    <a:pt x="149" y="72"/>
                    <a:pt x="149" y="72"/>
                  </a:cubicBezTo>
                  <a:cubicBezTo>
                    <a:pt x="150" y="68"/>
                    <a:pt x="151" y="65"/>
                    <a:pt x="151" y="61"/>
                  </a:cubicBezTo>
                  <a:cubicBezTo>
                    <a:pt x="151" y="61"/>
                    <a:pt x="150" y="62"/>
                    <a:pt x="149" y="63"/>
                  </a:cubicBezTo>
                  <a:cubicBezTo>
                    <a:pt x="149" y="63"/>
                    <a:pt x="149" y="64"/>
                    <a:pt x="149" y="65"/>
                  </a:cubicBezTo>
                  <a:cubicBezTo>
                    <a:pt x="146" y="67"/>
                    <a:pt x="143" y="70"/>
                    <a:pt x="141" y="72"/>
                  </a:cubicBezTo>
                  <a:cubicBezTo>
                    <a:pt x="141" y="72"/>
                    <a:pt x="142" y="72"/>
                    <a:pt x="142" y="72"/>
                  </a:cubicBezTo>
                  <a:cubicBezTo>
                    <a:pt x="143" y="72"/>
                    <a:pt x="144" y="71"/>
                    <a:pt x="145" y="71"/>
                  </a:cubicBezTo>
                  <a:cubicBezTo>
                    <a:pt x="145" y="71"/>
                    <a:pt x="146" y="70"/>
                    <a:pt x="145" y="71"/>
                  </a:cubicBezTo>
                  <a:close/>
                  <a:moveTo>
                    <a:pt x="113" y="198"/>
                  </a:moveTo>
                  <a:cubicBezTo>
                    <a:pt x="113" y="198"/>
                    <a:pt x="114" y="198"/>
                    <a:pt x="114" y="198"/>
                  </a:cubicBezTo>
                  <a:cubicBezTo>
                    <a:pt x="119" y="194"/>
                    <a:pt x="124" y="190"/>
                    <a:pt x="129" y="187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19" y="189"/>
                    <a:pt x="115" y="193"/>
                    <a:pt x="111" y="197"/>
                  </a:cubicBezTo>
                  <a:cubicBezTo>
                    <a:pt x="112" y="197"/>
                    <a:pt x="113" y="198"/>
                    <a:pt x="113" y="198"/>
                  </a:cubicBezTo>
                  <a:close/>
                  <a:moveTo>
                    <a:pt x="23" y="181"/>
                  </a:moveTo>
                  <a:cubicBezTo>
                    <a:pt x="23" y="182"/>
                    <a:pt x="23" y="183"/>
                    <a:pt x="23" y="183"/>
                  </a:cubicBezTo>
                  <a:cubicBezTo>
                    <a:pt x="23" y="184"/>
                    <a:pt x="24" y="183"/>
                    <a:pt x="25" y="183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40" y="166"/>
                    <a:pt x="39" y="165"/>
                    <a:pt x="39" y="164"/>
                  </a:cubicBezTo>
                  <a:cubicBezTo>
                    <a:pt x="38" y="163"/>
                    <a:pt x="38" y="164"/>
                    <a:pt x="37" y="163"/>
                  </a:cubicBezTo>
                  <a:cubicBezTo>
                    <a:pt x="26" y="175"/>
                    <a:pt x="26" y="175"/>
                    <a:pt x="26" y="175"/>
                  </a:cubicBezTo>
                  <a:cubicBezTo>
                    <a:pt x="24" y="176"/>
                    <a:pt x="22" y="178"/>
                    <a:pt x="23" y="181"/>
                  </a:cubicBezTo>
                  <a:close/>
                  <a:moveTo>
                    <a:pt x="131" y="48"/>
                  </a:move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6" y="45"/>
                    <a:pt x="140" y="42"/>
                    <a:pt x="144" y="40"/>
                  </a:cubicBezTo>
                  <a:cubicBezTo>
                    <a:pt x="145" y="40"/>
                    <a:pt x="145" y="41"/>
                    <a:pt x="145" y="42"/>
                  </a:cubicBezTo>
                  <a:cubicBezTo>
                    <a:pt x="145" y="42"/>
                    <a:pt x="144" y="43"/>
                    <a:pt x="145" y="43"/>
                  </a:cubicBezTo>
                  <a:cubicBezTo>
                    <a:pt x="146" y="43"/>
                    <a:pt x="147" y="42"/>
                    <a:pt x="148" y="42"/>
                  </a:cubicBezTo>
                  <a:cubicBezTo>
                    <a:pt x="149" y="43"/>
                    <a:pt x="148" y="44"/>
                    <a:pt x="148" y="44"/>
                  </a:cubicBezTo>
                  <a:cubicBezTo>
                    <a:pt x="147" y="44"/>
                    <a:pt x="147" y="45"/>
                    <a:pt x="146" y="46"/>
                  </a:cubicBezTo>
                  <a:cubicBezTo>
                    <a:pt x="147" y="45"/>
                    <a:pt x="149" y="44"/>
                    <a:pt x="149" y="44"/>
                  </a:cubicBezTo>
                  <a:cubicBezTo>
                    <a:pt x="150" y="45"/>
                    <a:pt x="151" y="46"/>
                    <a:pt x="150" y="47"/>
                  </a:cubicBezTo>
                  <a:cubicBezTo>
                    <a:pt x="147" y="49"/>
                    <a:pt x="142" y="52"/>
                    <a:pt x="138" y="56"/>
                  </a:cubicBezTo>
                  <a:cubicBezTo>
                    <a:pt x="140" y="56"/>
                    <a:pt x="143" y="55"/>
                    <a:pt x="144" y="54"/>
                  </a:cubicBezTo>
                  <a:cubicBezTo>
                    <a:pt x="147" y="54"/>
                    <a:pt x="149" y="53"/>
                    <a:pt x="151" y="52"/>
                  </a:cubicBezTo>
                  <a:cubicBezTo>
                    <a:pt x="152" y="46"/>
                    <a:pt x="151" y="41"/>
                    <a:pt x="150" y="38"/>
                  </a:cubicBezTo>
                  <a:cubicBezTo>
                    <a:pt x="149" y="36"/>
                    <a:pt x="148" y="34"/>
                    <a:pt x="146" y="32"/>
                  </a:cubicBezTo>
                  <a:cubicBezTo>
                    <a:pt x="146" y="32"/>
                    <a:pt x="144" y="34"/>
                    <a:pt x="143" y="35"/>
                  </a:cubicBezTo>
                  <a:cubicBezTo>
                    <a:pt x="144" y="35"/>
                    <a:pt x="144" y="36"/>
                    <a:pt x="144" y="37"/>
                  </a:cubicBezTo>
                  <a:cubicBezTo>
                    <a:pt x="141" y="40"/>
                    <a:pt x="138" y="42"/>
                    <a:pt x="135" y="45"/>
                  </a:cubicBezTo>
                  <a:cubicBezTo>
                    <a:pt x="134" y="45"/>
                    <a:pt x="133" y="46"/>
                    <a:pt x="133" y="47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7"/>
                    <a:pt x="132" y="47"/>
                  </a:cubicBezTo>
                  <a:lnTo>
                    <a:pt x="131" y="48"/>
                  </a:lnTo>
                  <a:close/>
                  <a:moveTo>
                    <a:pt x="92" y="139"/>
                  </a:moveTo>
                  <a:cubicBezTo>
                    <a:pt x="92" y="139"/>
                    <a:pt x="92" y="139"/>
                    <a:pt x="92" y="139"/>
                  </a:cubicBezTo>
                  <a:cubicBezTo>
                    <a:pt x="96" y="135"/>
                    <a:pt x="100" y="131"/>
                    <a:pt x="104" y="128"/>
                  </a:cubicBezTo>
                  <a:cubicBezTo>
                    <a:pt x="104" y="128"/>
                    <a:pt x="105" y="128"/>
                    <a:pt x="105" y="129"/>
                  </a:cubicBezTo>
                  <a:cubicBezTo>
                    <a:pt x="101" y="135"/>
                    <a:pt x="97" y="140"/>
                    <a:pt x="93" y="146"/>
                  </a:cubicBezTo>
                  <a:cubicBezTo>
                    <a:pt x="93" y="147"/>
                    <a:pt x="93" y="146"/>
                    <a:pt x="93" y="147"/>
                  </a:cubicBezTo>
                  <a:cubicBezTo>
                    <a:pt x="99" y="143"/>
                    <a:pt x="103" y="138"/>
                    <a:pt x="108" y="135"/>
                  </a:cubicBezTo>
                  <a:cubicBezTo>
                    <a:pt x="108" y="135"/>
                    <a:pt x="111" y="135"/>
                    <a:pt x="110" y="13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6" y="145"/>
                    <a:pt x="108" y="143"/>
                    <a:pt x="110" y="141"/>
                  </a:cubicBezTo>
                  <a:cubicBezTo>
                    <a:pt x="110" y="141"/>
                    <a:pt x="111" y="141"/>
                    <a:pt x="111" y="142"/>
                  </a:cubicBezTo>
                  <a:cubicBezTo>
                    <a:pt x="111" y="143"/>
                    <a:pt x="111" y="143"/>
                    <a:pt x="111" y="144"/>
                  </a:cubicBezTo>
                  <a:cubicBezTo>
                    <a:pt x="111" y="143"/>
                    <a:pt x="113" y="142"/>
                    <a:pt x="114" y="142"/>
                  </a:cubicBezTo>
                  <a:cubicBezTo>
                    <a:pt x="115" y="143"/>
                    <a:pt x="114" y="144"/>
                    <a:pt x="114" y="144"/>
                  </a:cubicBezTo>
                  <a:cubicBezTo>
                    <a:pt x="114" y="144"/>
                    <a:pt x="113" y="143"/>
                    <a:pt x="113" y="144"/>
                  </a:cubicBezTo>
                  <a:cubicBezTo>
                    <a:pt x="111" y="144"/>
                    <a:pt x="110" y="146"/>
                    <a:pt x="109" y="145"/>
                  </a:cubicBezTo>
                  <a:cubicBezTo>
                    <a:pt x="108" y="144"/>
                    <a:pt x="105" y="147"/>
                    <a:pt x="105" y="147"/>
                  </a:cubicBezTo>
                  <a:cubicBezTo>
                    <a:pt x="104" y="148"/>
                    <a:pt x="102" y="148"/>
                    <a:pt x="102" y="147"/>
                  </a:cubicBezTo>
                  <a:cubicBezTo>
                    <a:pt x="102" y="146"/>
                    <a:pt x="102" y="145"/>
                    <a:pt x="102" y="144"/>
                  </a:cubicBezTo>
                  <a:cubicBezTo>
                    <a:pt x="107" y="138"/>
                    <a:pt x="107" y="138"/>
                    <a:pt x="107" y="138"/>
                  </a:cubicBezTo>
                  <a:cubicBezTo>
                    <a:pt x="102" y="141"/>
                    <a:pt x="98" y="145"/>
                    <a:pt x="94" y="148"/>
                  </a:cubicBezTo>
                  <a:cubicBezTo>
                    <a:pt x="93" y="148"/>
                    <a:pt x="91" y="149"/>
                    <a:pt x="91" y="147"/>
                  </a:cubicBezTo>
                  <a:cubicBezTo>
                    <a:pt x="91" y="145"/>
                    <a:pt x="92" y="144"/>
                    <a:pt x="93" y="142"/>
                  </a:cubicBezTo>
                  <a:cubicBezTo>
                    <a:pt x="95" y="140"/>
                    <a:pt x="96" y="139"/>
                    <a:pt x="98" y="137"/>
                  </a:cubicBezTo>
                  <a:cubicBezTo>
                    <a:pt x="98" y="137"/>
                    <a:pt x="98" y="136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9" y="136"/>
                    <a:pt x="99" y="135"/>
                    <a:pt x="99" y="135"/>
                  </a:cubicBezTo>
                  <a:cubicBezTo>
                    <a:pt x="98" y="135"/>
                    <a:pt x="98" y="135"/>
                    <a:pt x="98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95" y="139"/>
                    <a:pt x="91" y="142"/>
                    <a:pt x="88" y="144"/>
                  </a:cubicBezTo>
                  <a:cubicBezTo>
                    <a:pt x="88" y="145"/>
                    <a:pt x="87" y="144"/>
                    <a:pt x="87" y="143"/>
                  </a:cubicBezTo>
                  <a:cubicBezTo>
                    <a:pt x="87" y="142"/>
                    <a:pt x="88" y="141"/>
                    <a:pt x="89" y="140"/>
                  </a:cubicBezTo>
                  <a:cubicBezTo>
                    <a:pt x="89" y="139"/>
                    <a:pt x="89" y="140"/>
                    <a:pt x="88" y="140"/>
                  </a:cubicBezTo>
                  <a:cubicBezTo>
                    <a:pt x="87" y="141"/>
                    <a:pt x="86" y="142"/>
                    <a:pt x="85" y="143"/>
                  </a:cubicBezTo>
                  <a:cubicBezTo>
                    <a:pt x="84" y="143"/>
                    <a:pt x="83" y="142"/>
                    <a:pt x="83" y="141"/>
                  </a:cubicBezTo>
                  <a:cubicBezTo>
                    <a:pt x="84" y="140"/>
                    <a:pt x="83" y="138"/>
                    <a:pt x="85" y="137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7" y="124"/>
                    <a:pt x="97" y="126"/>
                    <a:pt x="97" y="126"/>
                  </a:cubicBezTo>
                  <a:cubicBezTo>
                    <a:pt x="95" y="130"/>
                    <a:pt x="92" y="133"/>
                    <a:pt x="89" y="136"/>
                  </a:cubicBezTo>
                  <a:cubicBezTo>
                    <a:pt x="88" y="137"/>
                    <a:pt x="89" y="137"/>
                    <a:pt x="90" y="136"/>
                  </a:cubicBezTo>
                  <a:cubicBezTo>
                    <a:pt x="93" y="134"/>
                    <a:pt x="96" y="130"/>
                    <a:pt x="99" y="128"/>
                  </a:cubicBezTo>
                  <a:cubicBezTo>
                    <a:pt x="100" y="127"/>
                    <a:pt x="100" y="129"/>
                    <a:pt x="100" y="129"/>
                  </a:cubicBezTo>
                  <a:cubicBezTo>
                    <a:pt x="98" y="132"/>
                    <a:pt x="95" y="135"/>
                    <a:pt x="92" y="139"/>
                  </a:cubicBezTo>
                  <a:close/>
                  <a:moveTo>
                    <a:pt x="144" y="85"/>
                  </a:moveTo>
                  <a:cubicBezTo>
                    <a:pt x="142" y="85"/>
                    <a:pt x="140" y="86"/>
                    <a:pt x="138" y="86"/>
                  </a:cubicBezTo>
                  <a:cubicBezTo>
                    <a:pt x="137" y="86"/>
                    <a:pt x="137" y="84"/>
                    <a:pt x="138" y="84"/>
                  </a:cubicBezTo>
                  <a:cubicBezTo>
                    <a:pt x="140" y="80"/>
                    <a:pt x="144" y="78"/>
                    <a:pt x="147" y="75"/>
                  </a:cubicBezTo>
                  <a:cubicBezTo>
                    <a:pt x="147" y="74"/>
                    <a:pt x="147" y="74"/>
                    <a:pt x="146" y="74"/>
                  </a:cubicBezTo>
                  <a:cubicBezTo>
                    <a:pt x="144" y="75"/>
                    <a:pt x="141" y="76"/>
                    <a:pt x="139" y="77"/>
                  </a:cubicBezTo>
                  <a:cubicBezTo>
                    <a:pt x="138" y="77"/>
                    <a:pt x="137" y="76"/>
                    <a:pt x="137" y="75"/>
                  </a:cubicBezTo>
                  <a:cubicBezTo>
                    <a:pt x="137" y="73"/>
                    <a:pt x="139" y="71"/>
                    <a:pt x="140" y="69"/>
                  </a:cubicBezTo>
                  <a:cubicBezTo>
                    <a:pt x="138" y="71"/>
                    <a:pt x="135" y="69"/>
                    <a:pt x="134" y="67"/>
                  </a:cubicBezTo>
                  <a:cubicBezTo>
                    <a:pt x="134" y="67"/>
                    <a:pt x="135" y="66"/>
                    <a:pt x="135" y="66"/>
                  </a:cubicBezTo>
                  <a:cubicBezTo>
                    <a:pt x="138" y="63"/>
                    <a:pt x="142" y="61"/>
                    <a:pt x="145" y="58"/>
                  </a:cubicBezTo>
                  <a:cubicBezTo>
                    <a:pt x="145" y="58"/>
                    <a:pt x="146" y="56"/>
                    <a:pt x="145" y="57"/>
                  </a:cubicBezTo>
                  <a:cubicBezTo>
                    <a:pt x="141" y="59"/>
                    <a:pt x="137" y="61"/>
                    <a:pt x="133" y="63"/>
                  </a:cubicBezTo>
                  <a:cubicBezTo>
                    <a:pt x="132" y="63"/>
                    <a:pt x="131" y="62"/>
                    <a:pt x="131" y="61"/>
                  </a:cubicBezTo>
                  <a:cubicBezTo>
                    <a:pt x="131" y="60"/>
                    <a:pt x="133" y="59"/>
                    <a:pt x="134" y="57"/>
                  </a:cubicBezTo>
                  <a:cubicBezTo>
                    <a:pt x="135" y="56"/>
                    <a:pt x="136" y="55"/>
                    <a:pt x="136" y="54"/>
                  </a:cubicBezTo>
                  <a:cubicBezTo>
                    <a:pt x="133" y="55"/>
                    <a:pt x="131" y="58"/>
                    <a:pt x="127" y="59"/>
                  </a:cubicBezTo>
                  <a:cubicBezTo>
                    <a:pt x="127" y="58"/>
                    <a:pt x="127" y="57"/>
                    <a:pt x="127" y="56"/>
                  </a:cubicBezTo>
                  <a:cubicBezTo>
                    <a:pt x="129" y="54"/>
                    <a:pt x="131" y="52"/>
                    <a:pt x="134" y="49"/>
                  </a:cubicBezTo>
                  <a:cubicBezTo>
                    <a:pt x="133" y="49"/>
                    <a:pt x="132" y="50"/>
                    <a:pt x="131" y="50"/>
                  </a:cubicBezTo>
                  <a:cubicBezTo>
                    <a:pt x="130" y="51"/>
                    <a:pt x="129" y="52"/>
                    <a:pt x="127" y="51"/>
                  </a:cubicBezTo>
                  <a:cubicBezTo>
                    <a:pt x="126" y="51"/>
                    <a:pt x="126" y="49"/>
                    <a:pt x="127" y="49"/>
                  </a:cubicBezTo>
                  <a:cubicBezTo>
                    <a:pt x="128" y="48"/>
                    <a:pt x="125" y="47"/>
                    <a:pt x="127" y="46"/>
                  </a:cubicBezTo>
                  <a:cubicBezTo>
                    <a:pt x="132" y="42"/>
                    <a:pt x="136" y="38"/>
                    <a:pt x="141" y="33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9" y="40"/>
                    <a:pt x="127" y="40"/>
                    <a:pt x="126" y="41"/>
                  </a:cubicBezTo>
                  <a:cubicBezTo>
                    <a:pt x="124" y="42"/>
                    <a:pt x="122" y="43"/>
                    <a:pt x="120" y="43"/>
                  </a:cubicBezTo>
                  <a:cubicBezTo>
                    <a:pt x="119" y="42"/>
                    <a:pt x="119" y="41"/>
                    <a:pt x="119" y="41"/>
                  </a:cubicBezTo>
                  <a:cubicBezTo>
                    <a:pt x="120" y="38"/>
                    <a:pt x="122" y="36"/>
                    <a:pt x="123" y="35"/>
                  </a:cubicBezTo>
                  <a:cubicBezTo>
                    <a:pt x="124" y="34"/>
                    <a:pt x="125" y="33"/>
                    <a:pt x="124" y="34"/>
                  </a:cubicBezTo>
                  <a:cubicBezTo>
                    <a:pt x="121" y="36"/>
                    <a:pt x="118" y="38"/>
                    <a:pt x="114" y="39"/>
                  </a:cubicBezTo>
                  <a:cubicBezTo>
                    <a:pt x="114" y="40"/>
                    <a:pt x="113" y="39"/>
                    <a:pt x="113" y="38"/>
                  </a:cubicBezTo>
                  <a:cubicBezTo>
                    <a:pt x="113" y="38"/>
                    <a:pt x="113" y="37"/>
                    <a:pt x="114" y="37"/>
                  </a:cubicBezTo>
                  <a:cubicBezTo>
                    <a:pt x="118" y="33"/>
                    <a:pt x="123" y="29"/>
                    <a:pt x="128" y="25"/>
                  </a:cubicBezTo>
                  <a:cubicBezTo>
                    <a:pt x="127" y="25"/>
                    <a:pt x="126" y="26"/>
                    <a:pt x="125" y="26"/>
                  </a:cubicBezTo>
                  <a:cubicBezTo>
                    <a:pt x="119" y="28"/>
                    <a:pt x="114" y="33"/>
                    <a:pt x="109" y="37"/>
                  </a:cubicBezTo>
                  <a:cubicBezTo>
                    <a:pt x="108" y="37"/>
                    <a:pt x="107" y="37"/>
                    <a:pt x="107" y="36"/>
                  </a:cubicBezTo>
                  <a:cubicBezTo>
                    <a:pt x="106" y="35"/>
                    <a:pt x="107" y="35"/>
                    <a:pt x="108" y="34"/>
                  </a:cubicBezTo>
                  <a:cubicBezTo>
                    <a:pt x="112" y="30"/>
                    <a:pt x="116" y="27"/>
                    <a:pt x="120" y="24"/>
                  </a:cubicBezTo>
                  <a:cubicBezTo>
                    <a:pt x="121" y="23"/>
                    <a:pt x="125" y="21"/>
                    <a:pt x="125" y="19"/>
                  </a:cubicBezTo>
                  <a:cubicBezTo>
                    <a:pt x="119" y="23"/>
                    <a:pt x="114" y="27"/>
                    <a:pt x="108" y="31"/>
                  </a:cubicBezTo>
                  <a:cubicBezTo>
                    <a:pt x="106" y="32"/>
                    <a:pt x="104" y="34"/>
                    <a:pt x="102" y="34"/>
                  </a:cubicBezTo>
                  <a:cubicBezTo>
                    <a:pt x="101" y="35"/>
                    <a:pt x="101" y="33"/>
                    <a:pt x="102" y="32"/>
                  </a:cubicBezTo>
                  <a:cubicBezTo>
                    <a:pt x="105" y="29"/>
                    <a:pt x="109" y="26"/>
                    <a:pt x="112" y="23"/>
                  </a:cubicBezTo>
                  <a:cubicBezTo>
                    <a:pt x="114" y="22"/>
                    <a:pt x="117" y="20"/>
                    <a:pt x="118" y="18"/>
                  </a:cubicBezTo>
                  <a:cubicBezTo>
                    <a:pt x="113" y="21"/>
                    <a:pt x="109" y="24"/>
                    <a:pt x="104" y="28"/>
                  </a:cubicBezTo>
                  <a:cubicBezTo>
                    <a:pt x="101" y="30"/>
                    <a:pt x="98" y="32"/>
                    <a:pt x="95" y="34"/>
                  </a:cubicBezTo>
                  <a:cubicBezTo>
                    <a:pt x="94" y="33"/>
                    <a:pt x="95" y="32"/>
                    <a:pt x="95" y="31"/>
                  </a:cubicBezTo>
                  <a:cubicBezTo>
                    <a:pt x="100" y="26"/>
                    <a:pt x="106" y="21"/>
                    <a:pt x="111" y="16"/>
                  </a:cubicBezTo>
                  <a:cubicBezTo>
                    <a:pt x="102" y="21"/>
                    <a:pt x="94" y="29"/>
                    <a:pt x="86" y="36"/>
                  </a:cubicBezTo>
                  <a:cubicBezTo>
                    <a:pt x="85" y="36"/>
                    <a:pt x="84" y="35"/>
                    <a:pt x="84" y="35"/>
                  </a:cubicBezTo>
                  <a:cubicBezTo>
                    <a:pt x="84" y="34"/>
                    <a:pt x="84" y="34"/>
                    <a:pt x="85" y="33"/>
                  </a:cubicBezTo>
                  <a:cubicBezTo>
                    <a:pt x="89" y="27"/>
                    <a:pt x="95" y="23"/>
                    <a:pt x="101" y="18"/>
                  </a:cubicBezTo>
                  <a:cubicBezTo>
                    <a:pt x="100" y="17"/>
                    <a:pt x="100" y="17"/>
                    <a:pt x="100" y="17"/>
                  </a:cubicBezTo>
                  <a:cubicBezTo>
                    <a:pt x="93" y="22"/>
                    <a:pt x="87" y="28"/>
                    <a:pt x="80" y="33"/>
                  </a:cubicBezTo>
                  <a:cubicBezTo>
                    <a:pt x="79" y="33"/>
                    <a:pt x="79" y="32"/>
                    <a:pt x="79" y="32"/>
                  </a:cubicBezTo>
                  <a:cubicBezTo>
                    <a:pt x="79" y="31"/>
                    <a:pt x="80" y="30"/>
                    <a:pt x="80" y="29"/>
                  </a:cubicBezTo>
                  <a:cubicBezTo>
                    <a:pt x="85" y="24"/>
                    <a:pt x="90" y="20"/>
                    <a:pt x="95" y="15"/>
                  </a:cubicBezTo>
                  <a:cubicBezTo>
                    <a:pt x="94" y="15"/>
                    <a:pt x="92" y="14"/>
                    <a:pt x="91" y="15"/>
                  </a:cubicBezTo>
                  <a:cubicBezTo>
                    <a:pt x="83" y="20"/>
                    <a:pt x="77" y="27"/>
                    <a:pt x="70" y="33"/>
                  </a:cubicBezTo>
                  <a:cubicBezTo>
                    <a:pt x="69" y="34"/>
                    <a:pt x="69" y="35"/>
                    <a:pt x="68" y="34"/>
                  </a:cubicBezTo>
                  <a:cubicBezTo>
                    <a:pt x="67" y="33"/>
                    <a:pt x="68" y="32"/>
                    <a:pt x="69" y="31"/>
                  </a:cubicBezTo>
                  <a:cubicBezTo>
                    <a:pt x="74" y="25"/>
                    <a:pt x="80" y="21"/>
                    <a:pt x="85" y="15"/>
                  </a:cubicBezTo>
                  <a:cubicBezTo>
                    <a:pt x="84" y="15"/>
                    <a:pt x="83" y="14"/>
                    <a:pt x="82" y="15"/>
                  </a:cubicBezTo>
                  <a:cubicBezTo>
                    <a:pt x="75" y="21"/>
                    <a:pt x="68" y="27"/>
                    <a:pt x="61" y="33"/>
                  </a:cubicBezTo>
                  <a:cubicBezTo>
                    <a:pt x="60" y="34"/>
                    <a:pt x="60" y="35"/>
                    <a:pt x="59" y="35"/>
                  </a:cubicBezTo>
                  <a:cubicBezTo>
                    <a:pt x="58" y="34"/>
                    <a:pt x="58" y="33"/>
                    <a:pt x="59" y="33"/>
                  </a:cubicBezTo>
                  <a:cubicBezTo>
                    <a:pt x="58" y="32"/>
                    <a:pt x="57" y="34"/>
                    <a:pt x="56" y="33"/>
                  </a:cubicBezTo>
                  <a:cubicBezTo>
                    <a:pt x="56" y="34"/>
                    <a:pt x="56" y="35"/>
                    <a:pt x="55" y="36"/>
                  </a:cubicBezTo>
                  <a:cubicBezTo>
                    <a:pt x="55" y="37"/>
                    <a:pt x="54" y="36"/>
                    <a:pt x="54" y="36"/>
                  </a:cubicBezTo>
                  <a:cubicBezTo>
                    <a:pt x="54" y="34"/>
                    <a:pt x="55" y="33"/>
                    <a:pt x="55" y="32"/>
                  </a:cubicBezTo>
                  <a:cubicBezTo>
                    <a:pt x="53" y="32"/>
                    <a:pt x="52" y="34"/>
                    <a:pt x="53" y="34"/>
                  </a:cubicBezTo>
                  <a:cubicBezTo>
                    <a:pt x="53" y="37"/>
                    <a:pt x="53" y="39"/>
                    <a:pt x="54" y="41"/>
                  </a:cubicBezTo>
                  <a:cubicBezTo>
                    <a:pt x="57" y="47"/>
                    <a:pt x="60" y="53"/>
                    <a:pt x="61" y="60"/>
                  </a:cubicBezTo>
                  <a:cubicBezTo>
                    <a:pt x="64" y="57"/>
                    <a:pt x="67" y="54"/>
                    <a:pt x="70" y="51"/>
                  </a:cubicBezTo>
                  <a:cubicBezTo>
                    <a:pt x="71" y="53"/>
                    <a:pt x="71" y="54"/>
                    <a:pt x="70" y="54"/>
                  </a:cubicBezTo>
                  <a:cubicBezTo>
                    <a:pt x="68" y="58"/>
                    <a:pt x="66" y="62"/>
                    <a:pt x="62" y="66"/>
                  </a:cubicBezTo>
                  <a:cubicBezTo>
                    <a:pt x="64" y="66"/>
                    <a:pt x="65" y="65"/>
                    <a:pt x="66" y="64"/>
                  </a:cubicBezTo>
                  <a:cubicBezTo>
                    <a:pt x="69" y="63"/>
                    <a:pt x="71" y="61"/>
                    <a:pt x="74" y="61"/>
                  </a:cubicBezTo>
                  <a:cubicBezTo>
                    <a:pt x="79" y="61"/>
                    <a:pt x="83" y="61"/>
                    <a:pt x="88" y="63"/>
                  </a:cubicBezTo>
                  <a:cubicBezTo>
                    <a:pt x="94" y="64"/>
                    <a:pt x="98" y="69"/>
                    <a:pt x="98" y="76"/>
                  </a:cubicBezTo>
                  <a:cubicBezTo>
                    <a:pt x="96" y="87"/>
                    <a:pt x="89" y="94"/>
                    <a:pt x="82" y="100"/>
                  </a:cubicBezTo>
                  <a:cubicBezTo>
                    <a:pt x="73" y="108"/>
                    <a:pt x="62" y="113"/>
                    <a:pt x="53" y="119"/>
                  </a:cubicBezTo>
                  <a:cubicBezTo>
                    <a:pt x="53" y="132"/>
                    <a:pt x="55" y="145"/>
                    <a:pt x="54" y="159"/>
                  </a:cubicBezTo>
                  <a:cubicBezTo>
                    <a:pt x="71" y="164"/>
                    <a:pt x="87" y="169"/>
                    <a:pt x="107" y="171"/>
                  </a:cubicBezTo>
                  <a:cubicBezTo>
                    <a:pt x="117" y="172"/>
                    <a:pt x="125" y="172"/>
                    <a:pt x="134" y="173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36" y="167"/>
                    <a:pt x="136" y="165"/>
                    <a:pt x="137" y="166"/>
                  </a:cubicBezTo>
                  <a:cubicBezTo>
                    <a:pt x="137" y="165"/>
                    <a:pt x="138" y="164"/>
                    <a:pt x="138" y="164"/>
                  </a:cubicBezTo>
                  <a:cubicBezTo>
                    <a:pt x="143" y="154"/>
                    <a:pt x="147" y="142"/>
                    <a:pt x="153" y="133"/>
                  </a:cubicBezTo>
                  <a:cubicBezTo>
                    <a:pt x="138" y="130"/>
                    <a:pt x="124" y="126"/>
                    <a:pt x="109" y="123"/>
                  </a:cubicBezTo>
                  <a:cubicBezTo>
                    <a:pt x="107" y="121"/>
                    <a:pt x="104" y="121"/>
                    <a:pt x="101" y="121"/>
                  </a:cubicBezTo>
                  <a:cubicBezTo>
                    <a:pt x="98" y="121"/>
                    <a:pt x="96" y="120"/>
                    <a:pt x="95" y="118"/>
                  </a:cubicBezTo>
                  <a:cubicBezTo>
                    <a:pt x="94" y="118"/>
                    <a:pt x="93" y="118"/>
                    <a:pt x="92" y="118"/>
                  </a:cubicBezTo>
                  <a:cubicBezTo>
                    <a:pt x="91" y="117"/>
                    <a:pt x="91" y="117"/>
                    <a:pt x="91" y="116"/>
                  </a:cubicBezTo>
                  <a:cubicBezTo>
                    <a:pt x="92" y="116"/>
                    <a:pt x="92" y="116"/>
                    <a:pt x="93" y="116"/>
                  </a:cubicBezTo>
                  <a:cubicBezTo>
                    <a:pt x="92" y="115"/>
                    <a:pt x="92" y="114"/>
                    <a:pt x="93" y="114"/>
                  </a:cubicBezTo>
                  <a:cubicBezTo>
                    <a:pt x="96" y="114"/>
                    <a:pt x="99" y="115"/>
                    <a:pt x="101" y="115"/>
                  </a:cubicBezTo>
                  <a:cubicBezTo>
                    <a:pt x="102" y="115"/>
                    <a:pt x="102" y="114"/>
                    <a:pt x="103" y="113"/>
                  </a:cubicBezTo>
                  <a:cubicBezTo>
                    <a:pt x="103" y="113"/>
                    <a:pt x="105" y="113"/>
                    <a:pt x="104" y="112"/>
                  </a:cubicBezTo>
                  <a:cubicBezTo>
                    <a:pt x="104" y="111"/>
                    <a:pt x="106" y="109"/>
                    <a:pt x="108" y="109"/>
                  </a:cubicBezTo>
                  <a:cubicBezTo>
                    <a:pt x="109" y="109"/>
                    <a:pt x="111" y="109"/>
                    <a:pt x="110" y="108"/>
                  </a:cubicBezTo>
                  <a:cubicBezTo>
                    <a:pt x="115" y="106"/>
                    <a:pt x="120" y="103"/>
                    <a:pt x="124" y="101"/>
                  </a:cubicBezTo>
                  <a:cubicBezTo>
                    <a:pt x="125" y="100"/>
                    <a:pt x="124" y="100"/>
                    <a:pt x="124" y="99"/>
                  </a:cubicBezTo>
                  <a:cubicBezTo>
                    <a:pt x="129" y="95"/>
                    <a:pt x="134" y="93"/>
                    <a:pt x="138" y="89"/>
                  </a:cubicBezTo>
                  <a:cubicBezTo>
                    <a:pt x="140" y="88"/>
                    <a:pt x="142" y="87"/>
                    <a:pt x="144" y="85"/>
                  </a:cubicBezTo>
                  <a:close/>
                  <a:moveTo>
                    <a:pt x="9" y="149"/>
                  </a:moveTo>
                  <a:cubicBezTo>
                    <a:pt x="8" y="149"/>
                    <a:pt x="7" y="151"/>
                    <a:pt x="7" y="151"/>
                  </a:cubicBezTo>
                  <a:cubicBezTo>
                    <a:pt x="6" y="152"/>
                    <a:pt x="4" y="153"/>
                    <a:pt x="5" y="154"/>
                  </a:cubicBezTo>
                  <a:cubicBezTo>
                    <a:pt x="3" y="155"/>
                    <a:pt x="3" y="156"/>
                    <a:pt x="2" y="157"/>
                  </a:cubicBezTo>
                  <a:cubicBezTo>
                    <a:pt x="1" y="157"/>
                    <a:pt x="0" y="156"/>
                    <a:pt x="0" y="156"/>
                  </a:cubicBezTo>
                  <a:cubicBezTo>
                    <a:pt x="5" y="149"/>
                    <a:pt x="10" y="143"/>
                    <a:pt x="15" y="136"/>
                  </a:cubicBezTo>
                  <a:cubicBezTo>
                    <a:pt x="15" y="136"/>
                    <a:pt x="13" y="135"/>
                    <a:pt x="13" y="134"/>
                  </a:cubicBezTo>
                  <a:cubicBezTo>
                    <a:pt x="16" y="132"/>
                    <a:pt x="19" y="131"/>
                    <a:pt x="20" y="127"/>
                  </a:cubicBezTo>
                  <a:cubicBezTo>
                    <a:pt x="21" y="125"/>
                    <a:pt x="23" y="124"/>
                    <a:pt x="24" y="122"/>
                  </a:cubicBezTo>
                  <a:cubicBezTo>
                    <a:pt x="24" y="122"/>
                    <a:pt x="25" y="122"/>
                    <a:pt x="25" y="122"/>
                  </a:cubicBezTo>
                  <a:cubicBezTo>
                    <a:pt x="26" y="122"/>
                    <a:pt x="26" y="123"/>
                    <a:pt x="27" y="122"/>
                  </a:cubicBezTo>
                  <a:cubicBezTo>
                    <a:pt x="28" y="120"/>
                    <a:pt x="30" y="118"/>
                    <a:pt x="32" y="116"/>
                  </a:cubicBezTo>
                  <a:cubicBezTo>
                    <a:pt x="32" y="116"/>
                    <a:pt x="31" y="115"/>
                    <a:pt x="31" y="114"/>
                  </a:cubicBezTo>
                  <a:cubicBezTo>
                    <a:pt x="32" y="113"/>
                    <a:pt x="32" y="112"/>
                    <a:pt x="33" y="112"/>
                  </a:cubicBezTo>
                  <a:cubicBezTo>
                    <a:pt x="34" y="112"/>
                    <a:pt x="35" y="113"/>
                    <a:pt x="36" y="113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0" y="109"/>
                    <a:pt x="40" y="110"/>
                    <a:pt x="40" y="110"/>
                  </a:cubicBezTo>
                  <a:cubicBezTo>
                    <a:pt x="40" y="112"/>
                    <a:pt x="39" y="113"/>
                    <a:pt x="39" y="114"/>
                  </a:cubicBezTo>
                  <a:cubicBezTo>
                    <a:pt x="45" y="112"/>
                    <a:pt x="49" y="108"/>
                    <a:pt x="55" y="106"/>
                  </a:cubicBezTo>
                  <a:cubicBezTo>
                    <a:pt x="65" y="102"/>
                    <a:pt x="73" y="96"/>
                    <a:pt x="81" y="89"/>
                  </a:cubicBezTo>
                  <a:cubicBezTo>
                    <a:pt x="82" y="88"/>
                    <a:pt x="80" y="88"/>
                    <a:pt x="80" y="87"/>
                  </a:cubicBezTo>
                  <a:cubicBezTo>
                    <a:pt x="77" y="86"/>
                    <a:pt x="74" y="85"/>
                    <a:pt x="70" y="85"/>
                  </a:cubicBezTo>
                  <a:cubicBezTo>
                    <a:pt x="69" y="87"/>
                    <a:pt x="67" y="88"/>
                    <a:pt x="66" y="87"/>
                  </a:cubicBezTo>
                  <a:cubicBezTo>
                    <a:pt x="59" y="89"/>
                    <a:pt x="52" y="91"/>
                    <a:pt x="47" y="94"/>
                  </a:cubicBezTo>
                  <a:cubicBezTo>
                    <a:pt x="44" y="95"/>
                    <a:pt x="41" y="98"/>
                    <a:pt x="36" y="98"/>
                  </a:cubicBezTo>
                  <a:cubicBezTo>
                    <a:pt x="36" y="98"/>
                    <a:pt x="35" y="98"/>
                    <a:pt x="35" y="97"/>
                  </a:cubicBezTo>
                  <a:cubicBezTo>
                    <a:pt x="34" y="96"/>
                    <a:pt x="33" y="94"/>
                    <a:pt x="33" y="92"/>
                  </a:cubicBezTo>
                  <a:cubicBezTo>
                    <a:pt x="32" y="93"/>
                    <a:pt x="31" y="93"/>
                    <a:pt x="30" y="92"/>
                  </a:cubicBezTo>
                  <a:cubicBezTo>
                    <a:pt x="30" y="92"/>
                    <a:pt x="30" y="91"/>
                    <a:pt x="30" y="90"/>
                  </a:cubicBezTo>
                  <a:cubicBezTo>
                    <a:pt x="28" y="91"/>
                    <a:pt x="26" y="90"/>
                    <a:pt x="27" y="88"/>
                  </a:cubicBezTo>
                  <a:cubicBezTo>
                    <a:pt x="27" y="86"/>
                    <a:pt x="28" y="84"/>
                    <a:pt x="29" y="83"/>
                  </a:cubicBezTo>
                  <a:cubicBezTo>
                    <a:pt x="29" y="82"/>
                    <a:pt x="29" y="81"/>
                    <a:pt x="28" y="80"/>
                  </a:cubicBezTo>
                  <a:cubicBezTo>
                    <a:pt x="27" y="81"/>
                    <a:pt x="26" y="83"/>
                    <a:pt x="25" y="82"/>
                  </a:cubicBezTo>
                  <a:cubicBezTo>
                    <a:pt x="24" y="82"/>
                    <a:pt x="24" y="81"/>
                    <a:pt x="24" y="80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ubicBezTo>
                    <a:pt x="24" y="74"/>
                    <a:pt x="25" y="73"/>
                    <a:pt x="25" y="72"/>
                  </a:cubicBezTo>
                  <a:cubicBezTo>
                    <a:pt x="26" y="71"/>
                    <a:pt x="25" y="70"/>
                    <a:pt x="24" y="69"/>
                  </a:cubicBezTo>
                  <a:cubicBezTo>
                    <a:pt x="24" y="69"/>
                    <a:pt x="23" y="70"/>
                    <a:pt x="23" y="69"/>
                  </a:cubicBezTo>
                  <a:cubicBezTo>
                    <a:pt x="22" y="69"/>
                    <a:pt x="22" y="69"/>
                    <a:pt x="22" y="68"/>
                  </a:cubicBezTo>
                  <a:cubicBezTo>
                    <a:pt x="22" y="68"/>
                    <a:pt x="22" y="67"/>
                    <a:pt x="22" y="66"/>
                  </a:cubicBezTo>
                  <a:cubicBezTo>
                    <a:pt x="22" y="66"/>
                    <a:pt x="21" y="66"/>
                    <a:pt x="21" y="65"/>
                  </a:cubicBezTo>
                  <a:cubicBezTo>
                    <a:pt x="21" y="65"/>
                    <a:pt x="21" y="64"/>
                    <a:pt x="21" y="63"/>
                  </a:cubicBezTo>
                  <a:cubicBezTo>
                    <a:pt x="20" y="64"/>
                    <a:pt x="18" y="66"/>
                    <a:pt x="18" y="64"/>
                  </a:cubicBezTo>
                  <a:cubicBezTo>
                    <a:pt x="18" y="61"/>
                    <a:pt x="19" y="59"/>
                    <a:pt x="20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8" y="57"/>
                    <a:pt x="18" y="56"/>
                    <a:pt x="18" y="56"/>
                  </a:cubicBezTo>
                  <a:cubicBezTo>
                    <a:pt x="18" y="56"/>
                    <a:pt x="16" y="56"/>
                    <a:pt x="17" y="55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0"/>
                    <a:pt x="19" y="49"/>
                    <a:pt x="19" y="49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49"/>
                    <a:pt x="17" y="51"/>
                    <a:pt x="17" y="52"/>
                  </a:cubicBezTo>
                  <a:cubicBezTo>
                    <a:pt x="16" y="51"/>
                    <a:pt x="16" y="53"/>
                    <a:pt x="15" y="54"/>
                  </a:cubicBezTo>
                  <a:cubicBezTo>
                    <a:pt x="13" y="54"/>
                    <a:pt x="10" y="56"/>
                    <a:pt x="10" y="60"/>
                  </a:cubicBezTo>
                  <a:cubicBezTo>
                    <a:pt x="10" y="58"/>
                    <a:pt x="9" y="60"/>
                    <a:pt x="9" y="61"/>
                  </a:cubicBezTo>
                  <a:cubicBezTo>
                    <a:pt x="8" y="61"/>
                    <a:pt x="7" y="60"/>
                    <a:pt x="7" y="60"/>
                  </a:cubicBezTo>
                  <a:cubicBezTo>
                    <a:pt x="10" y="55"/>
                    <a:pt x="13" y="51"/>
                    <a:pt x="17" y="46"/>
                  </a:cubicBezTo>
                  <a:cubicBezTo>
                    <a:pt x="17" y="44"/>
                    <a:pt x="17" y="42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4" y="35"/>
                    <a:pt x="28" y="29"/>
                    <a:pt x="33" y="23"/>
                  </a:cubicBezTo>
                  <a:cubicBezTo>
                    <a:pt x="34" y="22"/>
                    <a:pt x="33" y="21"/>
                    <a:pt x="32" y="20"/>
                  </a:cubicBezTo>
                  <a:cubicBezTo>
                    <a:pt x="34" y="19"/>
                    <a:pt x="33" y="18"/>
                    <a:pt x="34" y="18"/>
                  </a:cubicBezTo>
                  <a:cubicBezTo>
                    <a:pt x="35" y="19"/>
                    <a:pt x="37" y="18"/>
                    <a:pt x="37" y="2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6" y="1"/>
                    <a:pt x="56" y="1"/>
                  </a:cubicBezTo>
                  <a:cubicBezTo>
                    <a:pt x="55" y="2"/>
                    <a:pt x="57" y="3"/>
                    <a:pt x="56" y="3"/>
                  </a:cubicBezTo>
                  <a:cubicBezTo>
                    <a:pt x="56" y="4"/>
                    <a:pt x="55" y="4"/>
                    <a:pt x="54" y="5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2" y="6"/>
                  </a:cubicBezTo>
                  <a:cubicBezTo>
                    <a:pt x="52" y="6"/>
                    <a:pt x="52" y="7"/>
                    <a:pt x="51" y="8"/>
                  </a:cubicBezTo>
                  <a:cubicBezTo>
                    <a:pt x="52" y="9"/>
                    <a:pt x="51" y="10"/>
                    <a:pt x="50" y="10"/>
                  </a:cubicBezTo>
                  <a:cubicBezTo>
                    <a:pt x="49" y="11"/>
                    <a:pt x="49" y="12"/>
                    <a:pt x="47" y="13"/>
                  </a:cubicBezTo>
                  <a:cubicBezTo>
                    <a:pt x="50" y="13"/>
                    <a:pt x="52" y="12"/>
                    <a:pt x="53" y="11"/>
                  </a:cubicBezTo>
                  <a:cubicBezTo>
                    <a:pt x="62" y="8"/>
                    <a:pt x="71" y="6"/>
                    <a:pt x="78" y="2"/>
                  </a:cubicBezTo>
                  <a:cubicBezTo>
                    <a:pt x="84" y="1"/>
                    <a:pt x="88" y="1"/>
                    <a:pt x="94" y="1"/>
                  </a:cubicBezTo>
                  <a:cubicBezTo>
                    <a:pt x="95" y="1"/>
                    <a:pt x="97" y="2"/>
                    <a:pt x="98" y="2"/>
                  </a:cubicBezTo>
                  <a:cubicBezTo>
                    <a:pt x="104" y="2"/>
                    <a:pt x="109" y="3"/>
                    <a:pt x="115" y="5"/>
                  </a:cubicBezTo>
                  <a:cubicBezTo>
                    <a:pt x="115" y="4"/>
                    <a:pt x="115" y="4"/>
                    <a:pt x="116" y="4"/>
                  </a:cubicBezTo>
                  <a:cubicBezTo>
                    <a:pt x="119" y="5"/>
                    <a:pt x="122" y="5"/>
                    <a:pt x="125" y="7"/>
                  </a:cubicBezTo>
                  <a:cubicBezTo>
                    <a:pt x="127" y="9"/>
                    <a:pt x="130" y="10"/>
                    <a:pt x="133" y="11"/>
                  </a:cubicBezTo>
                  <a:cubicBezTo>
                    <a:pt x="136" y="13"/>
                    <a:pt x="139" y="14"/>
                    <a:pt x="141" y="16"/>
                  </a:cubicBezTo>
                  <a:cubicBezTo>
                    <a:pt x="142" y="17"/>
                    <a:pt x="140" y="19"/>
                    <a:pt x="142" y="19"/>
                  </a:cubicBezTo>
                  <a:cubicBezTo>
                    <a:pt x="143" y="20"/>
                    <a:pt x="143" y="18"/>
                    <a:pt x="144" y="18"/>
                  </a:cubicBezTo>
                  <a:cubicBezTo>
                    <a:pt x="150" y="21"/>
                    <a:pt x="154" y="27"/>
                    <a:pt x="156" y="34"/>
                  </a:cubicBezTo>
                  <a:cubicBezTo>
                    <a:pt x="156" y="34"/>
                    <a:pt x="157" y="35"/>
                    <a:pt x="158" y="37"/>
                  </a:cubicBezTo>
                  <a:cubicBezTo>
                    <a:pt x="159" y="39"/>
                    <a:pt x="161" y="40"/>
                    <a:pt x="162" y="43"/>
                  </a:cubicBezTo>
                  <a:cubicBezTo>
                    <a:pt x="162" y="44"/>
                    <a:pt x="162" y="46"/>
                    <a:pt x="161" y="46"/>
                  </a:cubicBezTo>
                  <a:cubicBezTo>
                    <a:pt x="161" y="49"/>
                    <a:pt x="162" y="51"/>
                    <a:pt x="164" y="53"/>
                  </a:cubicBezTo>
                  <a:cubicBezTo>
                    <a:pt x="165" y="55"/>
                    <a:pt x="164" y="57"/>
                    <a:pt x="164" y="60"/>
                  </a:cubicBezTo>
                  <a:cubicBezTo>
                    <a:pt x="163" y="62"/>
                    <a:pt x="163" y="64"/>
                    <a:pt x="162" y="66"/>
                  </a:cubicBezTo>
                  <a:cubicBezTo>
                    <a:pt x="163" y="67"/>
                    <a:pt x="163" y="68"/>
                    <a:pt x="162" y="70"/>
                  </a:cubicBezTo>
                  <a:cubicBezTo>
                    <a:pt x="160" y="84"/>
                    <a:pt x="150" y="91"/>
                    <a:pt x="142" y="98"/>
                  </a:cubicBezTo>
                  <a:cubicBezTo>
                    <a:pt x="140" y="101"/>
                    <a:pt x="137" y="102"/>
                    <a:pt x="135" y="104"/>
                  </a:cubicBezTo>
                  <a:cubicBezTo>
                    <a:pt x="135" y="105"/>
                    <a:pt x="136" y="106"/>
                    <a:pt x="136" y="107"/>
                  </a:cubicBezTo>
                  <a:cubicBezTo>
                    <a:pt x="135" y="108"/>
                    <a:pt x="134" y="108"/>
                    <a:pt x="133" y="109"/>
                  </a:cubicBezTo>
                  <a:cubicBezTo>
                    <a:pt x="132" y="109"/>
                    <a:pt x="132" y="109"/>
                    <a:pt x="131" y="110"/>
                  </a:cubicBezTo>
                  <a:cubicBezTo>
                    <a:pt x="134" y="110"/>
                    <a:pt x="137" y="109"/>
                    <a:pt x="140" y="111"/>
                  </a:cubicBezTo>
                  <a:cubicBezTo>
                    <a:pt x="140" y="111"/>
                    <a:pt x="141" y="112"/>
                    <a:pt x="141" y="112"/>
                  </a:cubicBezTo>
                  <a:cubicBezTo>
                    <a:pt x="141" y="113"/>
                    <a:pt x="140" y="114"/>
                    <a:pt x="139" y="115"/>
                  </a:cubicBezTo>
                  <a:cubicBezTo>
                    <a:pt x="138" y="115"/>
                    <a:pt x="138" y="114"/>
                    <a:pt x="137" y="115"/>
                  </a:cubicBezTo>
                  <a:cubicBezTo>
                    <a:pt x="150" y="117"/>
                    <a:pt x="150" y="117"/>
                    <a:pt x="150" y="117"/>
                  </a:cubicBezTo>
                  <a:cubicBezTo>
                    <a:pt x="149" y="119"/>
                    <a:pt x="151" y="120"/>
                    <a:pt x="151" y="121"/>
                  </a:cubicBezTo>
                  <a:cubicBezTo>
                    <a:pt x="153" y="120"/>
                    <a:pt x="155" y="121"/>
                    <a:pt x="156" y="122"/>
                  </a:cubicBezTo>
                  <a:cubicBezTo>
                    <a:pt x="160" y="123"/>
                    <a:pt x="164" y="124"/>
                    <a:pt x="167" y="124"/>
                  </a:cubicBezTo>
                  <a:cubicBezTo>
                    <a:pt x="168" y="124"/>
                    <a:pt x="168" y="124"/>
                    <a:pt x="168" y="125"/>
                  </a:cubicBezTo>
                  <a:cubicBezTo>
                    <a:pt x="167" y="128"/>
                    <a:pt x="164" y="131"/>
                    <a:pt x="164" y="135"/>
                  </a:cubicBezTo>
                  <a:cubicBezTo>
                    <a:pt x="164" y="135"/>
                    <a:pt x="163" y="135"/>
                    <a:pt x="163" y="136"/>
                  </a:cubicBezTo>
                  <a:cubicBezTo>
                    <a:pt x="160" y="145"/>
                    <a:pt x="156" y="152"/>
                    <a:pt x="153" y="160"/>
                  </a:cubicBezTo>
                  <a:cubicBezTo>
                    <a:pt x="153" y="166"/>
                    <a:pt x="150" y="172"/>
                    <a:pt x="147" y="177"/>
                  </a:cubicBezTo>
                  <a:cubicBezTo>
                    <a:pt x="147" y="177"/>
                    <a:pt x="147" y="178"/>
                    <a:pt x="147" y="178"/>
                  </a:cubicBezTo>
                  <a:cubicBezTo>
                    <a:pt x="147" y="179"/>
                    <a:pt x="146" y="180"/>
                    <a:pt x="145" y="181"/>
                  </a:cubicBezTo>
                  <a:cubicBezTo>
                    <a:pt x="148" y="180"/>
                    <a:pt x="151" y="178"/>
                    <a:pt x="153" y="176"/>
                  </a:cubicBezTo>
                  <a:cubicBezTo>
                    <a:pt x="154" y="175"/>
                    <a:pt x="156" y="174"/>
                    <a:pt x="157" y="174"/>
                  </a:cubicBezTo>
                  <a:cubicBezTo>
                    <a:pt x="158" y="174"/>
                    <a:pt x="158" y="175"/>
                    <a:pt x="158" y="175"/>
                  </a:cubicBezTo>
                  <a:cubicBezTo>
                    <a:pt x="156" y="176"/>
                    <a:pt x="155" y="178"/>
                    <a:pt x="153" y="179"/>
                  </a:cubicBezTo>
                  <a:cubicBezTo>
                    <a:pt x="153" y="180"/>
                    <a:pt x="152" y="181"/>
                    <a:pt x="152" y="181"/>
                  </a:cubicBezTo>
                  <a:cubicBezTo>
                    <a:pt x="147" y="185"/>
                    <a:pt x="147" y="185"/>
                    <a:pt x="147" y="185"/>
                  </a:cubicBezTo>
                  <a:cubicBezTo>
                    <a:pt x="148" y="185"/>
                    <a:pt x="148" y="186"/>
                    <a:pt x="147" y="187"/>
                  </a:cubicBezTo>
                  <a:cubicBezTo>
                    <a:pt x="148" y="186"/>
                    <a:pt x="149" y="187"/>
                    <a:pt x="148" y="188"/>
                  </a:cubicBezTo>
                  <a:cubicBezTo>
                    <a:pt x="144" y="190"/>
                    <a:pt x="140" y="192"/>
                    <a:pt x="136" y="194"/>
                  </a:cubicBezTo>
                  <a:cubicBezTo>
                    <a:pt x="135" y="196"/>
                    <a:pt x="133" y="197"/>
                    <a:pt x="131" y="197"/>
                  </a:cubicBezTo>
                  <a:cubicBezTo>
                    <a:pt x="126" y="201"/>
                    <a:pt x="122" y="205"/>
                    <a:pt x="118" y="209"/>
                  </a:cubicBezTo>
                  <a:cubicBezTo>
                    <a:pt x="112" y="213"/>
                    <a:pt x="112" y="213"/>
                    <a:pt x="112" y="213"/>
                  </a:cubicBezTo>
                  <a:cubicBezTo>
                    <a:pt x="112" y="213"/>
                    <a:pt x="111" y="212"/>
                    <a:pt x="111" y="212"/>
                  </a:cubicBezTo>
                  <a:cubicBezTo>
                    <a:pt x="114" y="208"/>
                    <a:pt x="117" y="206"/>
                    <a:pt x="120" y="203"/>
                  </a:cubicBezTo>
                  <a:cubicBezTo>
                    <a:pt x="117" y="204"/>
                    <a:pt x="113" y="207"/>
                    <a:pt x="110" y="208"/>
                  </a:cubicBezTo>
                  <a:cubicBezTo>
                    <a:pt x="109" y="209"/>
                    <a:pt x="109" y="209"/>
                    <a:pt x="108" y="209"/>
                  </a:cubicBezTo>
                  <a:cubicBezTo>
                    <a:pt x="108" y="209"/>
                    <a:pt x="107" y="208"/>
                    <a:pt x="108" y="207"/>
                  </a:cubicBezTo>
                  <a:cubicBezTo>
                    <a:pt x="110" y="206"/>
                    <a:pt x="113" y="204"/>
                    <a:pt x="115" y="202"/>
                  </a:cubicBezTo>
                  <a:cubicBezTo>
                    <a:pt x="114" y="202"/>
                    <a:pt x="113" y="201"/>
                    <a:pt x="112" y="202"/>
                  </a:cubicBezTo>
                  <a:cubicBezTo>
                    <a:pt x="110" y="203"/>
                    <a:pt x="107" y="205"/>
                    <a:pt x="105" y="206"/>
                  </a:cubicBezTo>
                  <a:cubicBezTo>
                    <a:pt x="104" y="206"/>
                    <a:pt x="103" y="206"/>
                    <a:pt x="103" y="205"/>
                  </a:cubicBezTo>
                  <a:cubicBezTo>
                    <a:pt x="103" y="203"/>
                    <a:pt x="104" y="202"/>
                    <a:pt x="105" y="201"/>
                  </a:cubicBezTo>
                  <a:cubicBezTo>
                    <a:pt x="104" y="201"/>
                    <a:pt x="103" y="202"/>
                    <a:pt x="102" y="201"/>
                  </a:cubicBezTo>
                  <a:cubicBezTo>
                    <a:pt x="101" y="199"/>
                    <a:pt x="98" y="200"/>
                    <a:pt x="97" y="201"/>
                  </a:cubicBezTo>
                  <a:cubicBezTo>
                    <a:pt x="96" y="201"/>
                    <a:pt x="96" y="201"/>
                    <a:pt x="95" y="201"/>
                  </a:cubicBezTo>
                  <a:cubicBezTo>
                    <a:pt x="95" y="201"/>
                    <a:pt x="94" y="200"/>
                    <a:pt x="94" y="200"/>
                  </a:cubicBezTo>
                  <a:cubicBezTo>
                    <a:pt x="88" y="199"/>
                    <a:pt x="88" y="199"/>
                    <a:pt x="88" y="199"/>
                  </a:cubicBezTo>
                  <a:cubicBezTo>
                    <a:pt x="88" y="199"/>
                    <a:pt x="87" y="200"/>
                    <a:pt x="87" y="199"/>
                  </a:cubicBezTo>
                  <a:cubicBezTo>
                    <a:pt x="85" y="198"/>
                    <a:pt x="81" y="198"/>
                    <a:pt x="80" y="198"/>
                  </a:cubicBezTo>
                  <a:cubicBezTo>
                    <a:pt x="79" y="199"/>
                    <a:pt x="79" y="197"/>
                    <a:pt x="80" y="196"/>
                  </a:cubicBezTo>
                  <a:cubicBezTo>
                    <a:pt x="77" y="195"/>
                    <a:pt x="75" y="198"/>
                    <a:pt x="74" y="198"/>
                  </a:cubicBezTo>
                  <a:cubicBezTo>
                    <a:pt x="73" y="197"/>
                    <a:pt x="73" y="197"/>
                    <a:pt x="73" y="196"/>
                  </a:cubicBezTo>
                  <a:cubicBezTo>
                    <a:pt x="69" y="195"/>
                    <a:pt x="66" y="195"/>
                    <a:pt x="63" y="194"/>
                  </a:cubicBezTo>
                  <a:cubicBezTo>
                    <a:pt x="61" y="195"/>
                    <a:pt x="60" y="197"/>
                    <a:pt x="59" y="198"/>
                  </a:cubicBezTo>
                  <a:cubicBezTo>
                    <a:pt x="58" y="198"/>
                    <a:pt x="58" y="197"/>
                    <a:pt x="58" y="196"/>
                  </a:cubicBezTo>
                  <a:cubicBezTo>
                    <a:pt x="57" y="195"/>
                    <a:pt x="58" y="194"/>
                    <a:pt x="58" y="193"/>
                  </a:cubicBezTo>
                  <a:cubicBezTo>
                    <a:pt x="57" y="192"/>
                    <a:pt x="56" y="192"/>
                    <a:pt x="55" y="192"/>
                  </a:cubicBezTo>
                  <a:cubicBezTo>
                    <a:pt x="54" y="192"/>
                    <a:pt x="54" y="193"/>
                    <a:pt x="53" y="193"/>
                  </a:cubicBezTo>
                  <a:cubicBezTo>
                    <a:pt x="52" y="193"/>
                    <a:pt x="52" y="192"/>
                    <a:pt x="52" y="191"/>
                  </a:cubicBezTo>
                  <a:cubicBezTo>
                    <a:pt x="51" y="190"/>
                    <a:pt x="50" y="192"/>
                    <a:pt x="50" y="192"/>
                  </a:cubicBezTo>
                  <a:cubicBezTo>
                    <a:pt x="49" y="193"/>
                    <a:pt x="48" y="194"/>
                    <a:pt x="47" y="193"/>
                  </a:cubicBezTo>
                  <a:cubicBezTo>
                    <a:pt x="46" y="192"/>
                    <a:pt x="47" y="191"/>
                    <a:pt x="47" y="190"/>
                  </a:cubicBezTo>
                  <a:cubicBezTo>
                    <a:pt x="47" y="189"/>
                    <a:pt x="46" y="190"/>
                    <a:pt x="45" y="190"/>
                  </a:cubicBezTo>
                  <a:cubicBezTo>
                    <a:pt x="44" y="192"/>
                    <a:pt x="42" y="194"/>
                    <a:pt x="41" y="195"/>
                  </a:cubicBezTo>
                  <a:cubicBezTo>
                    <a:pt x="40" y="195"/>
                    <a:pt x="40" y="194"/>
                    <a:pt x="39" y="194"/>
                  </a:cubicBezTo>
                  <a:cubicBezTo>
                    <a:pt x="39" y="193"/>
                    <a:pt x="40" y="193"/>
                    <a:pt x="40" y="192"/>
                  </a:cubicBezTo>
                  <a:cubicBezTo>
                    <a:pt x="39" y="192"/>
                    <a:pt x="37" y="192"/>
                    <a:pt x="38" y="190"/>
                  </a:cubicBezTo>
                  <a:cubicBezTo>
                    <a:pt x="38" y="190"/>
                    <a:pt x="38" y="189"/>
                    <a:pt x="38" y="188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2" y="188"/>
                    <a:pt x="32" y="190"/>
                    <a:pt x="31" y="190"/>
                  </a:cubicBezTo>
                  <a:cubicBezTo>
                    <a:pt x="30" y="190"/>
                    <a:pt x="30" y="189"/>
                    <a:pt x="30" y="189"/>
                  </a:cubicBezTo>
                  <a:cubicBezTo>
                    <a:pt x="30" y="189"/>
                    <a:pt x="30" y="188"/>
                    <a:pt x="30" y="187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7" y="188"/>
                    <a:pt x="26" y="189"/>
                    <a:pt x="25" y="189"/>
                  </a:cubicBezTo>
                  <a:cubicBezTo>
                    <a:pt x="25" y="189"/>
                    <a:pt x="25" y="188"/>
                    <a:pt x="24" y="188"/>
                  </a:cubicBezTo>
                  <a:cubicBezTo>
                    <a:pt x="25" y="189"/>
                    <a:pt x="25" y="190"/>
                    <a:pt x="25" y="191"/>
                  </a:cubicBezTo>
                  <a:cubicBezTo>
                    <a:pt x="25" y="192"/>
                    <a:pt x="24" y="192"/>
                    <a:pt x="23" y="192"/>
                  </a:cubicBezTo>
                  <a:cubicBezTo>
                    <a:pt x="23" y="192"/>
                    <a:pt x="22" y="191"/>
                    <a:pt x="22" y="191"/>
                  </a:cubicBezTo>
                  <a:cubicBezTo>
                    <a:pt x="17" y="195"/>
                    <a:pt x="13" y="199"/>
                    <a:pt x="9" y="205"/>
                  </a:cubicBezTo>
                  <a:cubicBezTo>
                    <a:pt x="9" y="205"/>
                    <a:pt x="8" y="205"/>
                    <a:pt x="8" y="205"/>
                  </a:cubicBezTo>
                  <a:cubicBezTo>
                    <a:pt x="7" y="205"/>
                    <a:pt x="7" y="204"/>
                    <a:pt x="7" y="204"/>
                  </a:cubicBezTo>
                  <a:cubicBezTo>
                    <a:pt x="12" y="198"/>
                    <a:pt x="16" y="193"/>
                    <a:pt x="21" y="188"/>
                  </a:cubicBezTo>
                  <a:cubicBezTo>
                    <a:pt x="20" y="187"/>
                    <a:pt x="20" y="186"/>
                    <a:pt x="20" y="185"/>
                  </a:cubicBezTo>
                  <a:cubicBezTo>
                    <a:pt x="19" y="186"/>
                    <a:pt x="19" y="186"/>
                    <a:pt x="18" y="186"/>
                  </a:cubicBezTo>
                  <a:cubicBezTo>
                    <a:pt x="17" y="185"/>
                    <a:pt x="15" y="183"/>
                    <a:pt x="16" y="181"/>
                  </a:cubicBezTo>
                  <a:cubicBezTo>
                    <a:pt x="14" y="174"/>
                    <a:pt x="13" y="165"/>
                    <a:pt x="15" y="155"/>
                  </a:cubicBezTo>
                  <a:cubicBezTo>
                    <a:pt x="15" y="153"/>
                    <a:pt x="13" y="154"/>
                    <a:pt x="14" y="152"/>
                  </a:cubicBezTo>
                  <a:cubicBezTo>
                    <a:pt x="14" y="151"/>
                    <a:pt x="15" y="151"/>
                    <a:pt x="15" y="150"/>
                  </a:cubicBezTo>
                  <a:cubicBezTo>
                    <a:pt x="14" y="149"/>
                    <a:pt x="14" y="149"/>
                    <a:pt x="13" y="149"/>
                  </a:cubicBezTo>
                  <a:cubicBezTo>
                    <a:pt x="12" y="149"/>
                    <a:pt x="12" y="149"/>
                    <a:pt x="12" y="150"/>
                  </a:cubicBezTo>
                  <a:cubicBezTo>
                    <a:pt x="12" y="151"/>
                    <a:pt x="13" y="151"/>
                    <a:pt x="12" y="151"/>
                  </a:cubicBezTo>
                  <a:cubicBezTo>
                    <a:pt x="11" y="151"/>
                    <a:pt x="11" y="152"/>
                    <a:pt x="10" y="152"/>
                  </a:cubicBezTo>
                  <a:cubicBezTo>
                    <a:pt x="8" y="152"/>
                    <a:pt x="9" y="150"/>
                    <a:pt x="9" y="149"/>
                  </a:cubicBezTo>
                  <a:close/>
                </a:path>
              </a:pathLst>
            </a:custGeom>
            <a:solidFill>
              <a:srgbClr val="32827D"/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solidFill>
                  <a:srgbClr val="002060"/>
                </a:solidFill>
              </a:endParaRPr>
            </a:p>
          </p:txBody>
        </p:sp>
        <p:sp>
          <p:nvSpPr>
            <p:cNvPr id="21" name="MH_SubTitle_1">
              <a:extLst>
                <a:ext uri="{FF2B5EF4-FFF2-40B4-BE49-F238E27FC236}">
                  <a16:creationId xmlns:a16="http://schemas.microsoft.com/office/drawing/2014/main" id="{6A42B598-3AB5-43BE-8FB7-C0C79053AF0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063552" y="3443971"/>
              <a:ext cx="8064896" cy="814387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数据库配置：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修改项目配置文件：数据库连接，用户名，密码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83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1992" y="3292920"/>
            <a:ext cx="6152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笛卡尔积</a:t>
            </a:r>
            <a:endParaRPr lang="en-US" altLang="zh-CN" sz="2000" noProof="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Cartesian product</a:t>
            </a:r>
            <a:endParaRPr lang="zh-CN" altLang="en-US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96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笛卡尔积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9"/>
            <a:ext cx="8856984" cy="1238727"/>
            <a:chOff x="911424" y="2096210"/>
            <a:chExt cx="8856984" cy="123872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03512" y="2096210"/>
              <a:ext cx="8064896" cy="1238727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笛卡尔积：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假设集合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A={a, b}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，集合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B={0, 1, 2}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，则两个集合的笛卡尔积为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{(a, 0), (a, 1), (a, 2), (b, 0), (b, 1), (b, 2)}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。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3083215"/>
            <a:ext cx="8833710" cy="1238727"/>
            <a:chOff x="911424" y="3406945"/>
            <a:chExt cx="8833710" cy="123872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680238" y="3406945"/>
              <a:ext cx="8064896" cy="1238727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Windows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安装</a:t>
              </a:r>
              <a:r>
                <a:rPr lang="en-US" altLang="zh-CN" sz="20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mysql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参照文档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《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笛卡尔积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.jpg》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将表格看做集合，将每一行的数据看做集合中的元素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C2AC90E-56DC-4B4E-884B-E6D1A5C08BCC}"/>
              </a:ext>
            </a:extLst>
          </p:cNvPr>
          <p:cNvGrpSpPr/>
          <p:nvPr/>
        </p:nvGrpSpPr>
        <p:grpSpPr>
          <a:xfrm>
            <a:off x="888150" y="4516050"/>
            <a:ext cx="8856984" cy="1238727"/>
            <a:chOff x="911424" y="2096210"/>
            <a:chExt cx="8856984" cy="123872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291F822-3E96-4AEC-933C-630DA1A0E58E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3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MH_SubTitle_1">
              <a:extLst>
                <a:ext uri="{FF2B5EF4-FFF2-40B4-BE49-F238E27FC236}">
                  <a16:creationId xmlns:a16="http://schemas.microsoft.com/office/drawing/2014/main" id="{61C9C5B4-3144-42EC-A613-CCFCE35ACD8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703512" y="2096210"/>
              <a:ext cx="8064896" cy="1238727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Mysql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笛卡尔积：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teacher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表和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course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表的笛卡尔积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SELECT * FROM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teacher,course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ORDER BY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teacher.tid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;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92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内连接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8"/>
            <a:ext cx="8856984" cy="1814791"/>
            <a:chOff x="911424" y="2096209"/>
            <a:chExt cx="8856984" cy="18147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09"/>
              <a:ext cx="8064896" cy="181479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笛卡尔积内连接：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SELECT * FROM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teacher,course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where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teacher.tid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=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course.tid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ORDER BY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teacher.tid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只对满足条件的内容求笛卡尔积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34698" y="3628851"/>
            <a:ext cx="8833710" cy="1814791"/>
            <a:chOff x="911424" y="3406945"/>
            <a:chExt cx="8833710" cy="181479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181479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Mysql</a:t>
              </a: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内连接：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SELECT * FROM teacher INNER JOIN course where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teacher.tid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=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course.tid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ORDER BY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teacher.tid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INNER JOIN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的原理就是笛卡尔积内连接原理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where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也可以用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on</a:t>
              </a:r>
              <a:endParaRPr lang="zh-CN" altLang="en-US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55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en-US" dirty="0"/>
              <a:t>扩展连接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A10287-C3D5-4770-8B22-C018D899457B}"/>
              </a:ext>
            </a:extLst>
          </p:cNvPr>
          <p:cNvGrpSpPr/>
          <p:nvPr/>
        </p:nvGrpSpPr>
        <p:grpSpPr>
          <a:xfrm>
            <a:off x="911424" y="1614208"/>
            <a:ext cx="8856984" cy="1814791"/>
            <a:chOff x="911424" y="2096209"/>
            <a:chExt cx="8856984" cy="18147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4F1C93A-79E8-49D2-9B7C-E4BA7DC1F2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11424" y="2096210"/>
              <a:ext cx="413067" cy="426809"/>
            </a:xfrm>
            <a:prstGeom prst="rect">
              <a:avLst/>
            </a:prstGeom>
            <a:solidFill>
              <a:srgbClr val="1D505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MH_SubTitle_1">
              <a:extLst>
                <a:ext uri="{FF2B5EF4-FFF2-40B4-BE49-F238E27FC236}">
                  <a16:creationId xmlns:a16="http://schemas.microsoft.com/office/drawing/2014/main" id="{8B0845C2-B796-4158-A139-793F2CCCAC6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3512" y="2096209"/>
              <a:ext cx="8064896" cy="181479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左连接：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SELECT * FROM teacher LEFT JOIN course ON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teacher.tid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=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course.tid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ORDER BY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teacher.tid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左边存在的都显示，如果右边不存在，用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null</a:t>
              </a: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补充</a:t>
              </a:r>
              <a:endParaRPr lang="en-US" altLang="zh-CN" sz="2000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右边存在，左边不存在的记录不显示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607A13-F0F5-4C6C-AA6D-F0ED918A38F1}"/>
              </a:ext>
            </a:extLst>
          </p:cNvPr>
          <p:cNvGrpSpPr/>
          <p:nvPr/>
        </p:nvGrpSpPr>
        <p:grpSpPr>
          <a:xfrm>
            <a:off x="911424" y="3909587"/>
            <a:ext cx="8833710" cy="1814791"/>
            <a:chOff x="911424" y="3406945"/>
            <a:chExt cx="8833710" cy="181479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469E40-C47D-459F-B10C-2DD65D48D17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911424" y="3410022"/>
              <a:ext cx="413067" cy="426809"/>
            </a:xfrm>
            <a:prstGeom prst="rect">
              <a:avLst/>
            </a:prstGeom>
            <a:solidFill>
              <a:srgbClr val="9CCD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CN" sz="2800" kern="0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rPr>
                <a:t>2</a:t>
              </a:r>
              <a:endParaRPr lang="zh-CN" altLang="en-US" sz="2800" kern="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MH_SubTitle_1">
              <a:extLst>
                <a:ext uri="{FF2B5EF4-FFF2-40B4-BE49-F238E27FC236}">
                  <a16:creationId xmlns:a16="http://schemas.microsoft.com/office/drawing/2014/main" id="{4A503761-516E-4868-B3EF-B388BA3CEC6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80238" y="3406945"/>
              <a:ext cx="8064896" cy="1814791"/>
            </a:xfrm>
            <a:prstGeom prst="rect">
              <a:avLst/>
            </a:prstGeom>
          </p:spPr>
          <p:txBody>
            <a:bodyPr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0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右连接：</a:t>
              </a:r>
              <a:endParaRPr lang="en-US" altLang="zh-CN" sz="2000" b="1" dirty="0">
                <a:solidFill>
                  <a:srgbClr val="002060"/>
                </a:solidFill>
                <a:cs typeface="Arial" panose="020B0604020202020204" pitchFamily="34" charset="0"/>
              </a:endParaRP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SELECT * FROM teacher RIGHT JOIN course ON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teacher.tid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=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course.tid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 ORDER BY </a:t>
              </a:r>
              <a:r>
                <a:rPr lang="en-US" altLang="zh-CN" sz="2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teacher.tid</a:t>
              </a:r>
              <a:r>
                <a:rPr lang="en-US" altLang="zh-CN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;</a:t>
              </a:r>
            </a:p>
            <a:p>
              <a:pPr marL="720000" indent="-285750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zh-CN" altLang="en-US" sz="2000" dirty="0">
                  <a:solidFill>
                    <a:srgbClr val="002060"/>
                  </a:solidFill>
                  <a:cs typeface="Arial" panose="020B0604020202020204" pitchFamily="34" charset="0"/>
                </a:rPr>
                <a:t>与左连接相反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66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95600" y="1844824"/>
            <a:ext cx="6768752" cy="32211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51992" y="2967826"/>
            <a:ext cx="6255968" cy="1722162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3949" y="2035838"/>
            <a:ext cx="379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黑体" panose="02010609060101010101" pitchFamily="49" charset="-122"/>
                <a:cs typeface="+mn-cs"/>
              </a:rPr>
              <a:t>PART </a:t>
            </a:r>
            <a:r>
              <a:rPr lang="en-US" altLang="zh-CN" sz="4400" dirty="0">
                <a:solidFill>
                  <a:srgbClr val="FFC000"/>
                </a:solidFill>
                <a:latin typeface="Calibri"/>
                <a:ea typeface="黑体" panose="02010609060101010101" pitchFamily="49" charset="-122"/>
              </a:rPr>
              <a:t>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1992" y="3292920"/>
            <a:ext cx="6152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white"/>
                </a:solidFill>
                <a:latin typeface="+mn-ea"/>
              </a:rPr>
              <a:t>联合查询应用</a:t>
            </a:r>
            <a:endParaRPr lang="en-US" altLang="zh-CN" sz="2000" noProof="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conjunctive query</a:t>
            </a:r>
            <a:endParaRPr lang="zh-CN" altLang="en-US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1174447"/>
  <p:tag name="MH_LIBRARY" val="GRAPHIC"/>
  <p:tag name="MH_ORDER" val="Rectangle 4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05102210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特斯汀学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3003</TotalTime>
  <Words>1124</Words>
  <Application>Microsoft Office PowerPoint</Application>
  <PresentationFormat>宽屏</PresentationFormat>
  <Paragraphs>196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黑体</vt:lpstr>
      <vt:lpstr>宋体</vt:lpstr>
      <vt:lpstr>微软雅黑</vt:lpstr>
      <vt:lpstr>Arial</vt:lpstr>
      <vt:lpstr>Calibri</vt:lpstr>
      <vt:lpstr>Verdana</vt:lpstr>
      <vt:lpstr>Wingdings</vt:lpstr>
      <vt:lpstr>特斯汀学院</vt:lpstr>
      <vt:lpstr>PowerPoint 演示文稿</vt:lpstr>
      <vt:lpstr>Will老师</vt:lpstr>
      <vt:lpstr>PowerPoint 演示文稿</vt:lpstr>
      <vt:lpstr>课程回顾</vt:lpstr>
      <vt:lpstr>PowerPoint 演示文稿</vt:lpstr>
      <vt:lpstr>笛卡尔积</vt:lpstr>
      <vt:lpstr>Mysql内连接</vt:lpstr>
      <vt:lpstr>Mysql扩展连接</vt:lpstr>
      <vt:lpstr>PowerPoint 演示文稿</vt:lpstr>
      <vt:lpstr>笔试题</vt:lpstr>
      <vt:lpstr>试题分析</vt:lpstr>
      <vt:lpstr>分组与函数</vt:lpstr>
      <vt:lpstr>别名与子查询</vt:lpstr>
      <vt:lpstr>PowerPoint 演示文稿</vt:lpstr>
      <vt:lpstr>存储过程</vt:lpstr>
      <vt:lpstr>存储过程实例</vt:lpstr>
      <vt:lpstr>存储过程的优点</vt:lpstr>
      <vt:lpstr>PowerPoint 演示文稿</vt:lpstr>
      <vt:lpstr>一个场景</vt:lpstr>
      <vt:lpstr>游标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xzf</dc:creator>
  <cp:lastModifiedBy>perlly</cp:lastModifiedBy>
  <cp:revision>737</cp:revision>
  <dcterms:created xsi:type="dcterms:W3CDTF">2018-07-16T01:52:55Z</dcterms:created>
  <dcterms:modified xsi:type="dcterms:W3CDTF">2018-08-27T02:12:33Z</dcterms:modified>
</cp:coreProperties>
</file>