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3" r:id="rId3"/>
    <p:sldId id="259" r:id="rId4"/>
    <p:sldId id="277" r:id="rId5"/>
    <p:sldId id="304" r:id="rId6"/>
    <p:sldId id="261" r:id="rId7"/>
    <p:sldId id="285" r:id="rId8"/>
    <p:sldId id="294" r:id="rId9"/>
    <p:sldId id="306" r:id="rId10"/>
    <p:sldId id="270" r:id="rId11"/>
    <p:sldId id="301" r:id="rId12"/>
    <p:sldId id="287" r:id="rId13"/>
    <p:sldId id="307" r:id="rId14"/>
    <p:sldId id="310" r:id="rId15"/>
    <p:sldId id="308" r:id="rId16"/>
    <p:sldId id="288" r:id="rId17"/>
    <p:sldId id="299" r:id="rId18"/>
    <p:sldId id="289" r:id="rId19"/>
    <p:sldId id="300" r:id="rId20"/>
    <p:sldId id="303" r:id="rId21"/>
    <p:sldId id="293"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85B571D-A994-4C29-80E8-15684B7E8DE6}">
          <p14:sldIdLst>
            <p14:sldId id="257"/>
            <p14:sldId id="263"/>
            <p14:sldId id="259"/>
            <p14:sldId id="277"/>
            <p14:sldId id="304"/>
            <p14:sldId id="261"/>
            <p14:sldId id="285"/>
            <p14:sldId id="294"/>
            <p14:sldId id="306"/>
            <p14:sldId id="270"/>
            <p14:sldId id="301"/>
            <p14:sldId id="287"/>
            <p14:sldId id="307"/>
            <p14:sldId id="310"/>
            <p14:sldId id="308"/>
            <p14:sldId id="288"/>
            <p14:sldId id="299"/>
            <p14:sldId id="289"/>
            <p14:sldId id="300"/>
            <p14:sldId id="303"/>
            <p14:sldId id="293"/>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01"/>
    <a:srgbClr val="FFAAA3"/>
    <a:srgbClr val="FFF28F"/>
    <a:srgbClr val="FFFFFF"/>
    <a:srgbClr val="BE4D4A"/>
    <a:srgbClr val="D8D8DA"/>
    <a:srgbClr val="D1D1D3"/>
    <a:srgbClr val="DBDB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5" y="10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F1B0A-9C2D-42C1-8528-A85E954ED806}" type="datetimeFigureOut">
              <a:rPr lang="zh-CN" altLang="en-US" smtClean="0"/>
              <a:pPr/>
              <a:t>2018/8/29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7AAB1-0F89-40AD-9EC3-4EAACC0DBDB5}" type="slidenum">
              <a:rPr lang="zh-CN" altLang="en-US" smtClean="0"/>
              <a:pPr/>
              <a:t>‹#›</a:t>
            </a:fld>
            <a:endParaRPr lang="zh-CN" altLang="en-US"/>
          </a:p>
        </p:txBody>
      </p:sp>
    </p:spTree>
    <p:extLst>
      <p:ext uri="{BB962C8B-B14F-4D97-AF65-F5344CB8AC3E}">
        <p14:creationId xmlns:p14="http://schemas.microsoft.com/office/powerpoint/2010/main" val="80004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1</a:t>
            </a:fld>
            <a:endParaRPr lang="zh-CN" altLang="en-US"/>
          </a:p>
        </p:txBody>
      </p:sp>
    </p:spTree>
    <p:extLst>
      <p:ext uri="{BB962C8B-B14F-4D97-AF65-F5344CB8AC3E}">
        <p14:creationId xmlns:p14="http://schemas.microsoft.com/office/powerpoint/2010/main" val="353582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13</a:t>
            </a:fld>
            <a:endParaRPr lang="zh-CN" altLang="en-US"/>
          </a:p>
        </p:txBody>
      </p:sp>
    </p:spTree>
    <p:extLst>
      <p:ext uri="{BB962C8B-B14F-4D97-AF65-F5344CB8AC3E}">
        <p14:creationId xmlns:p14="http://schemas.microsoft.com/office/powerpoint/2010/main" val="781206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14</a:t>
            </a:fld>
            <a:endParaRPr lang="zh-CN" altLang="en-US"/>
          </a:p>
        </p:txBody>
      </p:sp>
    </p:spTree>
    <p:extLst>
      <p:ext uri="{BB962C8B-B14F-4D97-AF65-F5344CB8AC3E}">
        <p14:creationId xmlns:p14="http://schemas.microsoft.com/office/powerpoint/2010/main" val="6131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15</a:t>
            </a:fld>
            <a:endParaRPr lang="zh-CN" altLang="en-US"/>
          </a:p>
        </p:txBody>
      </p:sp>
    </p:spTree>
    <p:extLst>
      <p:ext uri="{BB962C8B-B14F-4D97-AF65-F5344CB8AC3E}">
        <p14:creationId xmlns:p14="http://schemas.microsoft.com/office/powerpoint/2010/main" val="3914334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17</a:t>
            </a:fld>
            <a:endParaRPr lang="zh-CN" altLang="en-US"/>
          </a:p>
        </p:txBody>
      </p:sp>
    </p:spTree>
    <p:extLst>
      <p:ext uri="{BB962C8B-B14F-4D97-AF65-F5344CB8AC3E}">
        <p14:creationId xmlns:p14="http://schemas.microsoft.com/office/powerpoint/2010/main" val="2523332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20</a:t>
            </a:fld>
            <a:endParaRPr lang="zh-CN" altLang="en-US"/>
          </a:p>
        </p:txBody>
      </p:sp>
    </p:spTree>
    <p:extLst>
      <p:ext uri="{BB962C8B-B14F-4D97-AF65-F5344CB8AC3E}">
        <p14:creationId xmlns:p14="http://schemas.microsoft.com/office/powerpoint/2010/main" val="170138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3</a:t>
            </a:fld>
            <a:endParaRPr lang="zh-CN" altLang="en-US"/>
          </a:p>
        </p:txBody>
      </p:sp>
    </p:spTree>
    <p:extLst>
      <p:ext uri="{BB962C8B-B14F-4D97-AF65-F5344CB8AC3E}">
        <p14:creationId xmlns:p14="http://schemas.microsoft.com/office/powerpoint/2010/main" val="273960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4</a:t>
            </a:fld>
            <a:endParaRPr lang="zh-CN" altLang="en-US"/>
          </a:p>
        </p:txBody>
      </p:sp>
    </p:spTree>
    <p:extLst>
      <p:ext uri="{BB962C8B-B14F-4D97-AF65-F5344CB8AC3E}">
        <p14:creationId xmlns:p14="http://schemas.microsoft.com/office/powerpoint/2010/main" val="1594545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5</a:t>
            </a:fld>
            <a:endParaRPr lang="zh-CN" altLang="en-US"/>
          </a:p>
        </p:txBody>
      </p:sp>
    </p:spTree>
    <p:extLst>
      <p:ext uri="{BB962C8B-B14F-4D97-AF65-F5344CB8AC3E}">
        <p14:creationId xmlns:p14="http://schemas.microsoft.com/office/powerpoint/2010/main" val="313897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7</a:t>
            </a:fld>
            <a:endParaRPr lang="zh-CN" altLang="en-US"/>
          </a:p>
        </p:txBody>
      </p:sp>
    </p:spTree>
    <p:extLst>
      <p:ext uri="{BB962C8B-B14F-4D97-AF65-F5344CB8AC3E}">
        <p14:creationId xmlns:p14="http://schemas.microsoft.com/office/powerpoint/2010/main" val="164707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8</a:t>
            </a:fld>
            <a:endParaRPr lang="zh-CN" altLang="en-US"/>
          </a:p>
        </p:txBody>
      </p:sp>
    </p:spTree>
    <p:extLst>
      <p:ext uri="{BB962C8B-B14F-4D97-AF65-F5344CB8AC3E}">
        <p14:creationId xmlns:p14="http://schemas.microsoft.com/office/powerpoint/2010/main" val="59557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9</a:t>
            </a:fld>
            <a:endParaRPr lang="zh-CN" altLang="en-US"/>
          </a:p>
        </p:txBody>
      </p:sp>
    </p:spTree>
    <p:extLst>
      <p:ext uri="{BB962C8B-B14F-4D97-AF65-F5344CB8AC3E}">
        <p14:creationId xmlns:p14="http://schemas.microsoft.com/office/powerpoint/2010/main" val="398090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11</a:t>
            </a:fld>
            <a:endParaRPr lang="zh-CN" altLang="en-US"/>
          </a:p>
        </p:txBody>
      </p:sp>
    </p:spTree>
    <p:extLst>
      <p:ext uri="{BB962C8B-B14F-4D97-AF65-F5344CB8AC3E}">
        <p14:creationId xmlns:p14="http://schemas.microsoft.com/office/powerpoint/2010/main" val="357688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77AAB1-0F89-40AD-9EC3-4EAACC0DBDB5}" type="slidenum">
              <a:rPr lang="zh-CN" altLang="en-US" smtClean="0"/>
              <a:pPr/>
              <a:t>12</a:t>
            </a:fld>
            <a:endParaRPr lang="zh-CN" altLang="en-US"/>
          </a:p>
        </p:txBody>
      </p:sp>
    </p:spTree>
    <p:extLst>
      <p:ext uri="{BB962C8B-B14F-4D97-AF65-F5344CB8AC3E}">
        <p14:creationId xmlns:p14="http://schemas.microsoft.com/office/powerpoint/2010/main" val="3492858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模板">
    <p:spTree>
      <p:nvGrpSpPr>
        <p:cNvPr id="1" name=""/>
        <p:cNvGrpSpPr/>
        <p:nvPr/>
      </p:nvGrpSpPr>
      <p:grpSpPr>
        <a:xfrm>
          <a:off x="0" y="0"/>
          <a:ext cx="0" cy="0"/>
          <a:chOff x="0" y="0"/>
          <a:chExt cx="0" cy="0"/>
        </a:xfrm>
      </p:grpSpPr>
      <p:pic>
        <p:nvPicPr>
          <p:cNvPr id="24" name="图片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40" t="10582" b="1240"/>
          <a:stretch/>
        </p:blipFill>
        <p:spPr>
          <a:xfrm>
            <a:off x="9840416" y="2780427"/>
            <a:ext cx="2351584" cy="407757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讲师介绍">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43672" y="1628800"/>
            <a:ext cx="3816424" cy="775145"/>
          </a:xfrm>
        </p:spPr>
        <p:txBody>
          <a:bodyPr>
            <a:normAutofit/>
          </a:bodyPr>
          <a:lstStyle>
            <a:lvl1pPr algn="ctr">
              <a:defRPr sz="3600" b="0">
                <a:solidFill>
                  <a:schemeClr val="accent2">
                    <a:lumMod val="75000"/>
                  </a:schemeClr>
                </a:solidFill>
              </a:defRPr>
            </a:lvl1pPr>
          </a:lstStyle>
          <a:p>
            <a:r>
              <a:rPr lang="zh-CN" altLang="en-US" dirty="0"/>
              <a:t>讲师介绍</a:t>
            </a:r>
          </a:p>
        </p:txBody>
      </p:sp>
      <p:sp>
        <p:nvSpPr>
          <p:cNvPr id="5" name="矩形 4"/>
          <p:cNvSpPr/>
          <p:nvPr userDrawn="1"/>
        </p:nvSpPr>
        <p:spPr>
          <a:xfrm>
            <a:off x="1271464" y="1412776"/>
            <a:ext cx="7920880" cy="4536504"/>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lumMod val="75000"/>
                </a:schemeClr>
              </a:solidFill>
              <a:effectLst/>
              <a:uLnTx/>
              <a:uFillTx/>
              <a:latin typeface="Calibri"/>
              <a:ea typeface="宋体" panose="02010600030101010101" pitchFamily="2"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40" t="10582" b="1240"/>
          <a:stretch/>
        </p:blipFill>
        <p:spPr>
          <a:xfrm>
            <a:off x="9840416" y="2788743"/>
            <a:ext cx="2351584" cy="4077574"/>
          </a:xfrm>
          <a:prstGeom prst="rect">
            <a:avLst/>
          </a:prstGeom>
        </p:spPr>
      </p:pic>
      <p:cxnSp>
        <p:nvCxnSpPr>
          <p:cNvPr id="13" name="直接连接符 12"/>
          <p:cNvCxnSpPr/>
          <p:nvPr userDrawn="1"/>
        </p:nvCxnSpPr>
        <p:spPr>
          <a:xfrm>
            <a:off x="4511824" y="2564904"/>
            <a:ext cx="0" cy="3024336"/>
          </a:xfrm>
          <a:prstGeom prst="line">
            <a:avLst/>
          </a:prstGeom>
          <a:ln w="38100" cap="sq">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内容占位符 13"/>
          <p:cNvSpPr>
            <a:spLocks noGrp="1"/>
          </p:cNvSpPr>
          <p:nvPr>
            <p:ph sz="quarter" idx="10"/>
          </p:nvPr>
        </p:nvSpPr>
        <p:spPr>
          <a:xfrm>
            <a:off x="4980124" y="2762847"/>
            <a:ext cx="3743920" cy="2593057"/>
          </a:xfrm>
        </p:spPr>
        <p:txBody>
          <a:bodyPr/>
          <a:lstStyle>
            <a:lvl3pPr marL="914400" indent="0">
              <a:buNone/>
              <a:defRPr/>
            </a:lvl3pPr>
            <a:lvl5pPr marL="1828800" indent="0">
              <a:buNone/>
              <a:defRPr/>
            </a:lvl5pPr>
          </a:lstStyle>
          <a:p>
            <a:pPr lvl="0"/>
            <a:r>
              <a:rPr lang="zh-CN" altLang="en-US" dirty="0"/>
              <a:t>单击此处编辑母版文本样式</a:t>
            </a:r>
          </a:p>
          <a:p>
            <a:pPr lvl="1"/>
            <a:r>
              <a:rPr lang="zh-CN" altLang="en-US" dirty="0"/>
              <a:t>第二级</a:t>
            </a:r>
          </a:p>
          <a:p>
            <a:pPr lvl="2"/>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模板">
    <p:spTree>
      <p:nvGrpSpPr>
        <p:cNvPr id="1" name=""/>
        <p:cNvGrpSpPr/>
        <p:nvPr/>
      </p:nvGrpSpPr>
      <p:grpSpPr>
        <a:xfrm>
          <a:off x="0" y="0"/>
          <a:ext cx="0" cy="0"/>
          <a:chOff x="0" y="0"/>
          <a:chExt cx="0" cy="0"/>
        </a:xfrm>
      </p:grpSpPr>
      <p:grpSp>
        <p:nvGrpSpPr>
          <p:cNvPr id="21" name="组合 20"/>
          <p:cNvGrpSpPr/>
          <p:nvPr userDrawn="1"/>
        </p:nvGrpSpPr>
        <p:grpSpPr>
          <a:xfrm>
            <a:off x="3856379" y="0"/>
            <a:ext cx="8335621" cy="6858000"/>
            <a:chOff x="3935837" y="4192"/>
            <a:chExt cx="8335621" cy="6858000"/>
          </a:xfrm>
        </p:grpSpPr>
        <p:sp>
          <p:nvSpPr>
            <p:cNvPr id="20" name="矩形 19"/>
            <p:cNvSpPr/>
            <p:nvPr userDrawn="1"/>
          </p:nvSpPr>
          <p:spPr>
            <a:xfrm>
              <a:off x="10399250" y="4192"/>
              <a:ext cx="1872208"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userDrawn="1"/>
          </p:nvGrpSpPr>
          <p:grpSpPr>
            <a:xfrm>
              <a:off x="3935837" y="4192"/>
              <a:ext cx="7344739" cy="6858000"/>
              <a:chOff x="4367885" y="19819"/>
              <a:chExt cx="7344739" cy="6858000"/>
            </a:xfrm>
          </p:grpSpPr>
          <p:sp>
            <p:nvSpPr>
              <p:cNvPr id="18" name="矩形 17"/>
              <p:cNvSpPr/>
              <p:nvPr userDrawn="1"/>
            </p:nvSpPr>
            <p:spPr>
              <a:xfrm>
                <a:off x="9336360" y="19819"/>
                <a:ext cx="237626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8175716" y="19819"/>
                <a:ext cx="3240360" cy="6858000"/>
              </a:xfrm>
              <a:custGeom>
                <a:avLst/>
                <a:gdLst>
                  <a:gd name="connsiteX0" fmla="*/ 1080081 w 1944139"/>
                  <a:gd name="connsiteY0" fmla="*/ 0 h 6857756"/>
                  <a:gd name="connsiteX1" fmla="*/ 1944139 w 1944139"/>
                  <a:gd name="connsiteY1" fmla="*/ 0 h 6857756"/>
                  <a:gd name="connsiteX2" fmla="*/ 864057 w 1944139"/>
                  <a:gd name="connsiteY2" fmla="*/ 6857756 h 6857756"/>
                  <a:gd name="connsiteX3" fmla="*/ 0 w 1944139"/>
                  <a:gd name="connsiteY3" fmla="*/ 6857756 h 6857756"/>
                  <a:gd name="connsiteX4" fmla="*/ 1080081 w 1944139"/>
                  <a:gd name="connsiteY4" fmla="*/ 0 h 6857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139" h="6857756">
                    <a:moveTo>
                      <a:pt x="1080081" y="0"/>
                    </a:moveTo>
                    <a:lnTo>
                      <a:pt x="1944139" y="0"/>
                    </a:lnTo>
                    <a:lnTo>
                      <a:pt x="864057" y="6857756"/>
                    </a:lnTo>
                    <a:lnTo>
                      <a:pt x="0" y="6857756"/>
                    </a:lnTo>
                    <a:lnTo>
                      <a:pt x="1080081" y="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4367885" y="19819"/>
                <a:ext cx="7344739" cy="6858000"/>
              </a:xfrm>
              <a:custGeom>
                <a:avLst/>
                <a:gdLst>
                  <a:gd name="connsiteX0" fmla="*/ 1080120 w 4320480"/>
                  <a:gd name="connsiteY0" fmla="*/ 0 h 6858000"/>
                  <a:gd name="connsiteX1" fmla="*/ 4320480 w 4320480"/>
                  <a:gd name="connsiteY1" fmla="*/ 0 h 6858000"/>
                  <a:gd name="connsiteX2" fmla="*/ 4320442 w 4320480"/>
                  <a:gd name="connsiteY2" fmla="*/ 244 h 6858000"/>
                  <a:gd name="connsiteX3" fmla="*/ 3456384 w 4320480"/>
                  <a:gd name="connsiteY3" fmla="*/ 244 h 6858000"/>
                  <a:gd name="connsiteX4" fmla="*/ 2376303 w 4320480"/>
                  <a:gd name="connsiteY4" fmla="*/ 6858000 h 6858000"/>
                  <a:gd name="connsiteX5" fmla="*/ 0 w 4320480"/>
                  <a:gd name="connsiteY5" fmla="*/ 6858000 h 6858000"/>
                  <a:gd name="connsiteX6" fmla="*/ 1080120 w 432048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0480" h="6858000">
                    <a:moveTo>
                      <a:pt x="1080120" y="0"/>
                    </a:moveTo>
                    <a:lnTo>
                      <a:pt x="4320480" y="0"/>
                    </a:lnTo>
                    <a:lnTo>
                      <a:pt x="4320442" y="244"/>
                    </a:lnTo>
                    <a:lnTo>
                      <a:pt x="3456384" y="244"/>
                    </a:lnTo>
                    <a:lnTo>
                      <a:pt x="2376303" y="6858000"/>
                    </a:lnTo>
                    <a:lnTo>
                      <a:pt x="0" y="6858000"/>
                    </a:lnTo>
                    <a:lnTo>
                      <a:pt x="108012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3" name="图片 42" descr="logo_middle.png"/>
          <p:cNvPicPr>
            <a:picLocks noChangeAspect="1"/>
          </p:cNvPicPr>
          <p:nvPr userDrawn="1"/>
        </p:nvPicPr>
        <p:blipFill>
          <a:blip r:embed="rId2"/>
          <a:stretch>
            <a:fillRect/>
          </a:stretch>
        </p:blipFill>
        <p:spPr>
          <a:xfrm>
            <a:off x="9584763" y="17802"/>
            <a:ext cx="2639614" cy="1422188"/>
          </a:xfrm>
          <a:prstGeom prst="rect">
            <a:avLst/>
          </a:prstGeom>
        </p:spPr>
      </p:pic>
    </p:spTree>
    <p:extLst>
      <p:ext uri="{BB962C8B-B14F-4D97-AF65-F5344CB8AC3E}">
        <p14:creationId xmlns:p14="http://schemas.microsoft.com/office/powerpoint/2010/main" val="69188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列表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20" name="竖排文字占位符 19"/>
          <p:cNvSpPr>
            <a:spLocks noGrp="1"/>
          </p:cNvSpPr>
          <p:nvPr>
            <p:ph type="body" orient="vert" sz="quarter" idx="14"/>
          </p:nvPr>
        </p:nvSpPr>
        <p:spPr>
          <a:xfrm>
            <a:off x="415925" y="1989138"/>
            <a:ext cx="2312988" cy="3960812"/>
          </a:xfrm>
        </p:spPr>
        <p:txBody>
          <a:bodyPr vert="eaVert"/>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306228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正文模板1">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lvl1pPr>
              <a:defRPr sz="4400" b="0">
                <a:solidFill>
                  <a:schemeClr val="accent2">
                    <a:lumMod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40" t="10582" b="1240"/>
          <a:stretch/>
        </p:blipFill>
        <p:spPr>
          <a:xfrm>
            <a:off x="9840416" y="2780427"/>
            <a:ext cx="2351584" cy="407757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模板2">
    <p:spTree>
      <p:nvGrpSpPr>
        <p:cNvPr id="1" name=""/>
        <p:cNvGrpSpPr/>
        <p:nvPr/>
      </p:nvGrpSpPr>
      <p:grpSpPr>
        <a:xfrm>
          <a:off x="0" y="0"/>
          <a:ext cx="0" cy="0"/>
          <a:chOff x="0" y="0"/>
          <a:chExt cx="0" cy="0"/>
        </a:xfrm>
      </p:grpSpPr>
      <p:sp>
        <p:nvSpPr>
          <p:cNvPr id="20" name="文本框 19"/>
          <p:cNvSpPr txBox="1"/>
          <p:nvPr userDrawn="1"/>
        </p:nvSpPr>
        <p:spPr>
          <a:xfrm>
            <a:off x="0" y="319472"/>
            <a:ext cx="5087888" cy="877280"/>
          </a:xfrm>
          <a:prstGeom prst="rect">
            <a:avLst/>
          </a:prstGeom>
          <a:solidFill>
            <a:schemeClr val="accent2">
              <a:lumMod val="75000"/>
              <a:alpha val="70000"/>
            </a:scheme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title"/>
          </p:nvPr>
        </p:nvSpPr>
        <p:spPr>
          <a:xfrm>
            <a:off x="4987" y="260647"/>
            <a:ext cx="5010894" cy="1015441"/>
          </a:xfrm>
        </p:spPr>
        <p:txBody>
          <a:bodyPr>
            <a:normAutofit/>
          </a:bodyPr>
          <a:lstStyle>
            <a:lvl1pPr>
              <a:defRPr sz="4000">
                <a:solidFill>
                  <a:schemeClr val="bg1"/>
                </a:solidFill>
              </a:defRPr>
            </a:lvl1pPr>
          </a:lstStyle>
          <a:p>
            <a:r>
              <a:rPr lang="zh-CN" altLang="en-US" dirty="0"/>
              <a:t>单击此处编辑</a:t>
            </a:r>
          </a:p>
        </p:txBody>
      </p:sp>
      <p:pic>
        <p:nvPicPr>
          <p:cNvPr id="23" name="图片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40" t="10582" b="1240"/>
          <a:stretch/>
        </p:blipFill>
        <p:spPr>
          <a:xfrm>
            <a:off x="9840416" y="2780427"/>
            <a:ext cx="2351584" cy="4077574"/>
          </a:xfrm>
          <a:prstGeom prst="rect">
            <a:avLst/>
          </a:prstGeom>
        </p:spPr>
      </p:pic>
    </p:spTree>
    <p:extLst>
      <p:ext uri="{BB962C8B-B14F-4D97-AF65-F5344CB8AC3E}">
        <p14:creationId xmlns:p14="http://schemas.microsoft.com/office/powerpoint/2010/main" val="374082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模板">
    <p:spTree>
      <p:nvGrpSpPr>
        <p:cNvPr id="1" name=""/>
        <p:cNvGrpSpPr/>
        <p:nvPr/>
      </p:nvGrpSpPr>
      <p:grpSpPr>
        <a:xfrm>
          <a:off x="0" y="0"/>
          <a:ext cx="0" cy="0"/>
          <a:chOff x="0" y="0"/>
          <a:chExt cx="0" cy="0"/>
        </a:xfrm>
      </p:grpSpPr>
      <p:grpSp>
        <p:nvGrpSpPr>
          <p:cNvPr id="7" name="组合 6"/>
          <p:cNvGrpSpPr/>
          <p:nvPr userDrawn="1"/>
        </p:nvGrpSpPr>
        <p:grpSpPr>
          <a:xfrm>
            <a:off x="3251684" y="1772816"/>
            <a:ext cx="5688632" cy="3024336"/>
            <a:chOff x="3275856" y="915566"/>
            <a:chExt cx="4176464" cy="2592288"/>
          </a:xfrm>
        </p:grpSpPr>
        <p:cxnSp>
          <p:nvCxnSpPr>
            <p:cNvPr id="8" name="直接连接符 7"/>
            <p:cNvCxnSpPr/>
            <p:nvPr/>
          </p:nvCxnSpPr>
          <p:spPr>
            <a:xfrm flipV="1">
              <a:off x="7452320" y="915568"/>
              <a:ext cx="0" cy="2592286"/>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275856" y="915566"/>
              <a:ext cx="4176464" cy="0"/>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5856" y="915566"/>
              <a:ext cx="0" cy="2592288"/>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275856" y="3507854"/>
              <a:ext cx="4176464" cy="0"/>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userDrawn="1"/>
        </p:nvSpPr>
        <p:spPr>
          <a:xfrm>
            <a:off x="0" y="2812504"/>
            <a:ext cx="12192000" cy="648072"/>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8228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8D8D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8534421"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pic>
        <p:nvPicPr>
          <p:cNvPr id="6" name="图片 5" descr="logo_middle.png"/>
          <p:cNvPicPr>
            <a:picLocks noChangeAspect="1"/>
          </p:cNvPicPr>
          <p:nvPr userDrawn="1"/>
        </p:nvPicPr>
        <p:blipFill>
          <a:blip r:embed="rId9"/>
          <a:stretch>
            <a:fillRect/>
          </a:stretch>
        </p:blipFill>
        <p:spPr>
          <a:xfrm>
            <a:off x="9552384" y="0"/>
            <a:ext cx="2639614" cy="14221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0" r:id="rId5"/>
    <p:sldLayoutId id="2147483654" r:id="rId6"/>
    <p:sldLayoutId id="2147483653" r:id="rId7"/>
  </p:sldLayoutIdLst>
  <p:txStyles>
    <p:titleStyle>
      <a:lvl1pPr algn="l" defTabSz="914400" rtl="0" eaLnBrk="1" latinLnBrk="0" hangingPunct="1">
        <a:spcBef>
          <a:spcPct val="0"/>
        </a:spcBef>
        <a:buNone/>
        <a:defRPr sz="4400" kern="1200">
          <a:solidFill>
            <a:schemeClr val="accent2">
              <a:lumMod val="75000"/>
            </a:schemeClr>
          </a:solidFill>
          <a:latin typeface="+mn-ea"/>
          <a:ea typeface="+mn-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3.xml"/><Relationship Id="rId7"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ags" Target="../tags/tag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50.xml"/></Relationships>
</file>

<file path=ppt/slides/_rels/slide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slideLayout" Target="../slideLayouts/slideLayout6.xml"/><Relationship Id="rId4" Type="http://schemas.openxmlformats.org/officeDocument/2006/relationships/tags" Target="../tags/tag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jpe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tags" Target="../tags/tag58.xml"/></Relationships>
</file>

<file path=ppt/slides/_rels/slide2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Layout" Target="../slideLayouts/slideLayout1.xml"/><Relationship Id="rId4" Type="http://schemas.openxmlformats.org/officeDocument/2006/relationships/tags" Target="../tags/tag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tags" Target="../tags/tag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7.xml"/><Relationship Id="rId7"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24.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课程二维码.png"/>
          <p:cNvPicPr>
            <a:picLocks noChangeAspect="1"/>
          </p:cNvPicPr>
          <p:nvPr/>
        </p:nvPicPr>
        <p:blipFill>
          <a:blip r:embed="rId5"/>
          <a:stretch>
            <a:fillRect/>
          </a:stretch>
        </p:blipFill>
        <p:spPr>
          <a:xfrm>
            <a:off x="0" y="5254054"/>
            <a:ext cx="1703511" cy="1603946"/>
          </a:xfrm>
          <a:prstGeom prst="rect">
            <a:avLst/>
          </a:prstGeom>
        </p:spPr>
      </p:pic>
      <p:sp>
        <p:nvSpPr>
          <p:cNvPr id="25" name="矩形 24"/>
          <p:cNvSpPr/>
          <p:nvPr/>
        </p:nvSpPr>
        <p:spPr>
          <a:xfrm>
            <a:off x="1744276" y="1753818"/>
            <a:ext cx="7232044" cy="648072"/>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6" name="TextBox 1"/>
          <p:cNvSpPr txBox="1"/>
          <p:nvPr/>
        </p:nvSpPr>
        <p:spPr>
          <a:xfrm>
            <a:off x="1271464" y="1689704"/>
            <a:ext cx="5688632" cy="769441"/>
          </a:xfrm>
          <a:prstGeom prst="rect">
            <a:avLst/>
          </a:prstGeom>
          <a:noFill/>
        </p:spPr>
        <p:txBody>
          <a:bodyPr wrap="square" rtlCol="0">
            <a:spAutoFit/>
          </a:bodyPr>
          <a:lstStyle/>
          <a:p>
            <a:pPr algn="r"/>
            <a:r>
              <a:rPr lang="zh-CN" altLang="en-US" sz="4400" dirty="0">
                <a:solidFill>
                  <a:schemeClr val="bg1"/>
                </a:solidFill>
                <a:latin typeface="微软雅黑" pitchFamily="34" charset="-122"/>
                <a:ea typeface="微软雅黑" pitchFamily="34" charset="-122"/>
              </a:rPr>
              <a:t>计算机网络 </a:t>
            </a:r>
          </a:p>
        </p:txBody>
      </p:sp>
      <p:sp>
        <p:nvSpPr>
          <p:cNvPr id="27" name="TextBox 2"/>
          <p:cNvSpPr txBox="1"/>
          <p:nvPr/>
        </p:nvSpPr>
        <p:spPr>
          <a:xfrm>
            <a:off x="1487488" y="2484185"/>
            <a:ext cx="7344814" cy="584775"/>
          </a:xfrm>
          <a:prstGeom prst="rect">
            <a:avLst/>
          </a:prstGeom>
          <a:noFill/>
        </p:spPr>
        <p:txBody>
          <a:bodyPr wrap="square" rtlCol="0">
            <a:spAutoFit/>
          </a:bodyPr>
          <a:lstStyle/>
          <a:p>
            <a:pPr algn="r"/>
            <a:r>
              <a:rPr lang="zh-CN" altLang="en-US" sz="3200" dirty="0">
                <a:solidFill>
                  <a:schemeClr val="accent1">
                    <a:lumMod val="75000"/>
                  </a:schemeClr>
                </a:solidFill>
              </a:rPr>
              <a:t>欢迎来到特斯汀学院 软件测试</a:t>
            </a:r>
            <a:r>
              <a:rPr lang="en-US" altLang="zh-CN" sz="3200" dirty="0">
                <a:solidFill>
                  <a:schemeClr val="accent1">
                    <a:lumMod val="75000"/>
                  </a:schemeClr>
                </a:solidFill>
              </a:rPr>
              <a:t>VIP</a:t>
            </a:r>
            <a:r>
              <a:rPr lang="zh-CN" altLang="en-US" sz="3200" dirty="0">
                <a:solidFill>
                  <a:schemeClr val="accent1">
                    <a:lumMod val="75000"/>
                  </a:schemeClr>
                </a:solidFill>
              </a:rPr>
              <a:t>课程</a:t>
            </a:r>
          </a:p>
        </p:txBody>
      </p:sp>
      <p:sp>
        <p:nvSpPr>
          <p:cNvPr id="28" name="PA-矩形 3"/>
          <p:cNvSpPr/>
          <p:nvPr>
            <p:custDataLst>
              <p:tags r:id="rId1"/>
            </p:custDataLst>
          </p:nvPr>
        </p:nvSpPr>
        <p:spPr>
          <a:xfrm>
            <a:off x="2992338" y="3090571"/>
            <a:ext cx="4543817" cy="37718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主讲老师：</a:t>
            </a:r>
            <a:r>
              <a:rPr lang="en-US" altLang="zh-CN" dirty="0">
                <a:solidFill>
                  <a:schemeClr val="bg1"/>
                </a:solidFill>
                <a:latin typeface="微软雅黑" panose="020B0503020204020204" pitchFamily="34" charset="-122"/>
                <a:ea typeface="微软雅黑" panose="020B0503020204020204" pitchFamily="34" charset="-122"/>
              </a:rPr>
              <a:t>Will</a:t>
            </a:r>
            <a:r>
              <a:rPr lang="zh-CN" altLang="en-US" dirty="0">
                <a:solidFill>
                  <a:schemeClr val="bg1"/>
                </a:solidFill>
                <a:latin typeface="微软雅黑" panose="020B0503020204020204" pitchFamily="34" charset="-122"/>
                <a:ea typeface="微软雅黑" panose="020B0503020204020204" pitchFamily="34" charset="-122"/>
              </a:rPr>
              <a:t>        </a:t>
            </a:r>
            <a:r>
              <a:rPr lang="zh-CN" altLang="en-US" baseline="0" dirty="0">
                <a:solidFill>
                  <a:schemeClr val="bg1"/>
                </a:solidFill>
                <a:latin typeface="微软雅黑" panose="020B0503020204020204" pitchFamily="34" charset="-122"/>
                <a:ea typeface="微软雅黑" panose="020B0503020204020204" pitchFamily="34" charset="-122"/>
              </a:rPr>
              <a:t> </a:t>
            </a:r>
            <a:r>
              <a:rPr lang="en-US" altLang="zh-CN" baseline="0" dirty="0">
                <a:solidFill>
                  <a:schemeClr val="bg1"/>
                </a:solidFill>
                <a:latin typeface="微软雅黑" panose="020B0503020204020204" pitchFamily="34" charset="-122"/>
                <a:ea typeface="微软雅黑" panose="020B0503020204020204" pitchFamily="34" charset="-122"/>
              </a:rPr>
              <a:t>QQ</a:t>
            </a:r>
            <a:r>
              <a:rPr lang="zh-CN" altLang="en-US" baseline="0" dirty="0">
                <a:solidFill>
                  <a:schemeClr val="bg1"/>
                </a:solidFill>
                <a:latin typeface="微软雅黑" panose="020B0503020204020204" pitchFamily="34" charset="-122"/>
                <a:ea typeface="微软雅黑" panose="020B0503020204020204" pitchFamily="34" charset="-122"/>
              </a:rPr>
              <a:t>：</a:t>
            </a:r>
            <a:r>
              <a:rPr lang="en-US" altLang="zh-CN" baseline="0" dirty="0">
                <a:solidFill>
                  <a:schemeClr val="bg1"/>
                </a:solidFill>
                <a:latin typeface="微软雅黑" panose="020B0503020204020204" pitchFamily="34" charset="-122"/>
                <a:ea typeface="微软雅黑" panose="020B0503020204020204" pitchFamily="34" charset="-122"/>
              </a:rPr>
              <a:t>1052949192</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flipV="1">
            <a:off x="7248805" y="1052736"/>
            <a:ext cx="0" cy="575627"/>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615883" y="1052736"/>
            <a:ext cx="6632922" cy="0"/>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5882" y="1052736"/>
            <a:ext cx="0" cy="3744416"/>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5882" y="4797152"/>
            <a:ext cx="6632923" cy="0"/>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7248805" y="4509120"/>
            <a:ext cx="0" cy="288032"/>
          </a:xfrm>
          <a:prstGeom prst="line">
            <a:avLst/>
          </a:prstGeom>
          <a:ln w="38100" cap="sq">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PA-矩形 3"/>
          <p:cNvSpPr/>
          <p:nvPr>
            <p:custDataLst>
              <p:tags r:id="rId2"/>
            </p:custDataLst>
          </p:nvPr>
        </p:nvSpPr>
        <p:spPr>
          <a:xfrm>
            <a:off x="2459597" y="4187337"/>
            <a:ext cx="5256578" cy="35827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      班主任老师：   </a:t>
            </a:r>
            <a:r>
              <a:rPr lang="zh-CN" altLang="en-US" baseline="0" dirty="0">
                <a:solidFill>
                  <a:schemeClr val="bg1"/>
                </a:solidFill>
                <a:latin typeface="微软雅黑" panose="020B0503020204020204" pitchFamily="34" charset="-122"/>
                <a:ea typeface="微软雅黑" panose="020B0503020204020204" pitchFamily="34" charset="-122"/>
              </a:rPr>
              <a:t> </a:t>
            </a:r>
            <a:r>
              <a:rPr lang="en-US" altLang="zh-CN" baseline="0" dirty="0">
                <a:solidFill>
                  <a:schemeClr val="bg1"/>
                </a:solidFill>
                <a:latin typeface="微软雅黑" panose="020B0503020204020204" pitchFamily="34" charset="-122"/>
                <a:ea typeface="微软雅黑" panose="020B0503020204020204" pitchFamily="34" charset="-122"/>
              </a:rPr>
              <a:t>QQ</a:t>
            </a:r>
            <a:r>
              <a:rPr lang="zh-CN" altLang="en-US" baseline="0"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rPr>
              <a:t>1522599327</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469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1000"/>
                                        <p:tgtEl>
                                          <p:spTgt spid="25"/>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75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2750"/>
                            </p:stCondLst>
                            <p:childTnLst>
                              <p:par>
                                <p:cTn id="19" presetID="16" presetClass="entr" presetSubtype="21"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childTnLst>
                          </p:cTn>
                        </p:par>
                        <p:par>
                          <p:cTn id="22" fill="hold">
                            <p:stCondLst>
                              <p:cond delay="3250"/>
                            </p:stCondLst>
                            <p:childTnLst>
                              <p:par>
                                <p:cTn id="23" presetID="16" presetClass="entr" presetSubtype="42"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arn(outHorizontal)">
                                      <p:cBhvr>
                                        <p:cTn id="25" dur="500"/>
                                        <p:tgtEl>
                                          <p:spTgt spid="32"/>
                                        </p:tgtEl>
                                      </p:cBhvr>
                                    </p:animEffect>
                                  </p:childTnLst>
                                </p:cTn>
                              </p:par>
                            </p:childTnLst>
                          </p:cTn>
                        </p:par>
                        <p:par>
                          <p:cTn id="26" fill="hold">
                            <p:stCondLst>
                              <p:cond delay="375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1000"/>
                                        <p:tgtEl>
                                          <p:spTgt spid="31"/>
                                        </p:tgtEl>
                                      </p:cBhvr>
                                    </p:animEffect>
                                  </p:childTnLst>
                                </p:cTn>
                              </p:par>
                              <p:par>
                                <p:cTn id="30" presetID="22" presetClass="entr" presetSubtype="8"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1000"/>
                                        <p:tgtEl>
                                          <p:spTgt spid="33"/>
                                        </p:tgtEl>
                                      </p:cBhvr>
                                    </p:animEffect>
                                  </p:childTnLst>
                                </p:cTn>
                              </p:par>
                            </p:childTnLst>
                          </p:cTn>
                        </p:par>
                        <p:par>
                          <p:cTn id="33" fill="hold">
                            <p:stCondLst>
                              <p:cond delay="4750"/>
                            </p:stCondLst>
                            <p:childTnLst>
                              <p:par>
                                <p:cTn id="34" presetID="22" presetClass="entr" presetSubtype="1"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up)">
                                      <p:cBhvr>
                                        <p:cTn id="36" dur="750"/>
                                        <p:tgtEl>
                                          <p:spTgt spid="30"/>
                                        </p:tgtEl>
                                      </p:cBhvr>
                                    </p:animEffect>
                                  </p:childTnLst>
                                </p:cTn>
                              </p:par>
                              <p:par>
                                <p:cTn id="37" presetID="22" presetClass="entr" presetSubtype="4"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750"/>
                                        <p:tgtEl>
                                          <p:spTgt spid="34"/>
                                        </p:tgtEl>
                                      </p:cBhvr>
                                    </p:animEffect>
                                  </p:childTnLst>
                                </p:cTn>
                              </p:par>
                            </p:childTnLst>
                          </p:cTn>
                        </p:par>
                        <p:par>
                          <p:cTn id="40" fill="hold">
                            <p:stCondLst>
                              <p:cond delay="5500"/>
                            </p:stCondLst>
                            <p:childTnLst>
                              <p:par>
                                <p:cTn id="41" presetID="16" presetClass="entr" presetSubtype="2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animBg="1"/>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5600" y="1844824"/>
            <a:ext cx="6768752" cy="3221184"/>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lumMod val="75000"/>
                </a:schemeClr>
              </a:solidFill>
              <a:effectLst/>
              <a:uLnTx/>
              <a:uFillTx/>
              <a:latin typeface="Calibri"/>
              <a:ea typeface="宋体" panose="02010600030101010101" pitchFamily="2" charset="-122"/>
              <a:cs typeface="+mn-cs"/>
            </a:endParaRPr>
          </a:p>
        </p:txBody>
      </p:sp>
      <p:sp>
        <p:nvSpPr>
          <p:cNvPr id="3" name="矩形 2"/>
          <p:cNvSpPr/>
          <p:nvPr/>
        </p:nvSpPr>
        <p:spPr>
          <a:xfrm>
            <a:off x="2751992" y="2967826"/>
            <a:ext cx="6255968" cy="1722162"/>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p:cNvSpPr txBox="1"/>
          <p:nvPr/>
        </p:nvSpPr>
        <p:spPr>
          <a:xfrm>
            <a:off x="4003949" y="2035838"/>
            <a:ext cx="379460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C000"/>
                </a:solidFill>
                <a:effectLst/>
                <a:uLnTx/>
                <a:uFillTx/>
                <a:latin typeface="Calibri"/>
                <a:ea typeface="黑体" panose="02010609060101010101" pitchFamily="49" charset="-122"/>
                <a:cs typeface="+mn-cs"/>
              </a:rPr>
              <a:t>PART </a:t>
            </a:r>
            <a:r>
              <a:rPr lang="en-US" altLang="zh-CN" sz="4400" dirty="0">
                <a:solidFill>
                  <a:srgbClr val="FFC000"/>
                </a:solidFill>
                <a:latin typeface="Calibri"/>
                <a:ea typeface="黑体" panose="02010609060101010101" pitchFamily="49" charset="-122"/>
              </a:rPr>
              <a:t>2</a:t>
            </a:r>
            <a:endParaRPr kumimoji="0" lang="zh-CN" altLang="en-US" sz="4400" b="0" i="0" u="none" strike="noStrike" kern="1200" cap="none" spc="0" normalizeH="0" baseline="0" noProof="0" dirty="0">
              <a:ln>
                <a:noFill/>
              </a:ln>
              <a:solidFill>
                <a:srgbClr val="FFC000"/>
              </a:solidFill>
              <a:effectLst/>
              <a:uLnTx/>
              <a:uFillTx/>
              <a:latin typeface="Calibri"/>
              <a:ea typeface="黑体" panose="02010609060101010101" pitchFamily="49" charset="-122"/>
              <a:cs typeface="+mn-cs"/>
            </a:endParaRPr>
          </a:p>
        </p:txBody>
      </p:sp>
      <p:sp>
        <p:nvSpPr>
          <p:cNvPr id="5" name="文本框 4"/>
          <p:cNvSpPr txBox="1"/>
          <p:nvPr/>
        </p:nvSpPr>
        <p:spPr>
          <a:xfrm>
            <a:off x="2751992" y="3292920"/>
            <a:ext cx="61523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white"/>
                </a:solidFill>
                <a:latin typeface="+mn-ea"/>
              </a:rPr>
              <a:t>OSI</a:t>
            </a:r>
            <a:r>
              <a:rPr lang="zh-CN" altLang="en-US" sz="3600" dirty="0">
                <a:solidFill>
                  <a:prstClr val="white"/>
                </a:solidFill>
                <a:latin typeface="+mn-ea"/>
              </a:rPr>
              <a:t>网络模型</a:t>
            </a:r>
            <a:endParaRPr lang="en-US" altLang="zh-CN" sz="2000" noProof="0" dirty="0">
              <a:solidFill>
                <a:schemeClr val="bg1"/>
              </a:solidFill>
              <a:latin typeface="+mn-ea"/>
            </a:endParaRPr>
          </a:p>
          <a:p>
            <a:pPr algn="ctr">
              <a:defRPr/>
            </a:pPr>
            <a:r>
              <a:rPr lang="en-US" altLang="zh-CN" sz="2000" dirty="0">
                <a:solidFill>
                  <a:schemeClr val="bg1"/>
                </a:solidFill>
                <a:latin typeface="黑体" pitchFamily="49" charset="-122"/>
                <a:ea typeface="黑体" pitchFamily="49" charset="-122"/>
              </a:rPr>
              <a:t>OSI</a:t>
            </a:r>
            <a:endParaRPr lang="zh-CN" altLang="en-US" sz="20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30388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8" presetClass="entr" presetSubtype="3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out)">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OSI</a:t>
            </a:r>
            <a:r>
              <a:rPr lang="zh-CN" altLang="en-US" dirty="0"/>
              <a:t>参考模型</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2780928"/>
            <a:ext cx="8856984" cy="1814791"/>
            <a:chOff x="911424" y="2096209"/>
            <a:chExt cx="8856984" cy="1814791"/>
          </a:xfrm>
        </p:grpSpPr>
        <p:sp>
          <p:nvSpPr>
            <p:cNvPr id="36" name="矩形 35">
              <a:extLst>
                <a:ext uri="{FF2B5EF4-FFF2-40B4-BE49-F238E27FC236}">
                  <a16:creationId xmlns:a16="http://schemas.microsoft.com/office/drawing/2014/main" id="{D4F1C93A-79E8-49D2-9B7C-E4BA7DC1F27B}"/>
                </a:ext>
              </a:extLst>
            </p:cNvPr>
            <p:cNvSpPr/>
            <p:nvPr>
              <p:custDataLst>
                <p:tags r:id="rId1"/>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2"/>
              </p:custDataLst>
            </p:nvPr>
          </p:nvSpPr>
          <p:spPr>
            <a:xfrm>
              <a:off x="1703512" y="2096209"/>
              <a:ext cx="8064896" cy="1814791"/>
            </a:xfrm>
            <a:prstGeom prst="rect">
              <a:avLst/>
            </a:prstGeom>
          </p:spPr>
          <p:txBody>
            <a:bodyPr lIns="0" tIns="0" rIns="0" bIns="0">
              <a:normAutofit/>
            </a:bodyPr>
            <a:lstStyle/>
            <a:p>
              <a:pPr>
                <a:lnSpc>
                  <a:spcPct val="120000"/>
                </a:lnSpc>
                <a:defRPr/>
              </a:pPr>
              <a:r>
                <a:rPr lang="en-US" altLang="zh-CN" sz="2000" b="1" dirty="0">
                  <a:solidFill>
                    <a:srgbClr val="002060"/>
                  </a:solidFill>
                  <a:cs typeface="Arial" panose="020B0604020202020204" pitchFamily="34" charset="0"/>
                </a:rPr>
                <a:t>OSI</a:t>
              </a:r>
              <a:r>
                <a:rPr lang="zh-CN" altLang="en-US" sz="2000" b="1" dirty="0">
                  <a:solidFill>
                    <a:srgbClr val="002060"/>
                  </a:solidFill>
                  <a:cs typeface="Arial" panose="020B0604020202020204" pitchFamily="34" charset="0"/>
                </a:rPr>
                <a:t>：</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OSI</a:t>
              </a:r>
              <a:r>
                <a:rPr lang="zh-CN" altLang="en-US" sz="2000" dirty="0">
                  <a:solidFill>
                    <a:srgbClr val="002060"/>
                  </a:solidFill>
                  <a:cs typeface="Arial" panose="020B0604020202020204" pitchFamily="34" charset="0"/>
                </a:rPr>
                <a:t>（</a:t>
              </a:r>
              <a:r>
                <a:rPr lang="en-US" altLang="zh-CN" sz="2000" dirty="0">
                  <a:solidFill>
                    <a:srgbClr val="002060"/>
                  </a:solidFill>
                  <a:cs typeface="Arial" panose="020B0604020202020204" pitchFamily="34" charset="0"/>
                </a:rPr>
                <a:t>Open System Interconnect</a:t>
              </a:r>
              <a:r>
                <a:rPr lang="zh-CN" altLang="en-US" sz="2000" dirty="0">
                  <a:solidFill>
                    <a:srgbClr val="002060"/>
                  </a:solidFill>
                  <a:cs typeface="Arial" panose="020B0604020202020204" pitchFamily="34" charset="0"/>
                </a:rPr>
                <a:t>），即开放式系统互联</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图解</a:t>
              </a:r>
              <a:r>
                <a:rPr lang="en-US" altLang="zh-CN" sz="2000" dirty="0">
                  <a:solidFill>
                    <a:srgbClr val="002060"/>
                  </a:solidFill>
                  <a:cs typeface="Arial" panose="020B0604020202020204" pitchFamily="34" charset="0"/>
                </a:rPr>
                <a:t>《OSI</a:t>
              </a:r>
              <a:r>
                <a:rPr lang="zh-CN" altLang="en-US" sz="2000" dirty="0">
                  <a:solidFill>
                    <a:srgbClr val="002060"/>
                  </a:solidFill>
                  <a:cs typeface="Arial" panose="020B0604020202020204" pitchFamily="34" charset="0"/>
                </a:rPr>
                <a:t>模型图</a:t>
              </a:r>
              <a:r>
                <a:rPr lang="en-US" altLang="zh-CN" sz="2000" dirty="0">
                  <a:solidFill>
                    <a:srgbClr val="002060"/>
                  </a:solidFill>
                  <a:cs typeface="Arial" panose="020B0604020202020204" pitchFamily="34" charset="0"/>
                </a:rPr>
                <a:t>.jpg》</a:t>
              </a: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七层</a:t>
              </a:r>
              <a:r>
                <a:rPr lang="en-US" altLang="zh-CN" sz="2000" dirty="0">
                  <a:solidFill>
                    <a:srgbClr val="002060"/>
                  </a:solidFill>
                  <a:cs typeface="Arial" panose="020B0604020202020204" pitchFamily="34" charset="0"/>
                </a:rPr>
                <a:t>/</a:t>
              </a:r>
              <a:r>
                <a:rPr lang="zh-CN" altLang="en-US" sz="2000" dirty="0">
                  <a:solidFill>
                    <a:srgbClr val="002060"/>
                  </a:solidFill>
                  <a:cs typeface="Arial" panose="020B0604020202020204" pitchFamily="34" charset="0"/>
                </a:rPr>
                <a:t>四层模型</a:t>
              </a:r>
            </a:p>
          </p:txBody>
        </p:sp>
      </p:grpSp>
    </p:spTree>
    <p:extLst>
      <p:ext uri="{BB962C8B-B14F-4D97-AF65-F5344CB8AC3E}">
        <p14:creationId xmlns:p14="http://schemas.microsoft.com/office/powerpoint/2010/main" val="354510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应用层</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1614209"/>
            <a:ext cx="8856984" cy="1635633"/>
            <a:chOff x="911424" y="2096210"/>
            <a:chExt cx="8856984" cy="1635633"/>
          </a:xfrm>
        </p:grpSpPr>
        <p:sp>
          <p:nvSpPr>
            <p:cNvPr id="36" name="矩形 35">
              <a:extLst>
                <a:ext uri="{FF2B5EF4-FFF2-40B4-BE49-F238E27FC236}">
                  <a16:creationId xmlns:a16="http://schemas.microsoft.com/office/drawing/2014/main" id="{D4F1C93A-79E8-49D2-9B7C-E4BA7DC1F27B}"/>
                </a:ext>
              </a:extLst>
            </p:cNvPr>
            <p:cNvSpPr/>
            <p:nvPr>
              <p:custDataLst>
                <p:tags r:id="rId5"/>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6"/>
              </p:custDataLst>
            </p:nvPr>
          </p:nvSpPr>
          <p:spPr>
            <a:xfrm>
              <a:off x="1703512" y="2096210"/>
              <a:ext cx="8064896" cy="1635633"/>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应用层：</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应用层是</a:t>
              </a:r>
              <a:r>
                <a:rPr lang="en-US" altLang="zh-CN" sz="2000" dirty="0">
                  <a:solidFill>
                    <a:srgbClr val="002060"/>
                  </a:solidFill>
                  <a:cs typeface="Arial" panose="020B0604020202020204" pitchFamily="34" charset="0"/>
                </a:rPr>
                <a:t>OSI</a:t>
              </a:r>
              <a:r>
                <a:rPr lang="zh-CN" altLang="en-US" sz="2000" dirty="0">
                  <a:solidFill>
                    <a:srgbClr val="002060"/>
                  </a:solidFill>
                  <a:cs typeface="Arial" panose="020B0604020202020204" pitchFamily="34" charset="0"/>
                </a:rPr>
                <a:t>参考模型的最高层，是用户与网络的接口。该层通过应用程序来完成网络用户的应用需求，如文件传输、收发电子邮件等。通常称为网络包</a:t>
              </a:r>
            </a:p>
          </p:txBody>
        </p:sp>
      </p:grpSp>
      <p:grpSp>
        <p:nvGrpSpPr>
          <p:cNvPr id="5" name="组合 4">
            <a:extLst>
              <a:ext uri="{FF2B5EF4-FFF2-40B4-BE49-F238E27FC236}">
                <a16:creationId xmlns:a16="http://schemas.microsoft.com/office/drawing/2014/main" id="{85607A13-F0F5-4C6C-AA6D-F0ED918A38F1}"/>
              </a:ext>
            </a:extLst>
          </p:cNvPr>
          <p:cNvGrpSpPr/>
          <p:nvPr/>
        </p:nvGrpSpPr>
        <p:grpSpPr>
          <a:xfrm>
            <a:off x="911424" y="3212976"/>
            <a:ext cx="8833710" cy="1635633"/>
            <a:chOff x="911424" y="3406945"/>
            <a:chExt cx="8833710" cy="1635633"/>
          </a:xfrm>
        </p:grpSpPr>
        <p:sp>
          <p:nvSpPr>
            <p:cNvPr id="38" name="矩形 37">
              <a:extLst>
                <a:ext uri="{FF2B5EF4-FFF2-40B4-BE49-F238E27FC236}">
                  <a16:creationId xmlns:a16="http://schemas.microsoft.com/office/drawing/2014/main" id="{F7469E40-C47D-459F-B10C-2DD65D48D172}"/>
                </a:ext>
              </a:extLst>
            </p:cNvPr>
            <p:cNvSpPr/>
            <p:nvPr>
              <p:custDataLst>
                <p:tags r:id="rId3"/>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40" name="MH_SubTitle_1">
              <a:extLst>
                <a:ext uri="{FF2B5EF4-FFF2-40B4-BE49-F238E27FC236}">
                  <a16:creationId xmlns:a16="http://schemas.microsoft.com/office/drawing/2014/main" id="{4A503761-516E-4868-B3EF-B388BA3CEC62}"/>
                </a:ext>
              </a:extLst>
            </p:cNvPr>
            <p:cNvSpPr/>
            <p:nvPr>
              <p:custDataLst>
                <p:tags r:id="rId4"/>
              </p:custDataLst>
            </p:nvPr>
          </p:nvSpPr>
          <p:spPr>
            <a:xfrm>
              <a:off x="1680238" y="3406945"/>
              <a:ext cx="8064896" cy="1635633"/>
            </a:xfrm>
            <a:prstGeom prst="rect">
              <a:avLst/>
            </a:prstGeom>
          </p:spPr>
          <p:txBody>
            <a:bodyPr lIns="0" tIns="0" rIns="0" bIns="0">
              <a:normAutofit/>
            </a:bodyPr>
            <a:lstStyle/>
            <a:p>
              <a:pPr>
                <a:lnSpc>
                  <a:spcPct val="120000"/>
                </a:lnSpc>
                <a:defRPr/>
              </a:pPr>
              <a:r>
                <a:rPr lang="zh-CN" altLang="en-US" sz="2000" b="1">
                  <a:solidFill>
                    <a:srgbClr val="002060"/>
                  </a:solidFill>
                  <a:cs typeface="Arial" panose="020B0604020202020204" pitchFamily="34" charset="0"/>
                </a:rPr>
                <a:t>表示层：</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表示层处理流经结点的数据编码的表示方式问题，以保证一个系统应用层发出的信息可被另一系统的应用层读出。</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编码、压缩</a:t>
              </a:r>
              <a:endParaRPr lang="en-US" altLang="zh-CN" sz="2000" dirty="0">
                <a:solidFill>
                  <a:srgbClr val="002060"/>
                </a:solidFill>
                <a:cs typeface="Arial" panose="020B0604020202020204" pitchFamily="34" charset="0"/>
              </a:endParaRPr>
            </a:p>
          </p:txBody>
        </p:sp>
      </p:grpSp>
      <p:grpSp>
        <p:nvGrpSpPr>
          <p:cNvPr id="9" name="组合 8">
            <a:extLst>
              <a:ext uri="{FF2B5EF4-FFF2-40B4-BE49-F238E27FC236}">
                <a16:creationId xmlns:a16="http://schemas.microsoft.com/office/drawing/2014/main" id="{2132D9EE-8139-40A5-AB65-C20851A3E3E3}"/>
              </a:ext>
            </a:extLst>
          </p:cNvPr>
          <p:cNvGrpSpPr/>
          <p:nvPr/>
        </p:nvGrpSpPr>
        <p:grpSpPr>
          <a:xfrm>
            <a:off x="911424" y="4941168"/>
            <a:ext cx="8856984" cy="1635633"/>
            <a:chOff x="911424" y="2096210"/>
            <a:chExt cx="8856984" cy="1635633"/>
          </a:xfrm>
        </p:grpSpPr>
        <p:sp>
          <p:nvSpPr>
            <p:cNvPr id="10" name="矩形 9">
              <a:extLst>
                <a:ext uri="{FF2B5EF4-FFF2-40B4-BE49-F238E27FC236}">
                  <a16:creationId xmlns:a16="http://schemas.microsoft.com/office/drawing/2014/main" id="{C2F69650-8291-4355-BDDD-8FE3D3ADD9F4}"/>
                </a:ext>
              </a:extLst>
            </p:cNvPr>
            <p:cNvSpPr/>
            <p:nvPr>
              <p:custDataLst>
                <p:tags r:id="rId1"/>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3</a:t>
              </a:r>
              <a:endParaRPr lang="zh-CN" altLang="en-US" sz="2800" kern="0" dirty="0">
                <a:solidFill>
                  <a:srgbClr val="FFFFFF"/>
                </a:solidFill>
                <a:latin typeface="Calibri" panose="020F0502020204030204"/>
                <a:ea typeface="宋体" panose="02010600030101010101" pitchFamily="2" charset="-122"/>
              </a:endParaRPr>
            </a:p>
          </p:txBody>
        </p:sp>
        <p:sp>
          <p:nvSpPr>
            <p:cNvPr id="11" name="MH_SubTitle_1">
              <a:extLst>
                <a:ext uri="{FF2B5EF4-FFF2-40B4-BE49-F238E27FC236}">
                  <a16:creationId xmlns:a16="http://schemas.microsoft.com/office/drawing/2014/main" id="{2ED090E7-3CA6-423F-BD3B-F6842B198C86}"/>
                </a:ext>
              </a:extLst>
            </p:cNvPr>
            <p:cNvSpPr/>
            <p:nvPr>
              <p:custDataLst>
                <p:tags r:id="rId2"/>
              </p:custDataLst>
            </p:nvPr>
          </p:nvSpPr>
          <p:spPr>
            <a:xfrm>
              <a:off x="1703512" y="2096210"/>
              <a:ext cx="8064896" cy="1635633"/>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应用层：</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会话层主要功能是管理和协调不同主机上各种进程之间的通信（对话），即负责建立、管理和终止应用程序之间的会话。</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Session</a:t>
              </a:r>
              <a:r>
                <a:rPr lang="zh-CN" altLang="en-US" sz="2000" dirty="0">
                  <a:solidFill>
                    <a:srgbClr val="002060"/>
                  </a:solidFill>
                  <a:cs typeface="Arial" panose="020B0604020202020204" pitchFamily="34" charset="0"/>
                </a:rPr>
                <a:t>：从请求服务器开始，到请求结束。</a:t>
              </a:r>
            </a:p>
          </p:txBody>
        </p:sp>
      </p:grpSp>
    </p:spTree>
    <p:extLst>
      <p:ext uri="{BB962C8B-B14F-4D97-AF65-F5344CB8AC3E}">
        <p14:creationId xmlns:p14="http://schemas.microsoft.com/office/powerpoint/2010/main" val="54057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网络传输</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1614209"/>
            <a:ext cx="8856984" cy="1993949"/>
            <a:chOff x="911424" y="2096210"/>
            <a:chExt cx="8856984" cy="1993949"/>
          </a:xfrm>
        </p:grpSpPr>
        <p:sp>
          <p:nvSpPr>
            <p:cNvPr id="36" name="矩形 35">
              <a:extLst>
                <a:ext uri="{FF2B5EF4-FFF2-40B4-BE49-F238E27FC236}">
                  <a16:creationId xmlns:a16="http://schemas.microsoft.com/office/drawing/2014/main" id="{D4F1C93A-79E8-49D2-9B7C-E4BA7DC1F27B}"/>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4</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4"/>
              </p:custDataLst>
            </p:nvPr>
          </p:nvSpPr>
          <p:spPr>
            <a:xfrm>
              <a:off x="1703512" y="2096210"/>
              <a:ext cx="8064896" cy="1993949"/>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传输层：</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传输层的作用是为上层协议提供端到端的可靠和透明的数据传输服务，包括处理差错控制和流量控制等问题。</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传输层传送的协议数据单元称为段或报文。</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TCP</a:t>
              </a:r>
              <a:r>
                <a:rPr lang="zh-CN" altLang="en-US" sz="2000" dirty="0">
                  <a:solidFill>
                    <a:srgbClr val="002060"/>
                  </a:solidFill>
                  <a:cs typeface="Arial" panose="020B0604020202020204" pitchFamily="34" charset="0"/>
                </a:rPr>
                <a:t>、</a:t>
              </a:r>
              <a:r>
                <a:rPr lang="en-US" altLang="zh-CN" sz="2000" dirty="0">
                  <a:solidFill>
                    <a:srgbClr val="002060"/>
                  </a:solidFill>
                  <a:cs typeface="Arial" panose="020B0604020202020204" pitchFamily="34" charset="0"/>
                </a:rPr>
                <a:t>UDP</a:t>
              </a:r>
            </a:p>
          </p:txBody>
        </p:sp>
      </p:grpSp>
      <p:grpSp>
        <p:nvGrpSpPr>
          <p:cNvPr id="5" name="组合 4">
            <a:extLst>
              <a:ext uri="{FF2B5EF4-FFF2-40B4-BE49-F238E27FC236}">
                <a16:creationId xmlns:a16="http://schemas.microsoft.com/office/drawing/2014/main" id="{85607A13-F0F5-4C6C-AA6D-F0ED918A38F1}"/>
              </a:ext>
            </a:extLst>
          </p:cNvPr>
          <p:cNvGrpSpPr/>
          <p:nvPr/>
        </p:nvGrpSpPr>
        <p:grpSpPr>
          <a:xfrm>
            <a:off x="901799" y="3896099"/>
            <a:ext cx="8833710" cy="2417650"/>
            <a:chOff x="911424" y="3406945"/>
            <a:chExt cx="8833710" cy="2417650"/>
          </a:xfrm>
        </p:grpSpPr>
        <p:sp>
          <p:nvSpPr>
            <p:cNvPr id="38" name="矩形 37">
              <a:extLst>
                <a:ext uri="{FF2B5EF4-FFF2-40B4-BE49-F238E27FC236}">
                  <a16:creationId xmlns:a16="http://schemas.microsoft.com/office/drawing/2014/main" id="{F7469E40-C47D-459F-B10C-2DD65D48D172}"/>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5</a:t>
              </a:r>
              <a:endParaRPr lang="zh-CN" altLang="en-US" sz="2800" kern="0" dirty="0">
                <a:solidFill>
                  <a:srgbClr val="FFFFFF"/>
                </a:solidFill>
                <a:latin typeface="Calibri" panose="020F0502020204030204"/>
                <a:ea typeface="宋体" panose="02010600030101010101" pitchFamily="2" charset="-122"/>
              </a:endParaRPr>
            </a:p>
          </p:txBody>
        </p:sp>
        <p:sp>
          <p:nvSpPr>
            <p:cNvPr id="40" name="MH_SubTitle_1">
              <a:extLst>
                <a:ext uri="{FF2B5EF4-FFF2-40B4-BE49-F238E27FC236}">
                  <a16:creationId xmlns:a16="http://schemas.microsoft.com/office/drawing/2014/main" id="{4A503761-516E-4868-B3EF-B388BA3CEC62}"/>
                </a:ext>
              </a:extLst>
            </p:cNvPr>
            <p:cNvSpPr/>
            <p:nvPr>
              <p:custDataLst>
                <p:tags r:id="rId2"/>
              </p:custDataLst>
            </p:nvPr>
          </p:nvSpPr>
          <p:spPr>
            <a:xfrm>
              <a:off x="1680238" y="3406945"/>
              <a:ext cx="8064896" cy="2417650"/>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网络层：</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网络层是为传输层提供服务的，传送的协议数据单元称为数据包或分组。该层的主要作用是解决如何使数据包通过各结点传送的问题，即通过路径选择算法（路由）将数据包送到目的地。</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IP</a:t>
              </a:r>
              <a:r>
                <a:rPr lang="zh-CN" altLang="en-US" sz="2000" dirty="0">
                  <a:solidFill>
                    <a:srgbClr val="002060"/>
                  </a:solidFill>
                  <a:cs typeface="Arial" panose="020B0604020202020204" pitchFamily="34" charset="0"/>
                </a:rPr>
                <a:t>协议</a:t>
              </a:r>
              <a:endParaRPr lang="en-US" altLang="zh-CN" sz="2000" dirty="0">
                <a:solidFill>
                  <a:srgbClr val="002060"/>
                </a:solidFill>
                <a:cs typeface="Arial" panose="020B0604020202020204" pitchFamily="34" charset="0"/>
              </a:endParaRPr>
            </a:p>
          </p:txBody>
        </p:sp>
      </p:grpSp>
    </p:spTree>
    <p:extLst>
      <p:ext uri="{BB962C8B-B14F-4D97-AF65-F5344CB8AC3E}">
        <p14:creationId xmlns:p14="http://schemas.microsoft.com/office/powerpoint/2010/main" val="256716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TCP</a:t>
            </a:r>
            <a:r>
              <a:rPr lang="zh-CN" altLang="en-US" dirty="0"/>
              <a:t>三次握手</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2432025"/>
            <a:ext cx="8856984" cy="1993949"/>
            <a:chOff x="911424" y="2096210"/>
            <a:chExt cx="8856984" cy="1993949"/>
          </a:xfrm>
        </p:grpSpPr>
        <p:sp>
          <p:nvSpPr>
            <p:cNvPr id="36" name="矩形 35">
              <a:extLst>
                <a:ext uri="{FF2B5EF4-FFF2-40B4-BE49-F238E27FC236}">
                  <a16:creationId xmlns:a16="http://schemas.microsoft.com/office/drawing/2014/main" id="{D4F1C93A-79E8-49D2-9B7C-E4BA7DC1F27B}"/>
                </a:ext>
              </a:extLst>
            </p:cNvPr>
            <p:cNvSpPr/>
            <p:nvPr>
              <p:custDataLst>
                <p:tags r:id="rId1"/>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2"/>
              </p:custDataLst>
            </p:nvPr>
          </p:nvSpPr>
          <p:spPr>
            <a:xfrm>
              <a:off x="1703512" y="2096210"/>
              <a:ext cx="8064896" cy="1993949"/>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三次握手：</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图解：</a:t>
              </a:r>
              <a:r>
                <a:rPr lang="en-US" altLang="zh-CN" sz="2000" dirty="0">
                  <a:solidFill>
                    <a:srgbClr val="002060"/>
                  </a:solidFill>
                  <a:cs typeface="Arial" panose="020B0604020202020204" pitchFamily="34" charset="0"/>
                </a:rPr>
                <a:t>《</a:t>
              </a:r>
              <a:r>
                <a:rPr lang="zh-CN" altLang="en-US" sz="2000" dirty="0">
                  <a:solidFill>
                    <a:srgbClr val="002060"/>
                  </a:solidFill>
                  <a:cs typeface="Arial" panose="020B0604020202020204" pitchFamily="34" charset="0"/>
                </a:rPr>
                <a:t>三次握手</a:t>
              </a:r>
              <a:r>
                <a:rPr lang="en-US" altLang="zh-CN" sz="2000" dirty="0">
                  <a:solidFill>
                    <a:srgbClr val="002060"/>
                  </a:solidFill>
                  <a:cs typeface="Arial" panose="020B0604020202020204" pitchFamily="34" charset="0"/>
                </a:rPr>
                <a:t>.jpg》</a:t>
              </a:r>
            </a:p>
          </p:txBody>
        </p:sp>
      </p:grpSp>
    </p:spTree>
    <p:extLst>
      <p:ext uri="{BB962C8B-B14F-4D97-AF65-F5344CB8AC3E}">
        <p14:creationId xmlns:p14="http://schemas.microsoft.com/office/powerpoint/2010/main" val="240950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主机到网络</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1614209"/>
            <a:ext cx="8856984" cy="1958807"/>
            <a:chOff x="911424" y="2096210"/>
            <a:chExt cx="8856984" cy="1958807"/>
          </a:xfrm>
        </p:grpSpPr>
        <p:sp>
          <p:nvSpPr>
            <p:cNvPr id="36" name="矩形 35">
              <a:extLst>
                <a:ext uri="{FF2B5EF4-FFF2-40B4-BE49-F238E27FC236}">
                  <a16:creationId xmlns:a16="http://schemas.microsoft.com/office/drawing/2014/main" id="{D4F1C93A-79E8-49D2-9B7C-E4BA7DC1F27B}"/>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6</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4"/>
              </p:custDataLst>
            </p:nvPr>
          </p:nvSpPr>
          <p:spPr>
            <a:xfrm>
              <a:off x="1703512" y="2096210"/>
              <a:ext cx="8064896" cy="1958807"/>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数据链路层：</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数据链路层是为网络层提供服务的，解决两个相邻结点之间的通信问题，传送的协议数据单元称为数据帧。</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解决传输层分包的问题</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endParaRPr lang="en-US" altLang="zh-CN" sz="2000" dirty="0">
                <a:solidFill>
                  <a:srgbClr val="002060"/>
                </a:solidFill>
                <a:cs typeface="Arial" panose="020B0604020202020204" pitchFamily="34" charset="0"/>
              </a:endParaRPr>
            </a:p>
          </p:txBody>
        </p:sp>
      </p:grpSp>
      <p:grpSp>
        <p:nvGrpSpPr>
          <p:cNvPr id="5" name="组合 4">
            <a:extLst>
              <a:ext uri="{FF2B5EF4-FFF2-40B4-BE49-F238E27FC236}">
                <a16:creationId xmlns:a16="http://schemas.microsoft.com/office/drawing/2014/main" id="{85607A13-F0F5-4C6C-AA6D-F0ED918A38F1}"/>
              </a:ext>
            </a:extLst>
          </p:cNvPr>
          <p:cNvGrpSpPr/>
          <p:nvPr/>
        </p:nvGrpSpPr>
        <p:grpSpPr>
          <a:xfrm>
            <a:off x="911424" y="3789041"/>
            <a:ext cx="8833710" cy="2485138"/>
            <a:chOff x="911424" y="3406945"/>
            <a:chExt cx="8833710" cy="2485138"/>
          </a:xfrm>
        </p:grpSpPr>
        <p:sp>
          <p:nvSpPr>
            <p:cNvPr id="38" name="矩形 37">
              <a:extLst>
                <a:ext uri="{FF2B5EF4-FFF2-40B4-BE49-F238E27FC236}">
                  <a16:creationId xmlns:a16="http://schemas.microsoft.com/office/drawing/2014/main" id="{F7469E40-C47D-459F-B10C-2DD65D48D172}"/>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7</a:t>
              </a:r>
              <a:endParaRPr lang="zh-CN" altLang="en-US" sz="2800" kern="0" dirty="0">
                <a:solidFill>
                  <a:srgbClr val="FFFFFF"/>
                </a:solidFill>
                <a:latin typeface="Calibri" panose="020F0502020204030204"/>
                <a:ea typeface="宋体" panose="02010600030101010101" pitchFamily="2" charset="-122"/>
              </a:endParaRPr>
            </a:p>
          </p:txBody>
        </p:sp>
        <p:sp>
          <p:nvSpPr>
            <p:cNvPr id="40" name="MH_SubTitle_1">
              <a:extLst>
                <a:ext uri="{FF2B5EF4-FFF2-40B4-BE49-F238E27FC236}">
                  <a16:creationId xmlns:a16="http://schemas.microsoft.com/office/drawing/2014/main" id="{4A503761-516E-4868-B3EF-B388BA3CEC62}"/>
                </a:ext>
              </a:extLst>
            </p:cNvPr>
            <p:cNvSpPr/>
            <p:nvPr>
              <p:custDataLst>
                <p:tags r:id="rId2"/>
              </p:custDataLst>
            </p:nvPr>
          </p:nvSpPr>
          <p:spPr>
            <a:xfrm>
              <a:off x="1680238" y="3406945"/>
              <a:ext cx="8064896" cy="2485138"/>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物理层：</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它利用传输介质为数据链路层提供物理连接。它主要关心的是通过物理链路从一个节点向另一个节点传送比特流，物理链路可能是铜线、卫星、微波或其他的通讯媒介。</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电子信号转为电信号、电磁信号、光信号传输</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只有这样才是真实的传输</a:t>
              </a:r>
              <a:endParaRPr lang="en-US" altLang="zh-CN" sz="2000" dirty="0">
                <a:solidFill>
                  <a:srgbClr val="002060"/>
                </a:solidFill>
                <a:cs typeface="Arial" panose="020B0604020202020204" pitchFamily="34" charset="0"/>
              </a:endParaRPr>
            </a:p>
          </p:txBody>
        </p:sp>
      </p:grpSp>
    </p:spTree>
    <p:extLst>
      <p:ext uri="{BB962C8B-B14F-4D97-AF65-F5344CB8AC3E}">
        <p14:creationId xmlns:p14="http://schemas.microsoft.com/office/powerpoint/2010/main" val="14107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5600" y="1844824"/>
            <a:ext cx="6768752" cy="3221184"/>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lumMod val="75000"/>
                </a:schemeClr>
              </a:solidFill>
              <a:effectLst/>
              <a:uLnTx/>
              <a:uFillTx/>
              <a:latin typeface="Calibri"/>
              <a:ea typeface="宋体" panose="02010600030101010101" pitchFamily="2" charset="-122"/>
              <a:cs typeface="+mn-cs"/>
            </a:endParaRPr>
          </a:p>
        </p:txBody>
      </p:sp>
      <p:sp>
        <p:nvSpPr>
          <p:cNvPr id="3" name="矩形 2"/>
          <p:cNvSpPr/>
          <p:nvPr/>
        </p:nvSpPr>
        <p:spPr>
          <a:xfrm>
            <a:off x="2751992" y="2967826"/>
            <a:ext cx="6255968" cy="1722162"/>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p:cNvSpPr txBox="1"/>
          <p:nvPr/>
        </p:nvSpPr>
        <p:spPr>
          <a:xfrm>
            <a:off x="4003949" y="2035838"/>
            <a:ext cx="379460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chemeClr val="accent2">
                    <a:lumMod val="75000"/>
                  </a:schemeClr>
                </a:solidFill>
                <a:effectLst/>
                <a:uLnTx/>
                <a:uFillTx/>
                <a:latin typeface="Calibri"/>
                <a:ea typeface="黑体" panose="02010609060101010101" pitchFamily="49" charset="-122"/>
                <a:cs typeface="+mn-cs"/>
              </a:rPr>
              <a:t>PART </a:t>
            </a:r>
            <a:r>
              <a:rPr lang="en-US" altLang="zh-CN" sz="4400" dirty="0">
                <a:solidFill>
                  <a:schemeClr val="accent2">
                    <a:lumMod val="75000"/>
                  </a:schemeClr>
                </a:solidFill>
                <a:latin typeface="Calibri"/>
                <a:ea typeface="黑体" panose="02010609060101010101" pitchFamily="49" charset="-122"/>
              </a:rPr>
              <a:t>3</a:t>
            </a:r>
            <a:endParaRPr kumimoji="0" lang="zh-CN" altLang="en-US" sz="4400" b="0" i="0" u="none" strike="noStrike" kern="1200" cap="none" spc="0" normalizeH="0" baseline="0" noProof="0" dirty="0">
              <a:ln>
                <a:noFill/>
              </a:ln>
              <a:solidFill>
                <a:schemeClr val="accent2">
                  <a:lumMod val="75000"/>
                </a:schemeClr>
              </a:solidFill>
              <a:effectLst/>
              <a:uLnTx/>
              <a:uFillTx/>
              <a:latin typeface="Calibri"/>
              <a:ea typeface="黑体" panose="02010609060101010101" pitchFamily="49" charset="-122"/>
              <a:cs typeface="+mn-cs"/>
            </a:endParaRPr>
          </a:p>
        </p:txBody>
      </p:sp>
      <p:sp>
        <p:nvSpPr>
          <p:cNvPr id="5" name="文本框 4"/>
          <p:cNvSpPr txBox="1"/>
          <p:nvPr/>
        </p:nvSpPr>
        <p:spPr>
          <a:xfrm>
            <a:off x="4003949" y="3292920"/>
            <a:ext cx="4108275"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white"/>
                </a:solidFill>
                <a:latin typeface="+mn-ea"/>
              </a:rPr>
              <a:t>HTTP/HTPPS</a:t>
            </a:r>
            <a:r>
              <a:rPr lang="zh-CN" altLang="en-US" sz="3600" dirty="0">
                <a:solidFill>
                  <a:prstClr val="white"/>
                </a:solidFill>
                <a:latin typeface="+mn-ea"/>
              </a:rPr>
              <a:t>协议</a:t>
            </a:r>
            <a:endParaRPr lang="en-US" altLang="zh-CN" sz="3600" dirty="0">
              <a:solidFill>
                <a:prstClr val="white"/>
              </a:solidFill>
              <a:latin typeface="+mn-ea"/>
            </a:endParaRPr>
          </a:p>
          <a:p>
            <a:pPr lvl="0" algn="ctr">
              <a:defRPr/>
            </a:pPr>
            <a:r>
              <a:rPr lang="en-US" altLang="zh-CN" sz="2000" dirty="0">
                <a:solidFill>
                  <a:schemeClr val="bg1"/>
                </a:solidFill>
                <a:latin typeface="黑体" pitchFamily="49" charset="-122"/>
                <a:ea typeface="黑体" pitchFamily="49" charset="-122"/>
              </a:rPr>
              <a:t>Protocol</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161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8" presetClass="entr" presetSubtype="3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out)">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HTTP</a:t>
            </a:r>
            <a:r>
              <a:rPr lang="zh-CN" altLang="en-US" dirty="0"/>
              <a:t>协议</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1614209"/>
            <a:ext cx="8856984" cy="1310736"/>
            <a:chOff x="911424" y="2096210"/>
            <a:chExt cx="8856984" cy="1310736"/>
          </a:xfrm>
        </p:grpSpPr>
        <p:sp>
          <p:nvSpPr>
            <p:cNvPr id="36" name="矩形 35">
              <a:extLst>
                <a:ext uri="{FF2B5EF4-FFF2-40B4-BE49-F238E27FC236}">
                  <a16:creationId xmlns:a16="http://schemas.microsoft.com/office/drawing/2014/main" id="{D4F1C93A-79E8-49D2-9B7C-E4BA7DC1F27B}"/>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4"/>
              </p:custDataLst>
            </p:nvPr>
          </p:nvSpPr>
          <p:spPr>
            <a:xfrm>
              <a:off x="1703512" y="2096210"/>
              <a:ext cx="8064896" cy="1310736"/>
            </a:xfrm>
            <a:prstGeom prst="rect">
              <a:avLst/>
            </a:prstGeom>
          </p:spPr>
          <p:txBody>
            <a:bodyPr lIns="0" tIns="0" rIns="0" bIns="0">
              <a:normAutofit lnSpcReduction="10000"/>
            </a:bodyPr>
            <a:lstStyle/>
            <a:p>
              <a:pPr>
                <a:lnSpc>
                  <a:spcPct val="120000"/>
                </a:lnSpc>
                <a:defRPr/>
              </a:pPr>
              <a:r>
                <a:rPr lang="zh-CN" altLang="en-US" sz="2000" b="1" dirty="0">
                  <a:solidFill>
                    <a:srgbClr val="002060"/>
                  </a:solidFill>
                  <a:cs typeface="Arial" panose="020B0604020202020204" pitchFamily="34" charset="0"/>
                </a:rPr>
                <a:t>百科释义：</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https://baike.baidu.com/item/http/243074?fromtitle=HTTP%E5%8D%8F%E8%AE%AE&amp;fromid=1276942&amp;fr=aladdin</a:t>
              </a:r>
            </a:p>
          </p:txBody>
        </p:sp>
      </p:grpSp>
      <p:grpSp>
        <p:nvGrpSpPr>
          <p:cNvPr id="5" name="组合 4">
            <a:extLst>
              <a:ext uri="{FF2B5EF4-FFF2-40B4-BE49-F238E27FC236}">
                <a16:creationId xmlns:a16="http://schemas.microsoft.com/office/drawing/2014/main" id="{85607A13-F0F5-4C6C-AA6D-F0ED918A38F1}"/>
              </a:ext>
            </a:extLst>
          </p:cNvPr>
          <p:cNvGrpSpPr/>
          <p:nvPr/>
        </p:nvGrpSpPr>
        <p:grpSpPr>
          <a:xfrm>
            <a:off x="911424" y="3907078"/>
            <a:ext cx="8833710" cy="1534086"/>
            <a:chOff x="911424" y="3406945"/>
            <a:chExt cx="8833710" cy="1534086"/>
          </a:xfrm>
        </p:grpSpPr>
        <p:sp>
          <p:nvSpPr>
            <p:cNvPr id="38" name="矩形 37">
              <a:extLst>
                <a:ext uri="{FF2B5EF4-FFF2-40B4-BE49-F238E27FC236}">
                  <a16:creationId xmlns:a16="http://schemas.microsoft.com/office/drawing/2014/main" id="{F7469E40-C47D-459F-B10C-2DD65D48D172}"/>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40" name="MH_SubTitle_1">
              <a:extLst>
                <a:ext uri="{FF2B5EF4-FFF2-40B4-BE49-F238E27FC236}">
                  <a16:creationId xmlns:a16="http://schemas.microsoft.com/office/drawing/2014/main" id="{4A503761-516E-4868-B3EF-B388BA3CEC62}"/>
                </a:ext>
              </a:extLst>
            </p:cNvPr>
            <p:cNvSpPr/>
            <p:nvPr>
              <p:custDataLst>
                <p:tags r:id="rId2"/>
              </p:custDataLst>
            </p:nvPr>
          </p:nvSpPr>
          <p:spPr>
            <a:xfrm>
              <a:off x="1680238" y="3406945"/>
              <a:ext cx="8064896" cy="1534086"/>
            </a:xfrm>
            <a:prstGeom prst="rect">
              <a:avLst/>
            </a:prstGeom>
          </p:spPr>
          <p:txBody>
            <a:bodyPr lIns="0" tIns="0" rIns="0" bIns="0">
              <a:normAutofit/>
            </a:bodyPr>
            <a:lstStyle/>
            <a:p>
              <a:pPr>
                <a:lnSpc>
                  <a:spcPct val="120000"/>
                </a:lnSpc>
                <a:defRPr/>
              </a:pPr>
              <a:r>
                <a:rPr lang="en-US" altLang="zh-CN" sz="2000" b="1" dirty="0">
                  <a:solidFill>
                    <a:srgbClr val="002060"/>
                  </a:solidFill>
                  <a:cs typeface="Arial" panose="020B0604020202020204" pitchFamily="34" charset="0"/>
                </a:rPr>
                <a:t>F12</a:t>
              </a:r>
              <a:r>
                <a:rPr lang="zh-CN" altLang="en-US" sz="2000" b="1" dirty="0">
                  <a:solidFill>
                    <a:srgbClr val="002060"/>
                  </a:solidFill>
                  <a:cs typeface="Arial" panose="020B0604020202020204" pitchFamily="34" charset="0"/>
                </a:rPr>
                <a:t>抓包分析：</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实例与文档对应</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逐一理解</a:t>
              </a: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请求和包</a:t>
              </a:r>
              <a:endParaRPr lang="en-US" altLang="zh-CN" sz="2000" dirty="0">
                <a:solidFill>
                  <a:srgbClr val="002060"/>
                </a:solidFill>
                <a:cs typeface="Arial" panose="020B0604020202020204" pitchFamily="34" charset="0"/>
              </a:endParaRPr>
            </a:p>
          </p:txBody>
        </p:sp>
      </p:grpSp>
    </p:spTree>
    <p:extLst>
      <p:ext uri="{BB962C8B-B14F-4D97-AF65-F5344CB8AC3E}">
        <p14:creationId xmlns:p14="http://schemas.microsoft.com/office/powerpoint/2010/main" val="316904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HTTPS</a:t>
            </a:r>
            <a:r>
              <a:rPr lang="zh-CN" altLang="en-US" dirty="0"/>
              <a:t>协议</a:t>
            </a:r>
          </a:p>
        </p:txBody>
      </p:sp>
      <p:grpSp>
        <p:nvGrpSpPr>
          <p:cNvPr id="8" name="组合 7">
            <a:extLst>
              <a:ext uri="{FF2B5EF4-FFF2-40B4-BE49-F238E27FC236}">
                <a16:creationId xmlns:a16="http://schemas.microsoft.com/office/drawing/2014/main" id="{CDDD162C-BD3E-438D-8774-44664531318E}"/>
              </a:ext>
            </a:extLst>
          </p:cNvPr>
          <p:cNvGrpSpPr/>
          <p:nvPr/>
        </p:nvGrpSpPr>
        <p:grpSpPr>
          <a:xfrm>
            <a:off x="909364" y="1772816"/>
            <a:ext cx="9651132" cy="1440160"/>
            <a:chOff x="911424" y="2096209"/>
            <a:chExt cx="9651132" cy="1440160"/>
          </a:xfrm>
        </p:grpSpPr>
        <p:sp>
          <p:nvSpPr>
            <p:cNvPr id="9" name="矩形 8">
              <a:extLst>
                <a:ext uri="{FF2B5EF4-FFF2-40B4-BE49-F238E27FC236}">
                  <a16:creationId xmlns:a16="http://schemas.microsoft.com/office/drawing/2014/main" id="{FD3225A1-0614-4582-B6FF-5376522351C1}"/>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10" name="MH_SubTitle_1">
              <a:extLst>
                <a:ext uri="{FF2B5EF4-FFF2-40B4-BE49-F238E27FC236}">
                  <a16:creationId xmlns:a16="http://schemas.microsoft.com/office/drawing/2014/main" id="{177A9CB2-AA6C-488C-BD7F-A485889614D8}"/>
                </a:ext>
              </a:extLst>
            </p:cNvPr>
            <p:cNvSpPr/>
            <p:nvPr>
              <p:custDataLst>
                <p:tags r:id="rId4"/>
              </p:custDataLst>
            </p:nvPr>
          </p:nvSpPr>
          <p:spPr>
            <a:xfrm>
              <a:off x="1703512" y="2096209"/>
              <a:ext cx="8859044" cy="1440160"/>
            </a:xfrm>
            <a:prstGeom prst="rect">
              <a:avLst/>
            </a:prstGeom>
          </p:spPr>
          <p:txBody>
            <a:bodyPr lIns="0" tIns="0" rIns="0" bIns="0">
              <a:normAutofit/>
            </a:bodyPr>
            <a:lstStyle/>
            <a:p>
              <a:pPr>
                <a:lnSpc>
                  <a:spcPct val="120000"/>
                </a:lnSpc>
                <a:defRPr/>
              </a:pPr>
              <a:r>
                <a:rPr lang="en-US" altLang="zh-CN" sz="2000" b="1" dirty="0">
                  <a:solidFill>
                    <a:srgbClr val="002060"/>
                  </a:solidFill>
                  <a:cs typeface="Arial" panose="020B0604020202020204" pitchFamily="34" charset="0"/>
                </a:rPr>
                <a:t>HTTPS</a:t>
              </a:r>
              <a:r>
                <a:rPr lang="zh-CN" altLang="en-US" sz="2000" b="1" dirty="0">
                  <a:solidFill>
                    <a:srgbClr val="002060"/>
                  </a:solidFill>
                  <a:cs typeface="Arial" panose="020B0604020202020204" pitchFamily="34" charset="0"/>
                </a:rPr>
                <a:t>协议：</a:t>
              </a: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以安全为目标的</a:t>
              </a: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通道，简单讲是</a:t>
              </a: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的安全版。即</a:t>
              </a: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下加入</a:t>
              </a:r>
              <a:r>
                <a:rPr lang="en-US" altLang="zh-CN" sz="2000" dirty="0">
                  <a:solidFill>
                    <a:srgbClr val="002060"/>
                  </a:solidFill>
                  <a:cs typeface="Arial" panose="020B0604020202020204" pitchFamily="34" charset="0"/>
                </a:rPr>
                <a:t>SSL</a:t>
              </a:r>
              <a:r>
                <a:rPr lang="zh-CN" altLang="en-US" sz="2000" dirty="0">
                  <a:solidFill>
                    <a:srgbClr val="002060"/>
                  </a:solidFill>
                  <a:cs typeface="Arial" panose="020B0604020202020204" pitchFamily="34" charset="0"/>
                </a:rPr>
                <a:t>层，</a:t>
              </a:r>
              <a:r>
                <a:rPr lang="en-US" altLang="zh-CN" sz="2000" dirty="0">
                  <a:solidFill>
                    <a:srgbClr val="002060"/>
                  </a:solidFill>
                  <a:cs typeface="Arial" panose="020B0604020202020204" pitchFamily="34" charset="0"/>
                </a:rPr>
                <a:t>HTTPS</a:t>
              </a:r>
              <a:r>
                <a:rPr lang="zh-CN" altLang="en-US" sz="2000" dirty="0">
                  <a:solidFill>
                    <a:srgbClr val="002060"/>
                  </a:solidFill>
                  <a:cs typeface="Arial" panose="020B0604020202020204" pitchFamily="34" charset="0"/>
                </a:rPr>
                <a:t>的安全基础是</a:t>
              </a:r>
              <a:r>
                <a:rPr lang="en-US" altLang="zh-CN" sz="2000" dirty="0">
                  <a:solidFill>
                    <a:srgbClr val="002060"/>
                  </a:solidFill>
                  <a:cs typeface="Arial" panose="020B0604020202020204" pitchFamily="34" charset="0"/>
                </a:rPr>
                <a:t>SSL</a:t>
              </a:r>
              <a:r>
                <a:rPr lang="zh-CN" altLang="en-US" sz="2000" dirty="0">
                  <a:solidFill>
                    <a:srgbClr val="002060"/>
                  </a:solidFill>
                  <a:cs typeface="Arial" panose="020B0604020202020204" pitchFamily="34" charset="0"/>
                </a:rPr>
                <a:t>，因此加密的详细内容就需要</a:t>
              </a:r>
              <a:r>
                <a:rPr lang="en-US" altLang="zh-CN" sz="2000" dirty="0">
                  <a:solidFill>
                    <a:srgbClr val="002060"/>
                  </a:solidFill>
                  <a:cs typeface="Arial" panose="020B0604020202020204" pitchFamily="34" charset="0"/>
                </a:rPr>
                <a:t>SSL</a:t>
              </a:r>
              <a:r>
                <a:rPr lang="zh-CN" altLang="en-US" sz="2000" dirty="0">
                  <a:solidFill>
                    <a:srgbClr val="002060"/>
                  </a:solidFill>
                  <a:cs typeface="Arial" panose="020B0604020202020204" pitchFamily="34" charset="0"/>
                </a:rPr>
                <a:t>。</a:t>
              </a:r>
            </a:p>
          </p:txBody>
        </p:sp>
      </p:grpSp>
      <p:grpSp>
        <p:nvGrpSpPr>
          <p:cNvPr id="6" name="组合 5">
            <a:extLst>
              <a:ext uri="{FF2B5EF4-FFF2-40B4-BE49-F238E27FC236}">
                <a16:creationId xmlns:a16="http://schemas.microsoft.com/office/drawing/2014/main" id="{BD6EA653-6B3B-4EE0-8BB2-2C241D7D67CD}"/>
              </a:ext>
            </a:extLst>
          </p:cNvPr>
          <p:cNvGrpSpPr/>
          <p:nvPr/>
        </p:nvGrpSpPr>
        <p:grpSpPr>
          <a:xfrm>
            <a:off x="909364" y="3232904"/>
            <a:ext cx="8833710" cy="2860392"/>
            <a:chOff x="911424" y="3406945"/>
            <a:chExt cx="8833710" cy="2860392"/>
          </a:xfrm>
        </p:grpSpPr>
        <p:sp>
          <p:nvSpPr>
            <p:cNvPr id="7" name="矩形 6">
              <a:extLst>
                <a:ext uri="{FF2B5EF4-FFF2-40B4-BE49-F238E27FC236}">
                  <a16:creationId xmlns:a16="http://schemas.microsoft.com/office/drawing/2014/main" id="{DA758B01-2DFB-40E8-B69C-D2D6E151B8C7}"/>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11" name="MH_SubTitle_1">
              <a:extLst>
                <a:ext uri="{FF2B5EF4-FFF2-40B4-BE49-F238E27FC236}">
                  <a16:creationId xmlns:a16="http://schemas.microsoft.com/office/drawing/2014/main" id="{289B76D2-067A-40CD-8ECE-ED0C8EF889D0}"/>
                </a:ext>
              </a:extLst>
            </p:cNvPr>
            <p:cNvSpPr/>
            <p:nvPr>
              <p:custDataLst>
                <p:tags r:id="rId2"/>
              </p:custDataLst>
            </p:nvPr>
          </p:nvSpPr>
          <p:spPr>
            <a:xfrm>
              <a:off x="1680238" y="3406945"/>
              <a:ext cx="8064896" cy="2860392"/>
            </a:xfrm>
            <a:prstGeom prst="rect">
              <a:avLst/>
            </a:prstGeom>
          </p:spPr>
          <p:txBody>
            <a:bodyPr lIns="0" tIns="0" rIns="0" bIns="0">
              <a:normAutofit/>
            </a:bodyPr>
            <a:lstStyle/>
            <a:p>
              <a:pPr>
                <a:lnSpc>
                  <a:spcPct val="120000"/>
                </a:lnSpc>
                <a:defRPr/>
              </a:pPr>
              <a:r>
                <a:rPr lang="en-US" altLang="zh-CN" sz="2000" b="1" dirty="0">
                  <a:solidFill>
                    <a:srgbClr val="002060"/>
                  </a:solidFill>
                  <a:cs typeface="Arial" panose="020B0604020202020204" pitchFamily="34" charset="0"/>
                </a:rPr>
                <a:t>HTTP/HTTPS</a:t>
              </a:r>
              <a:r>
                <a:rPr lang="zh-CN" altLang="en-US" sz="2000" b="1" dirty="0">
                  <a:solidFill>
                    <a:srgbClr val="002060"/>
                  </a:solidFill>
                  <a:cs typeface="Arial" panose="020B0604020202020204" pitchFamily="34" charset="0"/>
                </a:rPr>
                <a:t>的区别：</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https</a:t>
              </a:r>
              <a:r>
                <a:rPr lang="zh-CN" altLang="en-US" sz="2000" dirty="0">
                  <a:solidFill>
                    <a:srgbClr val="002060"/>
                  </a:solidFill>
                  <a:cs typeface="Arial" panose="020B0604020202020204" pitchFamily="34" charset="0"/>
                </a:rPr>
                <a:t>协议需要到</a:t>
              </a:r>
              <a:r>
                <a:rPr lang="en-US" altLang="zh-CN" sz="2000" dirty="0">
                  <a:solidFill>
                    <a:srgbClr val="002060"/>
                  </a:solidFill>
                  <a:cs typeface="Arial" panose="020B0604020202020204" pitchFamily="34" charset="0"/>
                </a:rPr>
                <a:t>ca</a:t>
              </a:r>
              <a:r>
                <a:rPr lang="zh-CN" altLang="en-US" sz="2000" dirty="0">
                  <a:solidFill>
                    <a:srgbClr val="002060"/>
                  </a:solidFill>
                  <a:cs typeface="Arial" panose="020B0604020202020204" pitchFamily="34" charset="0"/>
                </a:rPr>
                <a:t>申请证书，一般免费证书很少，需要交费。</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是超文本传输协议，信息是明文传输，</a:t>
              </a:r>
              <a:r>
                <a:rPr lang="en-US" altLang="zh-CN" sz="2000" dirty="0">
                  <a:solidFill>
                    <a:srgbClr val="002060"/>
                  </a:solidFill>
                  <a:cs typeface="Arial" panose="020B0604020202020204" pitchFamily="34" charset="0"/>
                </a:rPr>
                <a:t>https </a:t>
              </a:r>
              <a:r>
                <a:rPr lang="zh-CN" altLang="en-US" sz="2000" dirty="0">
                  <a:solidFill>
                    <a:srgbClr val="002060"/>
                  </a:solidFill>
                  <a:cs typeface="Arial" panose="020B0604020202020204" pitchFamily="34" charset="0"/>
                </a:rPr>
                <a:t>则是具有安全性的</a:t>
              </a:r>
              <a:r>
                <a:rPr lang="en-US" altLang="zh-CN" sz="2000" dirty="0" err="1">
                  <a:solidFill>
                    <a:srgbClr val="002060"/>
                  </a:solidFill>
                  <a:cs typeface="Arial" panose="020B0604020202020204" pitchFamily="34" charset="0"/>
                </a:rPr>
                <a:t>ssl</a:t>
              </a:r>
              <a:r>
                <a:rPr lang="zh-CN" altLang="en-US" sz="2000" dirty="0">
                  <a:solidFill>
                    <a:srgbClr val="002060"/>
                  </a:solidFill>
                  <a:cs typeface="Arial" panose="020B0604020202020204" pitchFamily="34" charset="0"/>
                </a:rPr>
                <a:t>加密传输协议。</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和</a:t>
              </a:r>
              <a:r>
                <a:rPr lang="en-US" altLang="zh-CN" sz="2000" dirty="0">
                  <a:solidFill>
                    <a:srgbClr val="002060"/>
                  </a:solidFill>
                  <a:cs typeface="Arial" panose="020B0604020202020204" pitchFamily="34" charset="0"/>
                </a:rPr>
                <a:t>https</a:t>
              </a:r>
              <a:r>
                <a:rPr lang="zh-CN" altLang="en-US" sz="2000" dirty="0">
                  <a:solidFill>
                    <a:srgbClr val="002060"/>
                  </a:solidFill>
                  <a:cs typeface="Arial" panose="020B0604020202020204" pitchFamily="34" charset="0"/>
                </a:rPr>
                <a:t>使用的是完全不同的连接方式，用的端口也不一样，前者是</a:t>
              </a:r>
              <a:r>
                <a:rPr lang="en-US" altLang="zh-CN" sz="2000" dirty="0">
                  <a:solidFill>
                    <a:srgbClr val="002060"/>
                  </a:solidFill>
                  <a:cs typeface="Arial" panose="020B0604020202020204" pitchFamily="34" charset="0"/>
                </a:rPr>
                <a:t>80</a:t>
              </a:r>
              <a:r>
                <a:rPr lang="zh-CN" altLang="en-US" sz="2000" dirty="0">
                  <a:solidFill>
                    <a:srgbClr val="002060"/>
                  </a:solidFill>
                  <a:cs typeface="Arial" panose="020B0604020202020204" pitchFamily="34" charset="0"/>
                </a:rPr>
                <a:t>，后者是</a:t>
              </a:r>
              <a:r>
                <a:rPr lang="en-US" altLang="zh-CN" sz="2000" dirty="0">
                  <a:solidFill>
                    <a:srgbClr val="002060"/>
                  </a:solidFill>
                  <a:cs typeface="Arial" panose="020B0604020202020204" pitchFamily="34" charset="0"/>
                </a:rPr>
                <a:t>443</a:t>
              </a:r>
              <a:r>
                <a:rPr lang="zh-CN" altLang="en-US" sz="2000" dirty="0">
                  <a:solidFill>
                    <a:srgbClr val="002060"/>
                  </a:solidFill>
                  <a:cs typeface="Arial" panose="020B0604020202020204" pitchFamily="34" charset="0"/>
                </a:rPr>
                <a:t>。</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HTTPS</a:t>
              </a:r>
              <a:r>
                <a:rPr lang="zh-CN" altLang="en-US" sz="2000" dirty="0">
                  <a:solidFill>
                    <a:srgbClr val="002060"/>
                  </a:solidFill>
                  <a:cs typeface="Arial" panose="020B0604020202020204" pitchFamily="34" charset="0"/>
                </a:rPr>
                <a:t>解决了信任主机的问题</a:t>
              </a:r>
              <a:endParaRPr lang="en-US" altLang="zh-CN" sz="2000" dirty="0">
                <a:solidFill>
                  <a:srgbClr val="002060"/>
                </a:solidFill>
                <a:cs typeface="Arial" panose="020B0604020202020204" pitchFamily="34" charset="0"/>
              </a:endParaRPr>
            </a:p>
          </p:txBody>
        </p:sp>
      </p:grpSp>
    </p:spTree>
    <p:extLst>
      <p:ext uri="{BB962C8B-B14F-4D97-AF65-F5344CB8AC3E}">
        <p14:creationId xmlns:p14="http://schemas.microsoft.com/office/powerpoint/2010/main" val="148977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5600" y="1844824"/>
            <a:ext cx="6768752" cy="3221184"/>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lumMod val="75000"/>
                </a:schemeClr>
              </a:solidFill>
              <a:effectLst/>
              <a:uLnTx/>
              <a:uFillTx/>
              <a:latin typeface="Calibri"/>
              <a:ea typeface="宋体" panose="02010600030101010101" pitchFamily="2" charset="-122"/>
              <a:cs typeface="+mn-cs"/>
            </a:endParaRPr>
          </a:p>
        </p:txBody>
      </p:sp>
      <p:sp>
        <p:nvSpPr>
          <p:cNvPr id="3" name="矩形 2"/>
          <p:cNvSpPr/>
          <p:nvPr/>
        </p:nvSpPr>
        <p:spPr>
          <a:xfrm>
            <a:off x="2751992" y="2967826"/>
            <a:ext cx="6255968" cy="1722162"/>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p:cNvSpPr txBox="1"/>
          <p:nvPr/>
        </p:nvSpPr>
        <p:spPr>
          <a:xfrm>
            <a:off x="4003949" y="2035838"/>
            <a:ext cx="379460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chemeClr val="accent2">
                    <a:lumMod val="75000"/>
                  </a:schemeClr>
                </a:solidFill>
                <a:effectLst/>
                <a:uLnTx/>
                <a:uFillTx/>
                <a:latin typeface="Calibri"/>
                <a:ea typeface="黑体" panose="02010609060101010101" pitchFamily="49" charset="-122"/>
                <a:cs typeface="+mn-cs"/>
              </a:rPr>
              <a:t>PART </a:t>
            </a:r>
            <a:r>
              <a:rPr lang="en-US" altLang="zh-CN" sz="4400" noProof="0" dirty="0">
                <a:solidFill>
                  <a:schemeClr val="accent2">
                    <a:lumMod val="75000"/>
                  </a:schemeClr>
                </a:solidFill>
                <a:latin typeface="Calibri"/>
                <a:ea typeface="黑体" panose="02010609060101010101" pitchFamily="49" charset="-122"/>
              </a:rPr>
              <a:t>4</a:t>
            </a:r>
            <a:endParaRPr kumimoji="0" lang="zh-CN" altLang="en-US" sz="4400" b="0" i="0" u="none" strike="noStrike" kern="1200" cap="none" spc="0" normalizeH="0" baseline="0" noProof="0" dirty="0">
              <a:ln>
                <a:noFill/>
              </a:ln>
              <a:solidFill>
                <a:schemeClr val="accent2">
                  <a:lumMod val="75000"/>
                </a:schemeClr>
              </a:solidFill>
              <a:effectLst/>
              <a:uLnTx/>
              <a:uFillTx/>
              <a:latin typeface="Calibri"/>
              <a:ea typeface="黑体" panose="02010609060101010101" pitchFamily="49" charset="-122"/>
              <a:cs typeface="+mn-cs"/>
            </a:endParaRPr>
          </a:p>
        </p:txBody>
      </p:sp>
      <p:sp>
        <p:nvSpPr>
          <p:cNvPr id="5" name="文本框 4"/>
          <p:cNvSpPr txBox="1"/>
          <p:nvPr/>
        </p:nvSpPr>
        <p:spPr>
          <a:xfrm>
            <a:off x="4003949" y="3292920"/>
            <a:ext cx="3892251"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white"/>
                </a:solidFill>
                <a:latin typeface="+mn-ea"/>
              </a:rPr>
              <a:t>HTTP</a:t>
            </a:r>
            <a:r>
              <a:rPr lang="zh-CN" altLang="en-US" sz="3600" dirty="0">
                <a:solidFill>
                  <a:prstClr val="white"/>
                </a:solidFill>
                <a:latin typeface="+mn-ea"/>
              </a:rPr>
              <a:t>状态码</a:t>
            </a:r>
            <a:endParaRPr lang="en-US" altLang="zh-CN" sz="3600" dirty="0">
              <a:solidFill>
                <a:prstClr val="white"/>
              </a:solidFill>
              <a:latin typeface="+mn-ea"/>
            </a:endParaRPr>
          </a:p>
          <a:p>
            <a:pPr lvl="0" algn="ctr">
              <a:defRPr/>
            </a:pPr>
            <a:r>
              <a:rPr lang="en-US" altLang="zh-CN" sz="2000" dirty="0">
                <a:solidFill>
                  <a:schemeClr val="bg1"/>
                </a:solidFill>
                <a:latin typeface="黑体" pitchFamily="49" charset="-122"/>
                <a:ea typeface="黑体" pitchFamily="49" charset="-122"/>
              </a:rPr>
              <a:t>Status Code</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6123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8" presetClass="entr" presetSubtype="3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out)">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6C1E72-7658-4968-8EF8-04A63B4D3E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88706" y="1916832"/>
            <a:ext cx="2807094" cy="3952464"/>
          </a:xfrm>
          <a:prstGeom prst="rect">
            <a:avLst/>
          </a:prstGeom>
        </p:spPr>
      </p:pic>
      <p:sp>
        <p:nvSpPr>
          <p:cNvPr id="4" name="标题 3"/>
          <p:cNvSpPr>
            <a:spLocks noGrp="1"/>
          </p:cNvSpPr>
          <p:nvPr>
            <p:ph type="title"/>
          </p:nvPr>
        </p:nvSpPr>
        <p:spPr/>
        <p:txBody>
          <a:bodyPr/>
          <a:lstStyle/>
          <a:p>
            <a:r>
              <a:rPr lang="en-US" altLang="zh-CN" dirty="0"/>
              <a:t>Will</a:t>
            </a:r>
            <a:r>
              <a:rPr lang="zh-CN" altLang="en-US" dirty="0"/>
              <a:t>老师</a:t>
            </a:r>
          </a:p>
        </p:txBody>
      </p:sp>
      <p:sp>
        <p:nvSpPr>
          <p:cNvPr id="5" name="PA-矩形 3">
            <a:extLst>
              <a:ext uri="{FF2B5EF4-FFF2-40B4-BE49-F238E27FC236}">
                <a16:creationId xmlns:a16="http://schemas.microsoft.com/office/drawing/2014/main" id="{A66C762B-DD63-4768-A326-A45B0BFE8DB5}"/>
              </a:ext>
            </a:extLst>
          </p:cNvPr>
          <p:cNvSpPr/>
          <p:nvPr>
            <p:custDataLst>
              <p:tags r:id="rId1"/>
            </p:custDataLst>
          </p:nvPr>
        </p:nvSpPr>
        <p:spPr>
          <a:xfrm>
            <a:off x="5240288" y="2636912"/>
            <a:ext cx="3087960" cy="37718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2011</a:t>
            </a:r>
            <a:r>
              <a:rPr lang="zh-CN" altLang="en-US" dirty="0">
                <a:solidFill>
                  <a:schemeClr val="bg1"/>
                </a:solidFill>
                <a:latin typeface="微软雅黑" panose="020B0503020204020204" pitchFamily="34" charset="-122"/>
              </a:rPr>
              <a:t>年毕业</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PA-矩形 3">
            <a:extLst>
              <a:ext uri="{FF2B5EF4-FFF2-40B4-BE49-F238E27FC236}">
                <a16:creationId xmlns:a16="http://schemas.microsoft.com/office/drawing/2014/main" id="{ACEA2B11-D4DF-4DE7-B8AD-092C9547FCC8}"/>
              </a:ext>
            </a:extLst>
          </p:cNvPr>
          <p:cNvSpPr/>
          <p:nvPr>
            <p:custDataLst>
              <p:tags r:id="rId2"/>
            </p:custDataLst>
          </p:nvPr>
        </p:nvSpPr>
        <p:spPr>
          <a:xfrm>
            <a:off x="5240288" y="3380320"/>
            <a:ext cx="3096344" cy="37718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rPr>
              <a:t>中南大学软件工程学院</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PA-矩形 3">
            <a:extLst>
              <a:ext uri="{FF2B5EF4-FFF2-40B4-BE49-F238E27FC236}">
                <a16:creationId xmlns:a16="http://schemas.microsoft.com/office/drawing/2014/main" id="{52DBA4D8-89D4-4E97-AF42-30644A6DCBB5}"/>
              </a:ext>
            </a:extLst>
          </p:cNvPr>
          <p:cNvSpPr/>
          <p:nvPr>
            <p:custDataLst>
              <p:tags r:id="rId3"/>
            </p:custDataLst>
          </p:nvPr>
        </p:nvSpPr>
        <p:spPr>
          <a:xfrm>
            <a:off x="5231904" y="4149080"/>
            <a:ext cx="3096344" cy="37718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迅雷高级测试、测试主管</a:t>
            </a:r>
          </a:p>
        </p:txBody>
      </p:sp>
      <p:sp>
        <p:nvSpPr>
          <p:cNvPr id="8" name="PA-矩形 3">
            <a:extLst>
              <a:ext uri="{FF2B5EF4-FFF2-40B4-BE49-F238E27FC236}">
                <a16:creationId xmlns:a16="http://schemas.microsoft.com/office/drawing/2014/main" id="{3F9BEB88-F7A9-4BC2-9FF7-B1D498869D5B}"/>
              </a:ext>
            </a:extLst>
          </p:cNvPr>
          <p:cNvSpPr/>
          <p:nvPr>
            <p:custDataLst>
              <p:tags r:id="rId4"/>
            </p:custDataLst>
          </p:nvPr>
        </p:nvSpPr>
        <p:spPr>
          <a:xfrm>
            <a:off x="5240288" y="4924020"/>
            <a:ext cx="3096344" cy="37718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测试开发、管理、运维</a:t>
            </a:r>
          </a:p>
        </p:txBody>
      </p:sp>
    </p:spTree>
    <p:extLst>
      <p:ext uri="{BB962C8B-B14F-4D97-AF65-F5344CB8AC3E}">
        <p14:creationId xmlns:p14="http://schemas.microsoft.com/office/powerpoint/2010/main" val="426536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HTTP</a:t>
            </a:r>
            <a:r>
              <a:rPr lang="zh-CN" altLang="en-US" dirty="0"/>
              <a:t>状态码</a:t>
            </a:r>
          </a:p>
        </p:txBody>
      </p:sp>
      <p:grpSp>
        <p:nvGrpSpPr>
          <p:cNvPr id="8" name="组合 7">
            <a:extLst>
              <a:ext uri="{FF2B5EF4-FFF2-40B4-BE49-F238E27FC236}">
                <a16:creationId xmlns:a16="http://schemas.microsoft.com/office/drawing/2014/main" id="{CDDD162C-BD3E-438D-8774-44664531318E}"/>
              </a:ext>
            </a:extLst>
          </p:cNvPr>
          <p:cNvGrpSpPr/>
          <p:nvPr/>
        </p:nvGrpSpPr>
        <p:grpSpPr>
          <a:xfrm>
            <a:off x="909364" y="1772816"/>
            <a:ext cx="8856984" cy="1224135"/>
            <a:chOff x="911424" y="2096209"/>
            <a:chExt cx="8856984" cy="1224135"/>
          </a:xfrm>
        </p:grpSpPr>
        <p:sp>
          <p:nvSpPr>
            <p:cNvPr id="9" name="矩形 8">
              <a:extLst>
                <a:ext uri="{FF2B5EF4-FFF2-40B4-BE49-F238E27FC236}">
                  <a16:creationId xmlns:a16="http://schemas.microsoft.com/office/drawing/2014/main" id="{FD3225A1-0614-4582-B6FF-5376522351C1}"/>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10" name="MH_SubTitle_1">
              <a:extLst>
                <a:ext uri="{FF2B5EF4-FFF2-40B4-BE49-F238E27FC236}">
                  <a16:creationId xmlns:a16="http://schemas.microsoft.com/office/drawing/2014/main" id="{177A9CB2-AA6C-488C-BD7F-A485889614D8}"/>
                </a:ext>
              </a:extLst>
            </p:cNvPr>
            <p:cNvSpPr/>
            <p:nvPr>
              <p:custDataLst>
                <p:tags r:id="rId4"/>
              </p:custDataLst>
            </p:nvPr>
          </p:nvSpPr>
          <p:spPr>
            <a:xfrm>
              <a:off x="1703512" y="2096209"/>
              <a:ext cx="8064896" cy="1224135"/>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定义：</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状态码（</a:t>
              </a:r>
              <a:r>
                <a:rPr lang="en-US" altLang="zh-CN" sz="2000" dirty="0">
                  <a:solidFill>
                    <a:srgbClr val="002060"/>
                  </a:solidFill>
                  <a:cs typeface="Arial" panose="020B0604020202020204" pitchFamily="34" charset="0"/>
                </a:rPr>
                <a:t>HTTP Status Code</a:t>
              </a:r>
              <a:r>
                <a:rPr lang="zh-CN" altLang="en-US" sz="2000" dirty="0">
                  <a:solidFill>
                    <a:srgbClr val="002060"/>
                  </a:solidFill>
                  <a:cs typeface="Arial" panose="020B0604020202020204" pitchFamily="34" charset="0"/>
                </a:rPr>
                <a:t>）是用以表示网页服务器</a:t>
              </a:r>
              <a:r>
                <a:rPr lang="en-US" altLang="zh-CN" sz="2000" dirty="0">
                  <a:solidFill>
                    <a:srgbClr val="002060"/>
                  </a:solidFill>
                  <a:cs typeface="Arial" panose="020B0604020202020204" pitchFamily="34" charset="0"/>
                </a:rPr>
                <a:t>HTTP</a:t>
              </a:r>
              <a:r>
                <a:rPr lang="zh-CN" altLang="en-US" sz="2000" dirty="0">
                  <a:solidFill>
                    <a:srgbClr val="002060"/>
                  </a:solidFill>
                  <a:cs typeface="Arial" panose="020B0604020202020204" pitchFamily="34" charset="0"/>
                </a:rPr>
                <a:t>响应状态的</a:t>
              </a:r>
              <a:r>
                <a:rPr lang="en-US" altLang="zh-CN" sz="2000" dirty="0">
                  <a:solidFill>
                    <a:srgbClr val="002060"/>
                  </a:solidFill>
                  <a:cs typeface="Arial" panose="020B0604020202020204" pitchFamily="34" charset="0"/>
                </a:rPr>
                <a:t>3</a:t>
              </a:r>
              <a:r>
                <a:rPr lang="zh-CN" altLang="en-US" sz="2000" dirty="0">
                  <a:solidFill>
                    <a:srgbClr val="002060"/>
                  </a:solidFill>
                  <a:cs typeface="Arial" panose="020B0604020202020204" pitchFamily="34" charset="0"/>
                </a:rPr>
                <a:t>位数字代码。</a:t>
              </a:r>
            </a:p>
          </p:txBody>
        </p:sp>
      </p:grpSp>
      <p:grpSp>
        <p:nvGrpSpPr>
          <p:cNvPr id="11" name="组合 10">
            <a:extLst>
              <a:ext uri="{FF2B5EF4-FFF2-40B4-BE49-F238E27FC236}">
                <a16:creationId xmlns:a16="http://schemas.microsoft.com/office/drawing/2014/main" id="{FF11DB60-925F-4E16-B0EB-FCA6C0C3870A}"/>
              </a:ext>
            </a:extLst>
          </p:cNvPr>
          <p:cNvGrpSpPr/>
          <p:nvPr/>
        </p:nvGrpSpPr>
        <p:grpSpPr>
          <a:xfrm>
            <a:off x="909364" y="3333557"/>
            <a:ext cx="8833710" cy="1823635"/>
            <a:chOff x="911424" y="3406944"/>
            <a:chExt cx="8833710" cy="1823635"/>
          </a:xfrm>
        </p:grpSpPr>
        <p:sp>
          <p:nvSpPr>
            <p:cNvPr id="12" name="矩形 11">
              <a:extLst>
                <a:ext uri="{FF2B5EF4-FFF2-40B4-BE49-F238E27FC236}">
                  <a16:creationId xmlns:a16="http://schemas.microsoft.com/office/drawing/2014/main" id="{1535306B-EDB9-4C18-9B79-B1C0F7059FF1}"/>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13" name="MH_SubTitle_1">
              <a:extLst>
                <a:ext uri="{FF2B5EF4-FFF2-40B4-BE49-F238E27FC236}">
                  <a16:creationId xmlns:a16="http://schemas.microsoft.com/office/drawing/2014/main" id="{EB531450-A2E2-4082-8900-3CFA5EFE7CAD}"/>
                </a:ext>
              </a:extLst>
            </p:cNvPr>
            <p:cNvSpPr/>
            <p:nvPr>
              <p:custDataLst>
                <p:tags r:id="rId2"/>
              </p:custDataLst>
            </p:nvPr>
          </p:nvSpPr>
          <p:spPr>
            <a:xfrm>
              <a:off x="1680238" y="3406944"/>
              <a:ext cx="8064896" cy="1823635"/>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典型状态码分析：</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见网页：</a:t>
              </a:r>
              <a:r>
                <a:rPr lang="en-US" altLang="zh-CN" sz="2000" dirty="0">
                  <a:solidFill>
                    <a:srgbClr val="002060"/>
                  </a:solidFill>
                  <a:cs typeface="Arial" panose="020B0604020202020204" pitchFamily="34" charset="0"/>
                </a:rPr>
                <a:t>https://baike.baidu.com/item/http/243074?fromtitle=HTTP%E5%8D%8F%E8%AE%AE&amp;fromid=1276942&amp;fr=aladdin</a:t>
              </a:r>
              <a:endParaRPr lang="zh-CN" altLang="en-US" sz="2000" dirty="0">
                <a:solidFill>
                  <a:srgbClr val="002060"/>
                </a:solidFill>
                <a:cs typeface="Arial" panose="020B0604020202020204" pitchFamily="34" charset="0"/>
              </a:endParaRPr>
            </a:p>
          </p:txBody>
        </p:sp>
      </p:grpSp>
    </p:spTree>
    <p:extLst>
      <p:ext uri="{BB962C8B-B14F-4D97-AF65-F5344CB8AC3E}">
        <p14:creationId xmlns:p14="http://schemas.microsoft.com/office/powerpoint/2010/main" val="2338249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5571565-B759-4B36-ABBD-C1AE192F7160}"/>
              </a:ext>
            </a:extLst>
          </p:cNvPr>
          <p:cNvGrpSpPr/>
          <p:nvPr/>
        </p:nvGrpSpPr>
        <p:grpSpPr>
          <a:xfrm>
            <a:off x="407368" y="404664"/>
            <a:ext cx="1660027" cy="2261865"/>
            <a:chOff x="179512" y="195486"/>
            <a:chExt cx="1296144" cy="2261865"/>
          </a:xfrm>
        </p:grpSpPr>
        <p:sp>
          <p:nvSpPr>
            <p:cNvPr id="7" name="文本框 6">
              <a:extLst>
                <a:ext uri="{FF2B5EF4-FFF2-40B4-BE49-F238E27FC236}">
                  <a16:creationId xmlns:a16="http://schemas.microsoft.com/office/drawing/2014/main" id="{09319AC5-6829-41AC-B57B-F353B1332736}"/>
                </a:ext>
              </a:extLst>
            </p:cNvPr>
            <p:cNvSpPr txBox="1"/>
            <p:nvPr/>
          </p:nvSpPr>
          <p:spPr>
            <a:xfrm>
              <a:off x="251520" y="195486"/>
              <a:ext cx="935951" cy="1938992"/>
            </a:xfrm>
            <a:prstGeom prst="rect">
              <a:avLst/>
            </a:prstGeom>
            <a:solidFill>
              <a:schemeClr val="accent2">
                <a:lumMod val="75000"/>
                <a:alpha val="70000"/>
              </a:schemeClr>
            </a:solidFill>
          </p:spPr>
          <p:txBody>
            <a:bodyPr wrap="square" rtlCol="0">
              <a:spAutoFit/>
            </a:bodyPr>
            <a:lstStyle/>
            <a:p>
              <a:r>
                <a:rPr lang="zh-CN" altLang="en-US" sz="6000" dirty="0">
                  <a:solidFill>
                    <a:schemeClr val="bg1"/>
                  </a:solidFill>
                  <a:latin typeface="黑体" panose="02010609060101010101" pitchFamily="49" charset="-122"/>
                  <a:ea typeface="黑体" panose="02010609060101010101" pitchFamily="49" charset="-122"/>
                </a:rPr>
                <a:t>作业</a:t>
              </a:r>
            </a:p>
          </p:txBody>
        </p:sp>
        <p:sp>
          <p:nvSpPr>
            <p:cNvPr id="8" name="文本框 7">
              <a:extLst>
                <a:ext uri="{FF2B5EF4-FFF2-40B4-BE49-F238E27FC236}">
                  <a16:creationId xmlns:a16="http://schemas.microsoft.com/office/drawing/2014/main" id="{31FD8AC7-E3CA-4CD3-8D85-EA732711E1E9}"/>
                </a:ext>
              </a:extLst>
            </p:cNvPr>
            <p:cNvSpPr txBox="1"/>
            <p:nvPr/>
          </p:nvSpPr>
          <p:spPr>
            <a:xfrm>
              <a:off x="179512" y="2057241"/>
              <a:ext cx="1296144" cy="400110"/>
            </a:xfrm>
            <a:prstGeom prst="rect">
              <a:avLst/>
            </a:prstGeom>
            <a:noFill/>
          </p:spPr>
          <p:txBody>
            <a:bodyPr wrap="square" rtlCol="0">
              <a:spAutoFit/>
            </a:bodyPr>
            <a:lstStyle/>
            <a:p>
              <a:r>
                <a:rPr lang="en-US" altLang="zh-CN" sz="2000" dirty="0">
                  <a:solidFill>
                    <a:schemeClr val="bg1"/>
                  </a:solidFill>
                </a:rPr>
                <a:t>   </a:t>
              </a:r>
              <a:r>
                <a:rPr lang="en-US" altLang="zh-CN" sz="2000" b="1" dirty="0">
                  <a:solidFill>
                    <a:schemeClr val="bg1"/>
                  </a:solidFill>
                </a:rPr>
                <a:t>Job</a:t>
              </a:r>
              <a:endParaRPr lang="zh-CN" altLang="en-US" sz="2000" b="1" dirty="0">
                <a:solidFill>
                  <a:schemeClr val="bg1"/>
                </a:solidFill>
              </a:endParaRPr>
            </a:p>
          </p:txBody>
        </p:sp>
      </p:grpSp>
      <p:grpSp>
        <p:nvGrpSpPr>
          <p:cNvPr id="18" name="组合 17">
            <a:extLst>
              <a:ext uri="{FF2B5EF4-FFF2-40B4-BE49-F238E27FC236}">
                <a16:creationId xmlns:a16="http://schemas.microsoft.com/office/drawing/2014/main" id="{76E80920-35C8-4995-8CB0-B9365FDA3223}"/>
              </a:ext>
            </a:extLst>
          </p:cNvPr>
          <p:cNvGrpSpPr/>
          <p:nvPr/>
        </p:nvGrpSpPr>
        <p:grpSpPr>
          <a:xfrm>
            <a:off x="2414101" y="2202728"/>
            <a:ext cx="6840760" cy="1209545"/>
            <a:chOff x="911424" y="2096210"/>
            <a:chExt cx="6840760" cy="1209545"/>
          </a:xfrm>
        </p:grpSpPr>
        <p:sp>
          <p:nvSpPr>
            <p:cNvPr id="19" name="矩形 18">
              <a:extLst>
                <a:ext uri="{FF2B5EF4-FFF2-40B4-BE49-F238E27FC236}">
                  <a16:creationId xmlns:a16="http://schemas.microsoft.com/office/drawing/2014/main" id="{6B6AC99C-6B44-4A31-B21F-E8B398E64913}"/>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20" name="MH_SubTitle_1">
              <a:extLst>
                <a:ext uri="{FF2B5EF4-FFF2-40B4-BE49-F238E27FC236}">
                  <a16:creationId xmlns:a16="http://schemas.microsoft.com/office/drawing/2014/main" id="{898E14E3-142E-4D44-BD4C-D8E15BEAF325}"/>
                </a:ext>
              </a:extLst>
            </p:cNvPr>
            <p:cNvSpPr/>
            <p:nvPr>
              <p:custDataLst>
                <p:tags r:id="rId4"/>
              </p:custDataLst>
            </p:nvPr>
          </p:nvSpPr>
          <p:spPr>
            <a:xfrm>
              <a:off x="1703512" y="2096210"/>
              <a:ext cx="6048672" cy="1209545"/>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游标：</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使用游标，实现课程保存结果的实例</a:t>
              </a:r>
            </a:p>
          </p:txBody>
        </p:sp>
      </p:grpSp>
      <p:grpSp>
        <p:nvGrpSpPr>
          <p:cNvPr id="15" name="组合 14">
            <a:extLst>
              <a:ext uri="{FF2B5EF4-FFF2-40B4-BE49-F238E27FC236}">
                <a16:creationId xmlns:a16="http://schemas.microsoft.com/office/drawing/2014/main" id="{B1F91CA5-C678-4331-8D72-89BD1F9FFDB8}"/>
              </a:ext>
            </a:extLst>
          </p:cNvPr>
          <p:cNvGrpSpPr/>
          <p:nvPr/>
        </p:nvGrpSpPr>
        <p:grpSpPr>
          <a:xfrm>
            <a:off x="2414101" y="3378800"/>
            <a:ext cx="7783535" cy="1699328"/>
            <a:chOff x="911424" y="3406945"/>
            <a:chExt cx="6696744" cy="1699328"/>
          </a:xfrm>
        </p:grpSpPr>
        <p:sp>
          <p:nvSpPr>
            <p:cNvPr id="16" name="矩形 15">
              <a:extLst>
                <a:ext uri="{FF2B5EF4-FFF2-40B4-BE49-F238E27FC236}">
                  <a16:creationId xmlns:a16="http://schemas.microsoft.com/office/drawing/2014/main" id="{8878CFC5-C550-4DDB-983E-84E87BB95349}"/>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3</a:t>
              </a:r>
              <a:endParaRPr lang="zh-CN" altLang="en-US" sz="2800" kern="0" dirty="0">
                <a:solidFill>
                  <a:srgbClr val="FFFFFF"/>
                </a:solidFill>
                <a:latin typeface="Calibri" panose="020F0502020204030204"/>
                <a:ea typeface="宋体" panose="02010600030101010101" pitchFamily="2" charset="-122"/>
              </a:endParaRPr>
            </a:p>
          </p:txBody>
        </p:sp>
        <p:sp>
          <p:nvSpPr>
            <p:cNvPr id="17" name="MH_SubTitle_1">
              <a:extLst>
                <a:ext uri="{FF2B5EF4-FFF2-40B4-BE49-F238E27FC236}">
                  <a16:creationId xmlns:a16="http://schemas.microsoft.com/office/drawing/2014/main" id="{0F114C78-4507-403F-B595-F1DC72D2EC4D}"/>
                </a:ext>
              </a:extLst>
            </p:cNvPr>
            <p:cNvSpPr/>
            <p:nvPr>
              <p:custDataLst>
                <p:tags r:id="rId2"/>
              </p:custDataLst>
            </p:nvPr>
          </p:nvSpPr>
          <p:spPr>
            <a:xfrm>
              <a:off x="1680238" y="3406945"/>
              <a:ext cx="5927930" cy="1699328"/>
            </a:xfrm>
            <a:prstGeom prst="rect">
              <a:avLst/>
            </a:prstGeom>
          </p:spPr>
          <p:txBody>
            <a:bodyPr lIns="0" tIns="0" rIns="0" bIns="0">
              <a:normAutofit/>
            </a:bodyPr>
            <a:lstStyle/>
            <a:p>
              <a:pPr>
                <a:lnSpc>
                  <a:spcPct val="120000"/>
                </a:lnSpc>
                <a:defRPr/>
              </a:pPr>
              <a:r>
                <a:rPr lang="en-US" altLang="zh-CN" sz="2000" b="1" dirty="0">
                  <a:solidFill>
                    <a:srgbClr val="002060"/>
                  </a:solidFill>
                  <a:cs typeface="Arial" panose="020B0604020202020204" pitchFamily="34" charset="0"/>
                </a:rPr>
                <a:t>Tomcat</a:t>
              </a:r>
              <a:r>
                <a:rPr lang="zh-CN" altLang="en-US" sz="2000" b="1" dirty="0">
                  <a:solidFill>
                    <a:srgbClr val="002060"/>
                  </a:solidFill>
                  <a:cs typeface="Arial" panose="020B0604020202020204" pitchFamily="34" charset="0"/>
                </a:rPr>
                <a:t>发布：</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修改</a:t>
              </a:r>
              <a:r>
                <a:rPr lang="en-US" altLang="zh-CN" sz="2000" dirty="0">
                  <a:solidFill>
                    <a:srgbClr val="002060"/>
                  </a:solidFill>
                  <a:cs typeface="Arial" panose="020B0604020202020204" pitchFamily="34" charset="0"/>
                </a:rPr>
                <a:t>tomcat</a:t>
              </a:r>
              <a:r>
                <a:rPr lang="zh-CN" altLang="en-US" sz="2000" dirty="0">
                  <a:solidFill>
                    <a:srgbClr val="002060"/>
                  </a:solidFill>
                  <a:cs typeface="Arial" panose="020B0604020202020204" pitchFamily="34" charset="0"/>
                </a:rPr>
                <a:t>端口，以及发布不同路径的文件</a:t>
              </a:r>
            </a:p>
          </p:txBody>
        </p:sp>
      </p:grpSp>
    </p:spTree>
    <p:extLst>
      <p:ext uri="{BB962C8B-B14F-4D97-AF65-F5344CB8AC3E}">
        <p14:creationId xmlns:p14="http://schemas.microsoft.com/office/powerpoint/2010/main" val="393018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4113809" y="2769353"/>
            <a:ext cx="384349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THANKS</a:t>
            </a:r>
            <a:endParaRPr kumimoji="0" lang="zh-CN" altLang="en-US" sz="4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9" name="TextBox 2"/>
          <p:cNvSpPr txBox="1"/>
          <p:nvPr/>
        </p:nvSpPr>
        <p:spPr>
          <a:xfrm>
            <a:off x="4007768" y="3420145"/>
            <a:ext cx="408003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chemeClr val="accent2">
                    <a:lumMod val="75000"/>
                  </a:schemeClr>
                </a:solidFill>
                <a:effectLst/>
                <a:uLnTx/>
                <a:uFillTx/>
                <a:latin typeface="Calibri"/>
                <a:ea typeface="宋体" panose="02010600030101010101" pitchFamily="2" charset="-122"/>
                <a:cs typeface="+mn-cs"/>
              </a:rPr>
              <a:t>Testing College</a:t>
            </a:r>
            <a:endParaRPr kumimoji="0" lang="zh-CN" altLang="en-US" sz="2800" b="0" i="0" u="none" strike="noStrike" kern="1200" cap="none" spc="0" normalizeH="0" baseline="0" noProof="0" dirty="0">
              <a:ln>
                <a:noFill/>
              </a:ln>
              <a:solidFill>
                <a:schemeClr val="accent2">
                  <a:lumMod val="75000"/>
                </a:scheme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303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44623" y="1598893"/>
            <a:ext cx="1660027" cy="2261865"/>
            <a:chOff x="179512" y="195486"/>
            <a:chExt cx="1296144" cy="2261865"/>
          </a:xfrm>
        </p:grpSpPr>
        <p:sp>
          <p:nvSpPr>
            <p:cNvPr id="5" name="文本框 4"/>
            <p:cNvSpPr txBox="1"/>
            <p:nvPr/>
          </p:nvSpPr>
          <p:spPr>
            <a:xfrm>
              <a:off x="251520" y="195486"/>
              <a:ext cx="935951" cy="1938992"/>
            </a:xfrm>
            <a:prstGeom prst="rect">
              <a:avLst/>
            </a:prstGeom>
            <a:solidFill>
              <a:schemeClr val="accent2">
                <a:lumMod val="75000"/>
                <a:alpha val="70000"/>
              </a:schemeClr>
            </a:solidFill>
          </p:spPr>
          <p:txBody>
            <a:bodyPr wrap="square" rtlCol="0">
              <a:spAutoFit/>
            </a:bodyPr>
            <a:lstStyle/>
            <a:p>
              <a:r>
                <a:rPr lang="zh-CN" altLang="en-US" sz="6000" dirty="0">
                  <a:solidFill>
                    <a:schemeClr val="bg1"/>
                  </a:solidFill>
                  <a:latin typeface="黑体" panose="02010609060101010101" pitchFamily="49" charset="-122"/>
                  <a:ea typeface="黑体" panose="02010609060101010101" pitchFamily="49" charset="-122"/>
                </a:rPr>
                <a:t>目</a:t>
              </a:r>
              <a:endParaRPr lang="en-US" altLang="zh-CN" sz="6000" dirty="0">
                <a:solidFill>
                  <a:schemeClr val="bg1"/>
                </a:solidFill>
                <a:latin typeface="黑体" panose="02010609060101010101" pitchFamily="49" charset="-122"/>
                <a:ea typeface="黑体" panose="02010609060101010101" pitchFamily="49" charset="-122"/>
              </a:endParaRPr>
            </a:p>
            <a:p>
              <a:r>
                <a:rPr lang="zh-CN" altLang="en-US" sz="6000" dirty="0">
                  <a:solidFill>
                    <a:schemeClr val="bg1"/>
                  </a:solidFill>
                  <a:latin typeface="黑体" panose="02010609060101010101" pitchFamily="49" charset="-122"/>
                  <a:ea typeface="黑体" panose="02010609060101010101" pitchFamily="49" charset="-122"/>
                </a:rPr>
                <a:t>录</a:t>
              </a:r>
            </a:p>
          </p:txBody>
        </p:sp>
        <p:sp>
          <p:nvSpPr>
            <p:cNvPr id="6" name="文本框 5"/>
            <p:cNvSpPr txBox="1"/>
            <p:nvPr/>
          </p:nvSpPr>
          <p:spPr>
            <a:xfrm>
              <a:off x="179512" y="2057241"/>
              <a:ext cx="1296144" cy="400110"/>
            </a:xfrm>
            <a:prstGeom prst="rect">
              <a:avLst/>
            </a:prstGeom>
            <a:noFill/>
          </p:spPr>
          <p:txBody>
            <a:bodyPr wrap="square" rtlCol="0">
              <a:spAutoFit/>
            </a:bodyPr>
            <a:lstStyle/>
            <a:p>
              <a:r>
                <a:rPr lang="en-US" altLang="zh-CN" sz="2000" dirty="0">
                  <a:solidFill>
                    <a:schemeClr val="bg1"/>
                  </a:solidFill>
                </a:rPr>
                <a:t>CONTENT</a:t>
              </a:r>
              <a:endParaRPr lang="zh-CN" altLang="en-US" sz="2000" dirty="0">
                <a:solidFill>
                  <a:schemeClr val="bg1"/>
                </a:solidFill>
              </a:endParaRPr>
            </a:p>
          </p:txBody>
        </p:sp>
      </p:grpSp>
      <p:grpSp>
        <p:nvGrpSpPr>
          <p:cNvPr id="7" name="组合 6"/>
          <p:cNvGrpSpPr/>
          <p:nvPr/>
        </p:nvGrpSpPr>
        <p:grpSpPr>
          <a:xfrm>
            <a:off x="3218604" y="2420888"/>
            <a:ext cx="6765828" cy="945396"/>
            <a:chOff x="3923928" y="267494"/>
            <a:chExt cx="4752528" cy="945396"/>
          </a:xfrm>
        </p:grpSpPr>
        <p:sp>
          <p:nvSpPr>
            <p:cNvPr id="8" name="文本框 7"/>
            <p:cNvSpPr txBox="1"/>
            <p:nvPr/>
          </p:nvSpPr>
          <p:spPr>
            <a:xfrm>
              <a:off x="3923928" y="267494"/>
              <a:ext cx="1368152" cy="584775"/>
            </a:xfrm>
            <a:prstGeom prst="rect">
              <a:avLst/>
            </a:prstGeom>
            <a:noFill/>
          </p:spPr>
          <p:txBody>
            <a:bodyPr wrap="square" rtlCol="0">
              <a:spAutoFit/>
            </a:bodyPr>
            <a:lstStyle/>
            <a:p>
              <a:r>
                <a:rPr lang="en-US" altLang="zh-CN" sz="3200" dirty="0">
                  <a:solidFill>
                    <a:srgbClr val="FF9801"/>
                  </a:solidFill>
                </a:rPr>
                <a:t>Part.2</a:t>
              </a:r>
              <a:endParaRPr lang="zh-CN" altLang="en-US" sz="3200" dirty="0">
                <a:solidFill>
                  <a:srgbClr val="FF9801"/>
                </a:solidFill>
              </a:endParaRPr>
            </a:p>
          </p:txBody>
        </p:sp>
        <p:sp>
          <p:nvSpPr>
            <p:cNvPr id="9" name="文本框 8"/>
            <p:cNvSpPr txBox="1"/>
            <p:nvPr/>
          </p:nvSpPr>
          <p:spPr>
            <a:xfrm>
              <a:off x="5148064" y="267494"/>
              <a:ext cx="3528392" cy="646331"/>
            </a:xfrm>
            <a:prstGeom prst="rect">
              <a:avLst/>
            </a:prstGeom>
            <a:noFill/>
          </p:spPr>
          <p:txBody>
            <a:bodyPr wrap="square" rtlCol="0">
              <a:spAutoFit/>
            </a:bodyPr>
            <a:lstStyle/>
            <a:p>
              <a:r>
                <a:rPr lang="en-US" altLang="zh-CN" sz="3600" dirty="0">
                  <a:solidFill>
                    <a:schemeClr val="bg1"/>
                  </a:solidFill>
                  <a:latin typeface="黑体" panose="02010609060101010101" pitchFamily="49" charset="-122"/>
                  <a:ea typeface="黑体" panose="02010609060101010101" pitchFamily="49" charset="-122"/>
                </a:rPr>
                <a:t>OSI</a:t>
              </a:r>
              <a:r>
                <a:rPr lang="zh-CN" altLang="en-US" sz="3600" dirty="0">
                  <a:solidFill>
                    <a:schemeClr val="bg1"/>
                  </a:solidFill>
                  <a:latin typeface="黑体" panose="02010609060101010101" pitchFamily="49" charset="-122"/>
                  <a:ea typeface="黑体" panose="02010609060101010101" pitchFamily="49" charset="-122"/>
                </a:rPr>
                <a:t>网络模型</a:t>
              </a:r>
            </a:p>
          </p:txBody>
        </p:sp>
        <p:sp>
          <p:nvSpPr>
            <p:cNvPr id="10" name="文本框 9"/>
            <p:cNvSpPr txBox="1"/>
            <p:nvPr/>
          </p:nvSpPr>
          <p:spPr>
            <a:xfrm>
              <a:off x="5167300" y="843558"/>
              <a:ext cx="2088232" cy="369332"/>
            </a:xfrm>
            <a:prstGeom prst="rect">
              <a:avLst/>
            </a:prstGeom>
            <a:noFill/>
          </p:spPr>
          <p:txBody>
            <a:bodyPr wrap="square" rtlCol="0">
              <a:spAutoFit/>
            </a:bodyPr>
            <a:lstStyle/>
            <a:p>
              <a:r>
                <a:rPr lang="en-US" altLang="zh-CN" dirty="0">
                  <a:solidFill>
                    <a:schemeClr val="bg1"/>
                  </a:solidFill>
                  <a:latin typeface="黑体" pitchFamily="49" charset="-122"/>
                  <a:ea typeface="黑体" pitchFamily="49" charset="-122"/>
                </a:rPr>
                <a:t>OSI</a:t>
              </a:r>
              <a:endParaRPr lang="zh-CN" altLang="en-US" dirty="0">
                <a:solidFill>
                  <a:schemeClr val="bg1"/>
                </a:solidFill>
                <a:latin typeface="黑体" pitchFamily="49" charset="-122"/>
                <a:ea typeface="黑体" pitchFamily="49" charset="-122"/>
              </a:endParaRPr>
            </a:p>
          </p:txBody>
        </p:sp>
      </p:grpSp>
      <p:grpSp>
        <p:nvGrpSpPr>
          <p:cNvPr id="11" name="组合 10"/>
          <p:cNvGrpSpPr/>
          <p:nvPr/>
        </p:nvGrpSpPr>
        <p:grpSpPr>
          <a:xfrm>
            <a:off x="2839791" y="3689423"/>
            <a:ext cx="6765828" cy="945396"/>
            <a:chOff x="3923928" y="267494"/>
            <a:chExt cx="4752528" cy="945396"/>
          </a:xfrm>
        </p:grpSpPr>
        <p:sp>
          <p:nvSpPr>
            <p:cNvPr id="12" name="文本框 11"/>
            <p:cNvSpPr txBox="1"/>
            <p:nvPr/>
          </p:nvSpPr>
          <p:spPr>
            <a:xfrm>
              <a:off x="3923928" y="267494"/>
              <a:ext cx="1368152" cy="584775"/>
            </a:xfrm>
            <a:prstGeom prst="rect">
              <a:avLst/>
            </a:prstGeom>
            <a:noFill/>
          </p:spPr>
          <p:txBody>
            <a:bodyPr wrap="square" rtlCol="0">
              <a:spAutoFit/>
            </a:bodyPr>
            <a:lstStyle/>
            <a:p>
              <a:pPr marL="0" algn="l" defTabSz="914400" rtl="0" eaLnBrk="1" latinLnBrk="0" hangingPunct="1"/>
              <a:r>
                <a:rPr lang="en-US" altLang="zh-CN" sz="3200" kern="1200" dirty="0">
                  <a:solidFill>
                    <a:schemeClr val="accent3">
                      <a:lumMod val="60000"/>
                      <a:lumOff val="40000"/>
                    </a:schemeClr>
                  </a:solidFill>
                  <a:latin typeface="+mn-lt"/>
                  <a:ea typeface="+mn-ea"/>
                  <a:cs typeface="+mn-cs"/>
                </a:rPr>
                <a:t>Part.3</a:t>
              </a:r>
              <a:endParaRPr lang="zh-CN" altLang="en-US" sz="3200" kern="1200" dirty="0">
                <a:solidFill>
                  <a:schemeClr val="accent3">
                    <a:lumMod val="60000"/>
                    <a:lumOff val="40000"/>
                  </a:schemeClr>
                </a:solidFill>
                <a:latin typeface="+mn-lt"/>
                <a:ea typeface="+mn-ea"/>
                <a:cs typeface="+mn-cs"/>
              </a:endParaRPr>
            </a:p>
          </p:txBody>
        </p:sp>
        <p:sp>
          <p:nvSpPr>
            <p:cNvPr id="13" name="文本框 12"/>
            <p:cNvSpPr txBox="1"/>
            <p:nvPr/>
          </p:nvSpPr>
          <p:spPr>
            <a:xfrm>
              <a:off x="5148064" y="267494"/>
              <a:ext cx="3528392" cy="646331"/>
            </a:xfrm>
            <a:prstGeom prst="rect">
              <a:avLst/>
            </a:prstGeom>
            <a:noFill/>
          </p:spPr>
          <p:txBody>
            <a:bodyPr wrap="square" rtlCol="0">
              <a:spAutoFit/>
            </a:bodyPr>
            <a:lstStyle/>
            <a:p>
              <a:r>
                <a:rPr lang="en-US" altLang="zh-CN" sz="3600" dirty="0">
                  <a:solidFill>
                    <a:schemeClr val="bg1"/>
                  </a:solidFill>
                  <a:latin typeface="黑体" panose="02010609060101010101" pitchFamily="49" charset="-122"/>
                  <a:ea typeface="黑体" panose="02010609060101010101" pitchFamily="49" charset="-122"/>
                </a:rPr>
                <a:t>HTTP/HTTPS</a:t>
              </a:r>
              <a:r>
                <a:rPr lang="zh-CN" altLang="en-US" sz="3600" dirty="0">
                  <a:solidFill>
                    <a:schemeClr val="bg1"/>
                  </a:solidFill>
                  <a:latin typeface="黑体" panose="02010609060101010101" pitchFamily="49" charset="-122"/>
                  <a:ea typeface="黑体" panose="02010609060101010101" pitchFamily="49" charset="-122"/>
                </a:rPr>
                <a:t>协议</a:t>
              </a:r>
            </a:p>
          </p:txBody>
        </p:sp>
        <p:sp>
          <p:nvSpPr>
            <p:cNvPr id="14" name="文本框 13"/>
            <p:cNvSpPr txBox="1"/>
            <p:nvPr/>
          </p:nvSpPr>
          <p:spPr>
            <a:xfrm>
              <a:off x="5148064" y="843558"/>
              <a:ext cx="2088232" cy="369332"/>
            </a:xfrm>
            <a:prstGeom prst="rect">
              <a:avLst/>
            </a:prstGeom>
            <a:noFill/>
          </p:spPr>
          <p:txBody>
            <a:bodyPr wrap="square" rtlCol="0">
              <a:spAutoFit/>
            </a:bodyPr>
            <a:lstStyle/>
            <a:p>
              <a:r>
                <a:rPr lang="en-US" altLang="zh-CN" dirty="0">
                  <a:solidFill>
                    <a:schemeClr val="bg1"/>
                  </a:solidFill>
                  <a:latin typeface="黑体" pitchFamily="49" charset="-122"/>
                  <a:ea typeface="黑体" pitchFamily="49" charset="-122"/>
                </a:rPr>
                <a:t>Protocol</a:t>
              </a:r>
            </a:p>
          </p:txBody>
        </p:sp>
      </p:grpSp>
      <p:grpSp>
        <p:nvGrpSpPr>
          <p:cNvPr id="15" name="组合 14"/>
          <p:cNvGrpSpPr/>
          <p:nvPr/>
        </p:nvGrpSpPr>
        <p:grpSpPr>
          <a:xfrm>
            <a:off x="2512256" y="5019514"/>
            <a:ext cx="6765828" cy="945396"/>
            <a:chOff x="3923928" y="267494"/>
            <a:chExt cx="4752528" cy="945396"/>
          </a:xfrm>
        </p:grpSpPr>
        <p:sp>
          <p:nvSpPr>
            <p:cNvPr id="16" name="文本框 15"/>
            <p:cNvSpPr txBox="1"/>
            <p:nvPr/>
          </p:nvSpPr>
          <p:spPr>
            <a:xfrm>
              <a:off x="3923928" y="267494"/>
              <a:ext cx="1368152" cy="584775"/>
            </a:xfrm>
            <a:prstGeom prst="rect">
              <a:avLst/>
            </a:prstGeom>
            <a:noFill/>
          </p:spPr>
          <p:txBody>
            <a:bodyPr wrap="square" rtlCol="0">
              <a:spAutoFit/>
            </a:bodyPr>
            <a:lstStyle/>
            <a:p>
              <a:pPr marL="0" algn="l" defTabSz="914400" rtl="0" eaLnBrk="1" latinLnBrk="0" hangingPunct="1"/>
              <a:r>
                <a:rPr lang="en-US" altLang="zh-CN" sz="3200" kern="1200" dirty="0">
                  <a:solidFill>
                    <a:srgbClr val="FFC000"/>
                  </a:solidFill>
                  <a:latin typeface="+mn-lt"/>
                  <a:ea typeface="+mn-ea"/>
                  <a:cs typeface="+mn-cs"/>
                </a:rPr>
                <a:t>Part.4</a:t>
              </a:r>
              <a:endParaRPr lang="zh-CN" altLang="en-US" sz="3200" kern="1200" dirty="0">
                <a:solidFill>
                  <a:srgbClr val="FFC000"/>
                </a:solidFill>
                <a:latin typeface="+mn-lt"/>
                <a:ea typeface="+mn-ea"/>
                <a:cs typeface="+mn-cs"/>
              </a:endParaRPr>
            </a:p>
          </p:txBody>
        </p:sp>
        <p:sp>
          <p:nvSpPr>
            <p:cNvPr id="17" name="文本框 16"/>
            <p:cNvSpPr txBox="1"/>
            <p:nvPr/>
          </p:nvSpPr>
          <p:spPr>
            <a:xfrm>
              <a:off x="5148064" y="267494"/>
              <a:ext cx="3528392" cy="646331"/>
            </a:xfrm>
            <a:prstGeom prst="rect">
              <a:avLst/>
            </a:prstGeom>
            <a:noFill/>
          </p:spPr>
          <p:txBody>
            <a:bodyPr wrap="square" rtlCol="0">
              <a:spAutoFit/>
            </a:bodyPr>
            <a:lstStyle/>
            <a:p>
              <a:r>
                <a:rPr lang="en-US" altLang="zh-CN" sz="3600" dirty="0">
                  <a:solidFill>
                    <a:schemeClr val="bg1"/>
                  </a:solidFill>
                  <a:latin typeface="黑体" panose="02010609060101010101" pitchFamily="49" charset="-122"/>
                  <a:ea typeface="黑体" panose="02010609060101010101" pitchFamily="49" charset="-122"/>
                </a:rPr>
                <a:t>HTTP</a:t>
              </a:r>
              <a:r>
                <a:rPr lang="zh-CN" altLang="en-US" sz="3600" dirty="0">
                  <a:solidFill>
                    <a:schemeClr val="bg1"/>
                  </a:solidFill>
                  <a:latin typeface="黑体" panose="02010609060101010101" pitchFamily="49" charset="-122"/>
                  <a:ea typeface="黑体" panose="02010609060101010101" pitchFamily="49" charset="-122"/>
                </a:rPr>
                <a:t>状态码</a:t>
              </a:r>
            </a:p>
          </p:txBody>
        </p:sp>
        <p:sp>
          <p:nvSpPr>
            <p:cNvPr id="18" name="文本框 17"/>
            <p:cNvSpPr txBox="1"/>
            <p:nvPr/>
          </p:nvSpPr>
          <p:spPr>
            <a:xfrm>
              <a:off x="5148064" y="843558"/>
              <a:ext cx="2808312" cy="369332"/>
            </a:xfrm>
            <a:prstGeom prst="rect">
              <a:avLst/>
            </a:prstGeom>
            <a:noFill/>
          </p:spPr>
          <p:txBody>
            <a:bodyPr wrap="square" rtlCol="0">
              <a:spAutoFit/>
            </a:bodyPr>
            <a:lstStyle/>
            <a:p>
              <a:r>
                <a:rPr lang="en-US" altLang="zh-CN" dirty="0">
                  <a:solidFill>
                    <a:schemeClr val="bg1"/>
                  </a:solidFill>
                  <a:latin typeface="黑体" pitchFamily="49" charset="-122"/>
                  <a:ea typeface="黑体" pitchFamily="49" charset="-122"/>
                </a:rPr>
                <a:t>Status Code</a:t>
              </a:r>
            </a:p>
          </p:txBody>
        </p:sp>
      </p:grpSp>
      <p:grpSp>
        <p:nvGrpSpPr>
          <p:cNvPr id="19" name="组合 18">
            <a:extLst>
              <a:ext uri="{FF2B5EF4-FFF2-40B4-BE49-F238E27FC236}">
                <a16:creationId xmlns:a16="http://schemas.microsoft.com/office/drawing/2014/main" id="{72083F1E-2D95-40E2-9068-F472DDBC7E51}"/>
              </a:ext>
            </a:extLst>
          </p:cNvPr>
          <p:cNvGrpSpPr/>
          <p:nvPr/>
        </p:nvGrpSpPr>
        <p:grpSpPr>
          <a:xfrm>
            <a:off x="3503712" y="1187460"/>
            <a:ext cx="6765828" cy="945396"/>
            <a:chOff x="3923928" y="267494"/>
            <a:chExt cx="4752528" cy="945396"/>
          </a:xfrm>
        </p:grpSpPr>
        <p:sp>
          <p:nvSpPr>
            <p:cNvPr id="20" name="文本框 19">
              <a:extLst>
                <a:ext uri="{FF2B5EF4-FFF2-40B4-BE49-F238E27FC236}">
                  <a16:creationId xmlns:a16="http://schemas.microsoft.com/office/drawing/2014/main" id="{AE9B98A3-158F-47AF-8C81-C7F68D40D2E1}"/>
                </a:ext>
              </a:extLst>
            </p:cNvPr>
            <p:cNvSpPr txBox="1"/>
            <p:nvPr/>
          </p:nvSpPr>
          <p:spPr>
            <a:xfrm>
              <a:off x="3923928" y="267494"/>
              <a:ext cx="1368152" cy="584775"/>
            </a:xfrm>
            <a:prstGeom prst="rect">
              <a:avLst/>
            </a:prstGeom>
            <a:noFill/>
          </p:spPr>
          <p:txBody>
            <a:bodyPr wrap="square" rtlCol="0">
              <a:spAutoFit/>
            </a:bodyPr>
            <a:lstStyle/>
            <a:p>
              <a:pPr marL="0" algn="l" defTabSz="914400" rtl="0" eaLnBrk="1" latinLnBrk="0" hangingPunct="1"/>
              <a:r>
                <a:rPr lang="en-US" altLang="zh-CN" sz="3200" kern="1200" dirty="0">
                  <a:solidFill>
                    <a:schemeClr val="accent3">
                      <a:lumMod val="60000"/>
                      <a:lumOff val="40000"/>
                    </a:schemeClr>
                  </a:solidFill>
                  <a:latin typeface="+mn-lt"/>
                  <a:ea typeface="+mn-ea"/>
                  <a:cs typeface="+mn-cs"/>
                </a:rPr>
                <a:t>Part.1</a:t>
              </a:r>
              <a:endParaRPr lang="zh-CN" altLang="en-US" sz="3200" kern="1200" dirty="0">
                <a:solidFill>
                  <a:schemeClr val="accent3">
                    <a:lumMod val="60000"/>
                    <a:lumOff val="40000"/>
                  </a:schemeClr>
                </a:solidFill>
                <a:latin typeface="+mn-lt"/>
                <a:ea typeface="+mn-ea"/>
                <a:cs typeface="+mn-cs"/>
              </a:endParaRPr>
            </a:p>
          </p:txBody>
        </p:sp>
        <p:sp>
          <p:nvSpPr>
            <p:cNvPr id="21" name="文本框 20">
              <a:extLst>
                <a:ext uri="{FF2B5EF4-FFF2-40B4-BE49-F238E27FC236}">
                  <a16:creationId xmlns:a16="http://schemas.microsoft.com/office/drawing/2014/main" id="{4022F082-EB3C-455B-9047-FF8F28DA9167}"/>
                </a:ext>
              </a:extLst>
            </p:cNvPr>
            <p:cNvSpPr txBox="1"/>
            <p:nvPr/>
          </p:nvSpPr>
          <p:spPr>
            <a:xfrm>
              <a:off x="5148064" y="267494"/>
              <a:ext cx="3528392" cy="646331"/>
            </a:xfrm>
            <a:prstGeom prst="rect">
              <a:avLst/>
            </a:prstGeom>
            <a:noFill/>
          </p:spPr>
          <p:txBody>
            <a:bodyPr wrap="square" rtlCol="0">
              <a:spAutoFit/>
            </a:bodyPr>
            <a:lstStyle/>
            <a:p>
              <a:r>
                <a:rPr lang="zh-CN" altLang="en-US" sz="3600" dirty="0">
                  <a:solidFill>
                    <a:schemeClr val="bg1"/>
                  </a:solidFill>
                  <a:latin typeface="黑体" panose="02010609060101010101" pitchFamily="49" charset="-122"/>
                  <a:ea typeface="黑体" panose="02010609060101010101" pitchFamily="49" charset="-122"/>
                </a:rPr>
                <a:t>互联网</a:t>
              </a:r>
            </a:p>
          </p:txBody>
        </p:sp>
        <p:sp>
          <p:nvSpPr>
            <p:cNvPr id="22" name="文本框 21">
              <a:extLst>
                <a:ext uri="{FF2B5EF4-FFF2-40B4-BE49-F238E27FC236}">
                  <a16:creationId xmlns:a16="http://schemas.microsoft.com/office/drawing/2014/main" id="{659A80B2-7005-4DB5-9338-C8D5BA71070E}"/>
                </a:ext>
              </a:extLst>
            </p:cNvPr>
            <p:cNvSpPr txBox="1"/>
            <p:nvPr/>
          </p:nvSpPr>
          <p:spPr>
            <a:xfrm>
              <a:off x="5148064" y="843558"/>
              <a:ext cx="2088232" cy="369332"/>
            </a:xfrm>
            <a:prstGeom prst="rect">
              <a:avLst/>
            </a:prstGeom>
            <a:noFill/>
          </p:spPr>
          <p:txBody>
            <a:bodyPr wrap="square" rtlCol="0">
              <a:spAutoFit/>
            </a:bodyPr>
            <a:lstStyle/>
            <a:p>
              <a:r>
                <a:rPr lang="en-US" altLang="zh-CN" dirty="0">
                  <a:solidFill>
                    <a:schemeClr val="bg1"/>
                  </a:solidFill>
                  <a:latin typeface="黑体" pitchFamily="49" charset="-122"/>
                  <a:ea typeface="黑体" pitchFamily="49" charset="-122"/>
                </a:rPr>
                <a:t>Internet</a:t>
              </a:r>
            </a:p>
          </p:txBody>
        </p:sp>
      </p:grpSp>
    </p:spTree>
    <p:extLst>
      <p:ext uri="{BB962C8B-B14F-4D97-AF65-F5344CB8AC3E}">
        <p14:creationId xmlns:p14="http://schemas.microsoft.com/office/powerpoint/2010/main" val="373347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课程回顾</a:t>
            </a:r>
          </a:p>
        </p:txBody>
      </p:sp>
      <p:grpSp>
        <p:nvGrpSpPr>
          <p:cNvPr id="5" name="组合 4">
            <a:extLst>
              <a:ext uri="{FF2B5EF4-FFF2-40B4-BE49-F238E27FC236}">
                <a16:creationId xmlns:a16="http://schemas.microsoft.com/office/drawing/2014/main" id="{97D99648-4BB0-416C-8E4F-B85E7FFA3C1B}"/>
              </a:ext>
            </a:extLst>
          </p:cNvPr>
          <p:cNvGrpSpPr/>
          <p:nvPr/>
        </p:nvGrpSpPr>
        <p:grpSpPr>
          <a:xfrm>
            <a:off x="1199456" y="2060848"/>
            <a:ext cx="8928992" cy="1152128"/>
            <a:chOff x="1199456" y="2060848"/>
            <a:chExt cx="8928992" cy="1152128"/>
          </a:xfrm>
        </p:grpSpPr>
        <p:sp>
          <p:nvSpPr>
            <p:cNvPr id="11" name="MH_Other_1">
              <a:extLst>
                <a:ext uri="{FF2B5EF4-FFF2-40B4-BE49-F238E27FC236}">
                  <a16:creationId xmlns:a16="http://schemas.microsoft.com/office/drawing/2014/main" id="{947962D8-5BC0-4911-9C44-3EB9AAD189A7}"/>
                </a:ext>
              </a:extLst>
            </p:cNvPr>
            <p:cNvSpPr>
              <a:spLocks noChangeAspect="1" noEditPoints="1"/>
            </p:cNvSpPr>
            <p:nvPr>
              <p:custDataLst>
                <p:tags r:id="rId3"/>
              </p:custDataLst>
            </p:nvPr>
          </p:nvSpPr>
          <p:spPr bwMode="auto">
            <a:xfrm>
              <a:off x="1199456" y="2060848"/>
              <a:ext cx="533400" cy="814387"/>
            </a:xfrm>
            <a:custGeom>
              <a:avLst/>
              <a:gdLst>
                <a:gd name="T0" fmla="*/ 2147483646 w 128"/>
                <a:gd name="T1" fmla="*/ 2147483646 h 196"/>
                <a:gd name="T2" fmla="*/ 2147483646 w 128"/>
                <a:gd name="T3" fmla="*/ 2147483646 h 196"/>
                <a:gd name="T4" fmla="*/ 2147483646 w 128"/>
                <a:gd name="T5" fmla="*/ 2147483646 h 196"/>
                <a:gd name="T6" fmla="*/ 2147483646 w 128"/>
                <a:gd name="T7" fmla="*/ 2147483646 h 196"/>
                <a:gd name="T8" fmla="*/ 2147483646 w 128"/>
                <a:gd name="T9" fmla="*/ 2147483646 h 196"/>
                <a:gd name="T10" fmla="*/ 2147483646 w 128"/>
                <a:gd name="T11" fmla="*/ 2147483646 h 196"/>
                <a:gd name="T12" fmla="*/ 2147483646 w 128"/>
                <a:gd name="T13" fmla="*/ 2147483646 h 196"/>
                <a:gd name="T14" fmla="*/ 2147483646 w 128"/>
                <a:gd name="T15" fmla="*/ 2147483646 h 196"/>
                <a:gd name="T16" fmla="*/ 2147483646 w 128"/>
                <a:gd name="T17" fmla="*/ 2147483646 h 196"/>
                <a:gd name="T18" fmla="*/ 2147483646 w 128"/>
                <a:gd name="T19" fmla="*/ 2147483646 h 196"/>
                <a:gd name="T20" fmla="*/ 2147483646 w 128"/>
                <a:gd name="T21" fmla="*/ 2147483646 h 196"/>
                <a:gd name="T22" fmla="*/ 2147483646 w 128"/>
                <a:gd name="T23" fmla="*/ 2147483646 h 196"/>
                <a:gd name="T24" fmla="*/ 2147483646 w 128"/>
                <a:gd name="T25" fmla="*/ 2147483646 h 196"/>
                <a:gd name="T26" fmla="*/ 2147483646 w 128"/>
                <a:gd name="T27" fmla="*/ 2147483646 h 196"/>
                <a:gd name="T28" fmla="*/ 2147483646 w 128"/>
                <a:gd name="T29" fmla="*/ 2147483646 h 196"/>
                <a:gd name="T30" fmla="*/ 2147483646 w 128"/>
                <a:gd name="T31" fmla="*/ 2147483646 h 196"/>
                <a:gd name="T32" fmla="*/ 2147483646 w 128"/>
                <a:gd name="T33" fmla="*/ 2147483646 h 196"/>
                <a:gd name="T34" fmla="*/ 2147483646 w 128"/>
                <a:gd name="T35" fmla="*/ 2147483646 h 196"/>
                <a:gd name="T36" fmla="*/ 2147483646 w 128"/>
                <a:gd name="T37" fmla="*/ 2147483646 h 196"/>
                <a:gd name="T38" fmla="*/ 2147483646 w 128"/>
                <a:gd name="T39" fmla="*/ 2147483646 h 196"/>
                <a:gd name="T40" fmla="*/ 2147483646 w 128"/>
                <a:gd name="T41" fmla="*/ 2147483646 h 196"/>
                <a:gd name="T42" fmla="*/ 2147483646 w 128"/>
                <a:gd name="T43" fmla="*/ 2147483646 h 196"/>
                <a:gd name="T44" fmla="*/ 2147483646 w 128"/>
                <a:gd name="T45" fmla="*/ 2147483646 h 196"/>
                <a:gd name="T46" fmla="*/ 2147483646 w 128"/>
                <a:gd name="T47" fmla="*/ 2147483646 h 196"/>
                <a:gd name="T48" fmla="*/ 2147483646 w 128"/>
                <a:gd name="T49" fmla="*/ 2147483646 h 196"/>
                <a:gd name="T50" fmla="*/ 2147483646 w 128"/>
                <a:gd name="T51" fmla="*/ 2147483646 h 196"/>
                <a:gd name="T52" fmla="*/ 2147483646 w 128"/>
                <a:gd name="T53" fmla="*/ 2147483646 h 196"/>
                <a:gd name="T54" fmla="*/ 2147483646 w 128"/>
                <a:gd name="T55" fmla="*/ 2147483646 h 196"/>
                <a:gd name="T56" fmla="*/ 2147483646 w 128"/>
                <a:gd name="T57" fmla="*/ 2147483646 h 196"/>
                <a:gd name="T58" fmla="*/ 2147483646 w 128"/>
                <a:gd name="T59" fmla="*/ 2147483646 h 196"/>
                <a:gd name="T60" fmla="*/ 2147483646 w 128"/>
                <a:gd name="T61" fmla="*/ 2147483646 h 196"/>
                <a:gd name="T62" fmla="*/ 2147483646 w 128"/>
                <a:gd name="T63" fmla="*/ 2147483646 h 196"/>
                <a:gd name="T64" fmla="*/ 2147483646 w 128"/>
                <a:gd name="T65" fmla="*/ 2147483646 h 196"/>
                <a:gd name="T66" fmla="*/ 2147483646 w 128"/>
                <a:gd name="T67" fmla="*/ 2147483646 h 196"/>
                <a:gd name="T68" fmla="*/ 2147483646 w 128"/>
                <a:gd name="T69" fmla="*/ 2147483646 h 196"/>
                <a:gd name="T70" fmla="*/ 2147483646 w 128"/>
                <a:gd name="T71" fmla="*/ 2147483646 h 196"/>
                <a:gd name="T72" fmla="*/ 2147483646 w 128"/>
                <a:gd name="T73" fmla="*/ 2147483646 h 196"/>
                <a:gd name="T74" fmla="*/ 2147483646 w 128"/>
                <a:gd name="T75" fmla="*/ 2147483646 h 196"/>
                <a:gd name="T76" fmla="*/ 2147483646 w 128"/>
                <a:gd name="T77" fmla="*/ 2147483646 h 196"/>
                <a:gd name="T78" fmla="*/ 2147483646 w 128"/>
                <a:gd name="T79" fmla="*/ 2147483646 h 196"/>
                <a:gd name="T80" fmla="*/ 2147483646 w 128"/>
                <a:gd name="T81" fmla="*/ 2147483646 h 196"/>
                <a:gd name="T82" fmla="*/ 2147483646 w 128"/>
                <a:gd name="T83" fmla="*/ 2147483646 h 196"/>
                <a:gd name="T84" fmla="*/ 2147483646 w 128"/>
                <a:gd name="T85" fmla="*/ 2147483646 h 196"/>
                <a:gd name="T86" fmla="*/ 2147483646 w 128"/>
                <a:gd name="T87" fmla="*/ 2147483646 h 196"/>
                <a:gd name="T88" fmla="*/ 2147483646 w 128"/>
                <a:gd name="T89" fmla="*/ 2147483646 h 196"/>
                <a:gd name="T90" fmla="*/ 2147483646 w 128"/>
                <a:gd name="T91" fmla="*/ 2147483646 h 196"/>
                <a:gd name="T92" fmla="*/ 2147483646 w 128"/>
                <a:gd name="T93" fmla="*/ 2147483646 h 196"/>
                <a:gd name="T94" fmla="*/ 2147483646 w 128"/>
                <a:gd name="T95" fmla="*/ 2147483646 h 196"/>
                <a:gd name="T96" fmla="*/ 2147483646 w 128"/>
                <a:gd name="T97" fmla="*/ 2147483646 h 196"/>
                <a:gd name="T98" fmla="*/ 2147483646 w 128"/>
                <a:gd name="T99" fmla="*/ 2147483646 h 196"/>
                <a:gd name="T100" fmla="*/ 2147483646 w 128"/>
                <a:gd name="T101" fmla="*/ 2147483646 h 196"/>
                <a:gd name="T102" fmla="*/ 2147483646 w 128"/>
                <a:gd name="T103" fmla="*/ 2147483646 h 196"/>
                <a:gd name="T104" fmla="*/ 2147483646 w 128"/>
                <a:gd name="T105" fmla="*/ 2147483646 h 196"/>
                <a:gd name="T106" fmla="*/ 2147483646 w 128"/>
                <a:gd name="T107" fmla="*/ 2147483646 h 196"/>
                <a:gd name="T108" fmla="*/ 2147483646 w 128"/>
                <a:gd name="T109" fmla="*/ 2147483646 h 196"/>
                <a:gd name="T110" fmla="*/ 2147483646 w 128"/>
                <a:gd name="T111" fmla="*/ 2147483646 h 196"/>
                <a:gd name="T112" fmla="*/ 2147483646 w 128"/>
                <a:gd name="T113" fmla="*/ 2147483646 h 196"/>
                <a:gd name="T114" fmla="*/ 2147483646 w 128"/>
                <a:gd name="T115" fmla="*/ 2147483646 h 196"/>
                <a:gd name="T116" fmla="*/ 2147483646 w 128"/>
                <a:gd name="T117" fmla="*/ 2147483646 h 1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 h="196">
                  <a:moveTo>
                    <a:pt x="110" y="32"/>
                  </a:moveTo>
                  <a:cubicBezTo>
                    <a:pt x="110" y="31"/>
                    <a:pt x="110" y="31"/>
                    <a:pt x="110" y="31"/>
                  </a:cubicBezTo>
                  <a:cubicBezTo>
                    <a:pt x="110" y="31"/>
                    <a:pt x="109" y="32"/>
                    <a:pt x="110" y="32"/>
                  </a:cubicBezTo>
                  <a:close/>
                  <a:moveTo>
                    <a:pt x="87" y="145"/>
                  </a:moveTo>
                  <a:cubicBezTo>
                    <a:pt x="90" y="146"/>
                    <a:pt x="90" y="146"/>
                    <a:pt x="90" y="146"/>
                  </a:cubicBezTo>
                  <a:cubicBezTo>
                    <a:pt x="89" y="145"/>
                    <a:pt x="88" y="145"/>
                    <a:pt x="87" y="145"/>
                  </a:cubicBezTo>
                  <a:close/>
                  <a:moveTo>
                    <a:pt x="81" y="136"/>
                  </a:moveTo>
                  <a:cubicBezTo>
                    <a:pt x="81" y="136"/>
                    <a:pt x="81" y="136"/>
                    <a:pt x="81" y="136"/>
                  </a:cubicBezTo>
                  <a:cubicBezTo>
                    <a:pt x="82" y="137"/>
                    <a:pt x="82" y="137"/>
                    <a:pt x="82" y="137"/>
                  </a:cubicBezTo>
                  <a:cubicBezTo>
                    <a:pt x="82" y="137"/>
                    <a:pt x="83" y="138"/>
                    <a:pt x="83" y="138"/>
                  </a:cubicBezTo>
                  <a:cubicBezTo>
                    <a:pt x="83" y="137"/>
                    <a:pt x="83" y="137"/>
                    <a:pt x="82" y="137"/>
                  </a:cubicBezTo>
                  <a:cubicBezTo>
                    <a:pt x="82" y="136"/>
                    <a:pt x="82" y="136"/>
                    <a:pt x="81" y="136"/>
                  </a:cubicBezTo>
                  <a:close/>
                  <a:moveTo>
                    <a:pt x="101" y="97"/>
                  </a:moveTo>
                  <a:cubicBezTo>
                    <a:pt x="101" y="97"/>
                    <a:pt x="102" y="98"/>
                    <a:pt x="102" y="98"/>
                  </a:cubicBezTo>
                  <a:cubicBezTo>
                    <a:pt x="102" y="97"/>
                    <a:pt x="102" y="97"/>
                    <a:pt x="101" y="96"/>
                  </a:cubicBezTo>
                  <a:cubicBezTo>
                    <a:pt x="101" y="96"/>
                    <a:pt x="100" y="96"/>
                    <a:pt x="101" y="97"/>
                  </a:cubicBezTo>
                  <a:close/>
                  <a:moveTo>
                    <a:pt x="60" y="183"/>
                  </a:moveTo>
                  <a:cubicBezTo>
                    <a:pt x="60" y="183"/>
                    <a:pt x="60" y="183"/>
                    <a:pt x="60" y="183"/>
                  </a:cubicBezTo>
                  <a:cubicBezTo>
                    <a:pt x="60" y="183"/>
                    <a:pt x="61" y="185"/>
                    <a:pt x="62" y="184"/>
                  </a:cubicBezTo>
                  <a:cubicBezTo>
                    <a:pt x="61" y="184"/>
                    <a:pt x="61" y="183"/>
                    <a:pt x="60" y="183"/>
                  </a:cubicBezTo>
                  <a:cubicBezTo>
                    <a:pt x="60" y="182"/>
                    <a:pt x="60" y="182"/>
                    <a:pt x="60" y="183"/>
                  </a:cubicBezTo>
                  <a:close/>
                  <a:moveTo>
                    <a:pt x="103" y="90"/>
                  </a:moveTo>
                  <a:cubicBezTo>
                    <a:pt x="102" y="91"/>
                    <a:pt x="103" y="91"/>
                    <a:pt x="103" y="91"/>
                  </a:cubicBezTo>
                  <a:cubicBezTo>
                    <a:pt x="103" y="92"/>
                    <a:pt x="104" y="93"/>
                    <a:pt x="104" y="92"/>
                  </a:cubicBezTo>
                  <a:cubicBezTo>
                    <a:pt x="103" y="91"/>
                    <a:pt x="103" y="90"/>
                    <a:pt x="103" y="90"/>
                  </a:cubicBezTo>
                  <a:close/>
                  <a:moveTo>
                    <a:pt x="103" y="166"/>
                  </a:moveTo>
                  <a:cubicBezTo>
                    <a:pt x="103" y="166"/>
                    <a:pt x="102" y="166"/>
                    <a:pt x="102" y="166"/>
                  </a:cubicBezTo>
                  <a:cubicBezTo>
                    <a:pt x="102" y="165"/>
                    <a:pt x="101" y="164"/>
                    <a:pt x="101" y="164"/>
                  </a:cubicBezTo>
                  <a:cubicBezTo>
                    <a:pt x="101" y="165"/>
                    <a:pt x="102" y="166"/>
                    <a:pt x="103" y="166"/>
                  </a:cubicBezTo>
                  <a:close/>
                  <a:moveTo>
                    <a:pt x="62" y="182"/>
                  </a:moveTo>
                  <a:cubicBezTo>
                    <a:pt x="62" y="182"/>
                    <a:pt x="62" y="182"/>
                    <a:pt x="62" y="182"/>
                  </a:cubicBezTo>
                  <a:cubicBezTo>
                    <a:pt x="62" y="182"/>
                    <a:pt x="62" y="182"/>
                    <a:pt x="62" y="182"/>
                  </a:cubicBezTo>
                  <a:cubicBezTo>
                    <a:pt x="63" y="183"/>
                    <a:pt x="63" y="183"/>
                    <a:pt x="63" y="183"/>
                  </a:cubicBezTo>
                  <a:cubicBezTo>
                    <a:pt x="63" y="183"/>
                    <a:pt x="63" y="184"/>
                    <a:pt x="63" y="184"/>
                  </a:cubicBezTo>
                  <a:cubicBezTo>
                    <a:pt x="64" y="184"/>
                    <a:pt x="64" y="185"/>
                    <a:pt x="65" y="185"/>
                  </a:cubicBezTo>
                  <a:cubicBezTo>
                    <a:pt x="65" y="185"/>
                    <a:pt x="65" y="184"/>
                    <a:pt x="64" y="184"/>
                  </a:cubicBezTo>
                  <a:cubicBezTo>
                    <a:pt x="64" y="184"/>
                    <a:pt x="64" y="184"/>
                    <a:pt x="63" y="184"/>
                  </a:cubicBezTo>
                  <a:cubicBezTo>
                    <a:pt x="63" y="183"/>
                    <a:pt x="63" y="183"/>
                    <a:pt x="63" y="183"/>
                  </a:cubicBezTo>
                  <a:cubicBezTo>
                    <a:pt x="62" y="182"/>
                    <a:pt x="62" y="182"/>
                    <a:pt x="62" y="182"/>
                  </a:cubicBezTo>
                  <a:cubicBezTo>
                    <a:pt x="62" y="182"/>
                    <a:pt x="62" y="182"/>
                    <a:pt x="62" y="182"/>
                  </a:cubicBezTo>
                  <a:close/>
                  <a:moveTo>
                    <a:pt x="100" y="176"/>
                  </a:moveTo>
                  <a:cubicBezTo>
                    <a:pt x="100" y="177"/>
                    <a:pt x="100" y="177"/>
                    <a:pt x="100" y="177"/>
                  </a:cubicBezTo>
                  <a:cubicBezTo>
                    <a:pt x="100" y="177"/>
                    <a:pt x="100" y="177"/>
                    <a:pt x="101" y="177"/>
                  </a:cubicBezTo>
                  <a:cubicBezTo>
                    <a:pt x="101" y="178"/>
                    <a:pt x="101" y="178"/>
                    <a:pt x="101" y="178"/>
                  </a:cubicBezTo>
                  <a:cubicBezTo>
                    <a:pt x="101" y="178"/>
                    <a:pt x="101" y="178"/>
                    <a:pt x="101" y="178"/>
                  </a:cubicBezTo>
                  <a:cubicBezTo>
                    <a:pt x="101" y="178"/>
                    <a:pt x="101" y="179"/>
                    <a:pt x="102" y="179"/>
                  </a:cubicBezTo>
                  <a:cubicBezTo>
                    <a:pt x="102" y="179"/>
                    <a:pt x="102" y="179"/>
                    <a:pt x="102" y="179"/>
                  </a:cubicBezTo>
                  <a:cubicBezTo>
                    <a:pt x="103" y="179"/>
                    <a:pt x="103" y="179"/>
                    <a:pt x="103" y="179"/>
                  </a:cubicBezTo>
                  <a:cubicBezTo>
                    <a:pt x="103" y="180"/>
                    <a:pt x="103" y="180"/>
                    <a:pt x="103" y="181"/>
                  </a:cubicBezTo>
                  <a:cubicBezTo>
                    <a:pt x="104" y="180"/>
                    <a:pt x="103" y="180"/>
                    <a:pt x="103" y="179"/>
                  </a:cubicBezTo>
                  <a:cubicBezTo>
                    <a:pt x="102" y="179"/>
                    <a:pt x="102" y="179"/>
                    <a:pt x="102" y="179"/>
                  </a:cubicBezTo>
                  <a:cubicBezTo>
                    <a:pt x="102" y="179"/>
                    <a:pt x="102" y="179"/>
                    <a:pt x="102" y="179"/>
                  </a:cubicBezTo>
                  <a:cubicBezTo>
                    <a:pt x="102" y="178"/>
                    <a:pt x="102" y="178"/>
                    <a:pt x="101" y="178"/>
                  </a:cubicBezTo>
                  <a:cubicBezTo>
                    <a:pt x="101" y="178"/>
                    <a:pt x="101" y="178"/>
                    <a:pt x="101" y="178"/>
                  </a:cubicBezTo>
                  <a:cubicBezTo>
                    <a:pt x="101" y="177"/>
                    <a:pt x="101" y="177"/>
                    <a:pt x="101" y="177"/>
                  </a:cubicBezTo>
                  <a:cubicBezTo>
                    <a:pt x="100" y="177"/>
                    <a:pt x="100" y="177"/>
                    <a:pt x="100" y="177"/>
                  </a:cubicBezTo>
                  <a:lnTo>
                    <a:pt x="100" y="176"/>
                  </a:lnTo>
                  <a:close/>
                  <a:moveTo>
                    <a:pt x="103" y="157"/>
                  </a:moveTo>
                  <a:cubicBezTo>
                    <a:pt x="103" y="157"/>
                    <a:pt x="103" y="158"/>
                    <a:pt x="104" y="158"/>
                  </a:cubicBezTo>
                  <a:cubicBezTo>
                    <a:pt x="104" y="159"/>
                    <a:pt x="104" y="159"/>
                    <a:pt x="104" y="159"/>
                  </a:cubicBezTo>
                  <a:cubicBezTo>
                    <a:pt x="104" y="159"/>
                    <a:pt x="105" y="160"/>
                    <a:pt x="105" y="160"/>
                  </a:cubicBezTo>
                  <a:cubicBezTo>
                    <a:pt x="105" y="160"/>
                    <a:pt x="106" y="161"/>
                    <a:pt x="106" y="160"/>
                  </a:cubicBezTo>
                  <a:cubicBezTo>
                    <a:pt x="105" y="160"/>
                    <a:pt x="105" y="160"/>
                    <a:pt x="105" y="160"/>
                  </a:cubicBezTo>
                  <a:cubicBezTo>
                    <a:pt x="105" y="159"/>
                    <a:pt x="105" y="159"/>
                    <a:pt x="104" y="159"/>
                  </a:cubicBezTo>
                  <a:cubicBezTo>
                    <a:pt x="104" y="158"/>
                    <a:pt x="104" y="158"/>
                    <a:pt x="104" y="158"/>
                  </a:cubicBezTo>
                  <a:cubicBezTo>
                    <a:pt x="104" y="158"/>
                    <a:pt x="103" y="157"/>
                    <a:pt x="103" y="157"/>
                  </a:cubicBezTo>
                  <a:close/>
                  <a:moveTo>
                    <a:pt x="96" y="182"/>
                  </a:moveTo>
                  <a:cubicBezTo>
                    <a:pt x="96" y="182"/>
                    <a:pt x="96" y="182"/>
                    <a:pt x="96" y="182"/>
                  </a:cubicBezTo>
                  <a:cubicBezTo>
                    <a:pt x="97" y="183"/>
                    <a:pt x="97" y="183"/>
                    <a:pt x="97" y="183"/>
                  </a:cubicBezTo>
                  <a:cubicBezTo>
                    <a:pt x="97" y="184"/>
                    <a:pt x="98" y="185"/>
                    <a:pt x="99" y="185"/>
                  </a:cubicBezTo>
                  <a:cubicBezTo>
                    <a:pt x="99" y="186"/>
                    <a:pt x="99" y="185"/>
                    <a:pt x="99" y="185"/>
                  </a:cubicBezTo>
                  <a:cubicBezTo>
                    <a:pt x="98" y="184"/>
                    <a:pt x="98" y="183"/>
                    <a:pt x="97" y="183"/>
                  </a:cubicBezTo>
                  <a:cubicBezTo>
                    <a:pt x="96" y="182"/>
                    <a:pt x="96" y="182"/>
                    <a:pt x="96" y="182"/>
                  </a:cubicBezTo>
                  <a:close/>
                  <a:moveTo>
                    <a:pt x="40" y="179"/>
                  </a:moveTo>
                  <a:cubicBezTo>
                    <a:pt x="40" y="179"/>
                    <a:pt x="40" y="179"/>
                    <a:pt x="40" y="179"/>
                  </a:cubicBezTo>
                  <a:cubicBezTo>
                    <a:pt x="41" y="180"/>
                    <a:pt x="42" y="181"/>
                    <a:pt x="43" y="182"/>
                  </a:cubicBezTo>
                  <a:cubicBezTo>
                    <a:pt x="43" y="182"/>
                    <a:pt x="43" y="182"/>
                    <a:pt x="43" y="182"/>
                  </a:cubicBezTo>
                  <a:cubicBezTo>
                    <a:pt x="43" y="182"/>
                    <a:pt x="43" y="182"/>
                    <a:pt x="43" y="182"/>
                  </a:cubicBezTo>
                  <a:cubicBezTo>
                    <a:pt x="43" y="182"/>
                    <a:pt x="43" y="182"/>
                    <a:pt x="43" y="182"/>
                  </a:cubicBezTo>
                  <a:cubicBezTo>
                    <a:pt x="43" y="182"/>
                    <a:pt x="43" y="182"/>
                    <a:pt x="43" y="182"/>
                  </a:cubicBezTo>
                  <a:cubicBezTo>
                    <a:pt x="42" y="181"/>
                    <a:pt x="41" y="180"/>
                    <a:pt x="40" y="179"/>
                  </a:cubicBezTo>
                  <a:close/>
                  <a:moveTo>
                    <a:pt x="101" y="167"/>
                  </a:moveTo>
                  <a:cubicBezTo>
                    <a:pt x="102" y="168"/>
                    <a:pt x="102" y="168"/>
                    <a:pt x="102" y="168"/>
                  </a:cubicBezTo>
                  <a:cubicBezTo>
                    <a:pt x="102" y="168"/>
                    <a:pt x="102" y="168"/>
                    <a:pt x="102" y="168"/>
                  </a:cubicBezTo>
                  <a:cubicBezTo>
                    <a:pt x="102" y="168"/>
                    <a:pt x="102" y="168"/>
                    <a:pt x="102" y="168"/>
                  </a:cubicBezTo>
                  <a:cubicBezTo>
                    <a:pt x="103" y="169"/>
                    <a:pt x="103" y="169"/>
                    <a:pt x="103" y="169"/>
                  </a:cubicBezTo>
                  <a:cubicBezTo>
                    <a:pt x="103" y="169"/>
                    <a:pt x="103" y="169"/>
                    <a:pt x="103" y="170"/>
                  </a:cubicBezTo>
                  <a:cubicBezTo>
                    <a:pt x="103" y="170"/>
                    <a:pt x="103" y="170"/>
                    <a:pt x="103" y="170"/>
                  </a:cubicBezTo>
                  <a:cubicBezTo>
                    <a:pt x="104" y="171"/>
                    <a:pt x="105" y="171"/>
                    <a:pt x="105" y="172"/>
                  </a:cubicBezTo>
                  <a:cubicBezTo>
                    <a:pt x="105" y="172"/>
                    <a:pt x="105" y="172"/>
                    <a:pt x="105" y="171"/>
                  </a:cubicBezTo>
                  <a:cubicBezTo>
                    <a:pt x="105" y="171"/>
                    <a:pt x="104" y="170"/>
                    <a:pt x="103" y="170"/>
                  </a:cubicBezTo>
                  <a:cubicBezTo>
                    <a:pt x="103" y="170"/>
                    <a:pt x="103" y="170"/>
                    <a:pt x="103" y="170"/>
                  </a:cubicBezTo>
                  <a:cubicBezTo>
                    <a:pt x="103" y="169"/>
                    <a:pt x="103" y="169"/>
                    <a:pt x="103" y="169"/>
                  </a:cubicBezTo>
                  <a:cubicBezTo>
                    <a:pt x="102" y="168"/>
                    <a:pt x="102" y="168"/>
                    <a:pt x="102" y="168"/>
                  </a:cubicBezTo>
                  <a:cubicBezTo>
                    <a:pt x="102" y="168"/>
                    <a:pt x="102" y="168"/>
                    <a:pt x="102" y="168"/>
                  </a:cubicBezTo>
                  <a:cubicBezTo>
                    <a:pt x="102" y="168"/>
                    <a:pt x="102" y="168"/>
                    <a:pt x="102" y="168"/>
                  </a:cubicBezTo>
                  <a:lnTo>
                    <a:pt x="101" y="167"/>
                  </a:lnTo>
                  <a:close/>
                  <a:moveTo>
                    <a:pt x="50" y="122"/>
                  </a:moveTo>
                  <a:cubicBezTo>
                    <a:pt x="50" y="124"/>
                    <a:pt x="49" y="126"/>
                    <a:pt x="49" y="127"/>
                  </a:cubicBezTo>
                  <a:cubicBezTo>
                    <a:pt x="49" y="126"/>
                    <a:pt x="50" y="123"/>
                    <a:pt x="50" y="122"/>
                  </a:cubicBezTo>
                  <a:close/>
                  <a:moveTo>
                    <a:pt x="102" y="16"/>
                  </a:moveTo>
                  <a:cubicBezTo>
                    <a:pt x="102" y="16"/>
                    <a:pt x="102" y="16"/>
                    <a:pt x="102" y="16"/>
                  </a:cubicBezTo>
                  <a:cubicBezTo>
                    <a:pt x="103" y="16"/>
                    <a:pt x="105" y="16"/>
                    <a:pt x="106" y="17"/>
                  </a:cubicBezTo>
                  <a:cubicBezTo>
                    <a:pt x="106" y="17"/>
                    <a:pt x="107" y="17"/>
                    <a:pt x="107" y="16"/>
                  </a:cubicBezTo>
                  <a:lnTo>
                    <a:pt x="102" y="16"/>
                  </a:lnTo>
                  <a:close/>
                  <a:moveTo>
                    <a:pt x="77" y="137"/>
                  </a:moveTo>
                  <a:cubicBezTo>
                    <a:pt x="77" y="138"/>
                    <a:pt x="77" y="138"/>
                    <a:pt x="77" y="139"/>
                  </a:cubicBezTo>
                  <a:cubicBezTo>
                    <a:pt x="76" y="140"/>
                    <a:pt x="78" y="139"/>
                    <a:pt x="79" y="139"/>
                  </a:cubicBezTo>
                  <a:cubicBezTo>
                    <a:pt x="78" y="139"/>
                    <a:pt x="77" y="138"/>
                    <a:pt x="77" y="137"/>
                  </a:cubicBezTo>
                  <a:close/>
                  <a:moveTo>
                    <a:pt x="90" y="108"/>
                  </a:moveTo>
                  <a:cubicBezTo>
                    <a:pt x="89" y="107"/>
                    <a:pt x="89" y="106"/>
                    <a:pt x="88" y="105"/>
                  </a:cubicBezTo>
                  <a:cubicBezTo>
                    <a:pt x="88" y="105"/>
                    <a:pt x="88" y="105"/>
                    <a:pt x="88" y="105"/>
                  </a:cubicBezTo>
                  <a:cubicBezTo>
                    <a:pt x="87" y="105"/>
                    <a:pt x="88" y="106"/>
                    <a:pt x="88" y="107"/>
                  </a:cubicBezTo>
                  <a:cubicBezTo>
                    <a:pt x="88" y="107"/>
                    <a:pt x="90" y="109"/>
                    <a:pt x="90" y="108"/>
                  </a:cubicBezTo>
                  <a:close/>
                  <a:moveTo>
                    <a:pt x="115" y="47"/>
                  </a:moveTo>
                  <a:cubicBezTo>
                    <a:pt x="115" y="48"/>
                    <a:pt x="115" y="48"/>
                    <a:pt x="114" y="48"/>
                  </a:cubicBezTo>
                  <a:cubicBezTo>
                    <a:pt x="114" y="49"/>
                    <a:pt x="115" y="50"/>
                    <a:pt x="116" y="49"/>
                  </a:cubicBezTo>
                  <a:cubicBezTo>
                    <a:pt x="116" y="49"/>
                    <a:pt x="116" y="48"/>
                    <a:pt x="116" y="48"/>
                  </a:cubicBezTo>
                  <a:cubicBezTo>
                    <a:pt x="116" y="48"/>
                    <a:pt x="115" y="45"/>
                    <a:pt x="115" y="47"/>
                  </a:cubicBezTo>
                  <a:close/>
                  <a:moveTo>
                    <a:pt x="84" y="182"/>
                  </a:moveTo>
                  <a:cubicBezTo>
                    <a:pt x="85" y="184"/>
                    <a:pt x="86" y="184"/>
                    <a:pt x="87" y="186"/>
                  </a:cubicBezTo>
                  <a:cubicBezTo>
                    <a:pt x="87" y="186"/>
                    <a:pt x="88" y="186"/>
                    <a:pt x="88" y="186"/>
                  </a:cubicBezTo>
                  <a:cubicBezTo>
                    <a:pt x="87" y="184"/>
                    <a:pt x="85" y="184"/>
                    <a:pt x="84" y="182"/>
                  </a:cubicBezTo>
                  <a:close/>
                  <a:moveTo>
                    <a:pt x="105" y="83"/>
                  </a:moveTo>
                  <a:cubicBezTo>
                    <a:pt x="105" y="83"/>
                    <a:pt x="105" y="84"/>
                    <a:pt x="105" y="84"/>
                  </a:cubicBezTo>
                  <a:cubicBezTo>
                    <a:pt x="105" y="84"/>
                    <a:pt x="106" y="85"/>
                    <a:pt x="107" y="86"/>
                  </a:cubicBezTo>
                  <a:cubicBezTo>
                    <a:pt x="107" y="85"/>
                    <a:pt x="106" y="84"/>
                    <a:pt x="106" y="83"/>
                  </a:cubicBezTo>
                  <a:cubicBezTo>
                    <a:pt x="106" y="83"/>
                    <a:pt x="104" y="82"/>
                    <a:pt x="105" y="83"/>
                  </a:cubicBezTo>
                  <a:close/>
                  <a:moveTo>
                    <a:pt x="16" y="148"/>
                  </a:moveTo>
                  <a:cubicBezTo>
                    <a:pt x="17" y="143"/>
                    <a:pt x="17" y="143"/>
                    <a:pt x="17" y="143"/>
                  </a:cubicBezTo>
                  <a:cubicBezTo>
                    <a:pt x="18" y="142"/>
                    <a:pt x="17" y="143"/>
                    <a:pt x="17" y="143"/>
                  </a:cubicBezTo>
                  <a:lnTo>
                    <a:pt x="16" y="148"/>
                  </a:lnTo>
                  <a:close/>
                  <a:moveTo>
                    <a:pt x="110" y="32"/>
                  </a:moveTo>
                  <a:cubicBezTo>
                    <a:pt x="111" y="33"/>
                    <a:pt x="111" y="33"/>
                    <a:pt x="111" y="33"/>
                  </a:cubicBezTo>
                  <a:cubicBezTo>
                    <a:pt x="111" y="33"/>
                    <a:pt x="111" y="33"/>
                    <a:pt x="111" y="33"/>
                  </a:cubicBezTo>
                  <a:cubicBezTo>
                    <a:pt x="111" y="34"/>
                    <a:pt x="111" y="34"/>
                    <a:pt x="111" y="34"/>
                  </a:cubicBezTo>
                  <a:cubicBezTo>
                    <a:pt x="111" y="34"/>
                    <a:pt x="111" y="34"/>
                    <a:pt x="111" y="34"/>
                  </a:cubicBezTo>
                  <a:cubicBezTo>
                    <a:pt x="112" y="35"/>
                    <a:pt x="112" y="35"/>
                    <a:pt x="112" y="35"/>
                  </a:cubicBezTo>
                  <a:cubicBezTo>
                    <a:pt x="112" y="35"/>
                    <a:pt x="112" y="36"/>
                    <a:pt x="112" y="36"/>
                  </a:cubicBezTo>
                  <a:cubicBezTo>
                    <a:pt x="113" y="37"/>
                    <a:pt x="113" y="38"/>
                    <a:pt x="114" y="39"/>
                  </a:cubicBezTo>
                  <a:cubicBezTo>
                    <a:pt x="115" y="38"/>
                    <a:pt x="114" y="38"/>
                    <a:pt x="113" y="37"/>
                  </a:cubicBezTo>
                  <a:cubicBezTo>
                    <a:pt x="113" y="37"/>
                    <a:pt x="113" y="36"/>
                    <a:pt x="112" y="36"/>
                  </a:cubicBezTo>
                  <a:cubicBezTo>
                    <a:pt x="112" y="35"/>
                    <a:pt x="112" y="35"/>
                    <a:pt x="112" y="35"/>
                  </a:cubicBezTo>
                  <a:cubicBezTo>
                    <a:pt x="111" y="34"/>
                    <a:pt x="111" y="34"/>
                    <a:pt x="111" y="34"/>
                  </a:cubicBezTo>
                  <a:cubicBezTo>
                    <a:pt x="111" y="34"/>
                    <a:pt x="111" y="34"/>
                    <a:pt x="111" y="34"/>
                  </a:cubicBezTo>
                  <a:cubicBezTo>
                    <a:pt x="111" y="33"/>
                    <a:pt x="111" y="33"/>
                    <a:pt x="111" y="33"/>
                  </a:cubicBezTo>
                  <a:cubicBezTo>
                    <a:pt x="111" y="33"/>
                    <a:pt x="111" y="33"/>
                    <a:pt x="111" y="33"/>
                  </a:cubicBezTo>
                  <a:lnTo>
                    <a:pt x="110" y="32"/>
                  </a:lnTo>
                  <a:close/>
                  <a:moveTo>
                    <a:pt x="103" y="66"/>
                  </a:moveTo>
                  <a:cubicBezTo>
                    <a:pt x="103" y="68"/>
                    <a:pt x="104" y="69"/>
                    <a:pt x="105" y="70"/>
                  </a:cubicBezTo>
                  <a:cubicBezTo>
                    <a:pt x="105" y="71"/>
                    <a:pt x="105" y="70"/>
                    <a:pt x="105" y="69"/>
                  </a:cubicBezTo>
                  <a:cubicBezTo>
                    <a:pt x="104" y="68"/>
                    <a:pt x="103" y="67"/>
                    <a:pt x="103" y="66"/>
                  </a:cubicBezTo>
                  <a:close/>
                  <a:moveTo>
                    <a:pt x="89" y="110"/>
                  </a:moveTo>
                  <a:cubicBezTo>
                    <a:pt x="89" y="110"/>
                    <a:pt x="89" y="110"/>
                    <a:pt x="89" y="110"/>
                  </a:cubicBezTo>
                  <a:cubicBezTo>
                    <a:pt x="89" y="110"/>
                    <a:pt x="89" y="110"/>
                    <a:pt x="89" y="110"/>
                  </a:cubicBezTo>
                  <a:cubicBezTo>
                    <a:pt x="91" y="114"/>
                    <a:pt x="91" y="114"/>
                    <a:pt x="91" y="114"/>
                  </a:cubicBezTo>
                  <a:cubicBezTo>
                    <a:pt x="91" y="114"/>
                    <a:pt x="92" y="113"/>
                    <a:pt x="91" y="112"/>
                  </a:cubicBezTo>
                  <a:cubicBezTo>
                    <a:pt x="90" y="112"/>
                    <a:pt x="90" y="111"/>
                    <a:pt x="89" y="110"/>
                  </a:cubicBezTo>
                  <a:cubicBezTo>
                    <a:pt x="89" y="110"/>
                    <a:pt x="89" y="110"/>
                    <a:pt x="89" y="110"/>
                  </a:cubicBezTo>
                  <a:close/>
                  <a:moveTo>
                    <a:pt x="87" y="121"/>
                  </a:moveTo>
                  <a:cubicBezTo>
                    <a:pt x="86" y="120"/>
                    <a:pt x="85" y="118"/>
                    <a:pt x="84" y="117"/>
                  </a:cubicBezTo>
                  <a:cubicBezTo>
                    <a:pt x="84" y="116"/>
                    <a:pt x="84" y="118"/>
                    <a:pt x="84" y="118"/>
                  </a:cubicBezTo>
                  <a:cubicBezTo>
                    <a:pt x="85" y="119"/>
                    <a:pt x="85" y="119"/>
                    <a:pt x="86" y="120"/>
                  </a:cubicBezTo>
                  <a:cubicBezTo>
                    <a:pt x="86" y="120"/>
                    <a:pt x="88" y="122"/>
                    <a:pt x="87" y="121"/>
                  </a:cubicBezTo>
                  <a:close/>
                  <a:moveTo>
                    <a:pt x="78" y="182"/>
                  </a:moveTo>
                  <a:cubicBezTo>
                    <a:pt x="78" y="183"/>
                    <a:pt x="79" y="185"/>
                    <a:pt x="80" y="186"/>
                  </a:cubicBezTo>
                  <a:cubicBezTo>
                    <a:pt x="80" y="185"/>
                    <a:pt x="82" y="186"/>
                    <a:pt x="81" y="185"/>
                  </a:cubicBezTo>
                  <a:cubicBezTo>
                    <a:pt x="80" y="184"/>
                    <a:pt x="79" y="183"/>
                    <a:pt x="78" y="182"/>
                  </a:cubicBezTo>
                  <a:close/>
                  <a:moveTo>
                    <a:pt x="89" y="181"/>
                  </a:moveTo>
                  <a:cubicBezTo>
                    <a:pt x="90" y="182"/>
                    <a:pt x="90" y="183"/>
                    <a:pt x="91" y="184"/>
                  </a:cubicBezTo>
                  <a:cubicBezTo>
                    <a:pt x="92" y="184"/>
                    <a:pt x="92" y="186"/>
                    <a:pt x="94" y="185"/>
                  </a:cubicBezTo>
                  <a:cubicBezTo>
                    <a:pt x="93" y="184"/>
                    <a:pt x="90" y="182"/>
                    <a:pt x="89" y="181"/>
                  </a:cubicBezTo>
                  <a:close/>
                  <a:moveTo>
                    <a:pt x="48" y="131"/>
                  </a:moveTo>
                  <a:cubicBezTo>
                    <a:pt x="46" y="137"/>
                    <a:pt x="46" y="137"/>
                    <a:pt x="46" y="137"/>
                  </a:cubicBezTo>
                  <a:cubicBezTo>
                    <a:pt x="46" y="137"/>
                    <a:pt x="47" y="137"/>
                    <a:pt x="47" y="137"/>
                  </a:cubicBezTo>
                  <a:cubicBezTo>
                    <a:pt x="47" y="135"/>
                    <a:pt x="48" y="133"/>
                    <a:pt x="48" y="131"/>
                  </a:cubicBezTo>
                  <a:close/>
                  <a:moveTo>
                    <a:pt x="84" y="120"/>
                  </a:moveTo>
                  <a:cubicBezTo>
                    <a:pt x="85" y="122"/>
                    <a:pt x="86" y="124"/>
                    <a:pt x="87" y="125"/>
                  </a:cubicBezTo>
                  <a:cubicBezTo>
                    <a:pt x="89" y="124"/>
                    <a:pt x="86" y="123"/>
                    <a:pt x="86" y="123"/>
                  </a:cubicBezTo>
                  <a:cubicBezTo>
                    <a:pt x="85" y="122"/>
                    <a:pt x="85" y="121"/>
                    <a:pt x="84" y="120"/>
                  </a:cubicBezTo>
                  <a:close/>
                  <a:moveTo>
                    <a:pt x="80" y="130"/>
                  </a:moveTo>
                  <a:cubicBezTo>
                    <a:pt x="79" y="131"/>
                    <a:pt x="79" y="131"/>
                    <a:pt x="79" y="131"/>
                  </a:cubicBezTo>
                  <a:cubicBezTo>
                    <a:pt x="80" y="132"/>
                    <a:pt x="82" y="134"/>
                    <a:pt x="83" y="135"/>
                  </a:cubicBezTo>
                  <a:cubicBezTo>
                    <a:pt x="82" y="133"/>
                    <a:pt x="81" y="131"/>
                    <a:pt x="80" y="130"/>
                  </a:cubicBezTo>
                  <a:close/>
                  <a:moveTo>
                    <a:pt x="102" y="60"/>
                  </a:moveTo>
                  <a:cubicBezTo>
                    <a:pt x="103" y="60"/>
                    <a:pt x="103" y="60"/>
                    <a:pt x="103" y="60"/>
                  </a:cubicBezTo>
                  <a:cubicBezTo>
                    <a:pt x="103" y="62"/>
                    <a:pt x="105" y="64"/>
                    <a:pt x="106" y="66"/>
                  </a:cubicBezTo>
                  <a:cubicBezTo>
                    <a:pt x="107" y="67"/>
                    <a:pt x="107" y="65"/>
                    <a:pt x="106" y="65"/>
                  </a:cubicBezTo>
                  <a:cubicBezTo>
                    <a:pt x="103" y="60"/>
                    <a:pt x="103" y="60"/>
                    <a:pt x="103" y="60"/>
                  </a:cubicBezTo>
                  <a:lnTo>
                    <a:pt x="102" y="60"/>
                  </a:lnTo>
                  <a:close/>
                  <a:moveTo>
                    <a:pt x="90" y="104"/>
                  </a:moveTo>
                  <a:cubicBezTo>
                    <a:pt x="90" y="106"/>
                    <a:pt x="92" y="108"/>
                    <a:pt x="93" y="109"/>
                  </a:cubicBezTo>
                  <a:cubicBezTo>
                    <a:pt x="93" y="109"/>
                    <a:pt x="93" y="108"/>
                    <a:pt x="93" y="107"/>
                  </a:cubicBezTo>
                  <a:cubicBezTo>
                    <a:pt x="92" y="106"/>
                    <a:pt x="91" y="105"/>
                    <a:pt x="90" y="104"/>
                  </a:cubicBezTo>
                  <a:close/>
                  <a:moveTo>
                    <a:pt x="93" y="105"/>
                  </a:moveTo>
                  <a:cubicBezTo>
                    <a:pt x="92" y="104"/>
                    <a:pt x="91" y="102"/>
                    <a:pt x="90" y="100"/>
                  </a:cubicBezTo>
                  <a:cubicBezTo>
                    <a:pt x="89" y="99"/>
                    <a:pt x="89" y="101"/>
                    <a:pt x="90" y="101"/>
                  </a:cubicBezTo>
                  <a:cubicBezTo>
                    <a:pt x="90" y="103"/>
                    <a:pt x="92" y="104"/>
                    <a:pt x="93" y="105"/>
                  </a:cubicBezTo>
                  <a:close/>
                  <a:moveTo>
                    <a:pt x="100" y="172"/>
                  </a:moveTo>
                  <a:cubicBezTo>
                    <a:pt x="104" y="177"/>
                    <a:pt x="104" y="177"/>
                    <a:pt x="104" y="177"/>
                  </a:cubicBezTo>
                  <a:cubicBezTo>
                    <a:pt x="104" y="177"/>
                    <a:pt x="105" y="175"/>
                    <a:pt x="104" y="175"/>
                  </a:cubicBezTo>
                  <a:cubicBezTo>
                    <a:pt x="103" y="174"/>
                    <a:pt x="102" y="172"/>
                    <a:pt x="101" y="171"/>
                  </a:cubicBezTo>
                  <a:cubicBezTo>
                    <a:pt x="100" y="171"/>
                    <a:pt x="100" y="172"/>
                    <a:pt x="100" y="172"/>
                  </a:cubicBezTo>
                  <a:close/>
                  <a:moveTo>
                    <a:pt x="105" y="53"/>
                  </a:moveTo>
                  <a:cubicBezTo>
                    <a:pt x="105" y="53"/>
                    <a:pt x="105" y="53"/>
                    <a:pt x="105" y="53"/>
                  </a:cubicBezTo>
                  <a:cubicBezTo>
                    <a:pt x="106" y="55"/>
                    <a:pt x="107" y="57"/>
                    <a:pt x="108" y="58"/>
                  </a:cubicBezTo>
                  <a:cubicBezTo>
                    <a:pt x="108" y="58"/>
                    <a:pt x="108" y="59"/>
                    <a:pt x="109" y="59"/>
                  </a:cubicBezTo>
                  <a:cubicBezTo>
                    <a:pt x="109" y="56"/>
                    <a:pt x="107" y="55"/>
                    <a:pt x="105" y="53"/>
                  </a:cubicBezTo>
                  <a:close/>
                  <a:moveTo>
                    <a:pt x="75" y="144"/>
                  </a:moveTo>
                  <a:cubicBezTo>
                    <a:pt x="75" y="144"/>
                    <a:pt x="75" y="144"/>
                    <a:pt x="75" y="144"/>
                  </a:cubicBezTo>
                  <a:cubicBezTo>
                    <a:pt x="85" y="145"/>
                    <a:pt x="85" y="145"/>
                    <a:pt x="85" y="145"/>
                  </a:cubicBezTo>
                  <a:lnTo>
                    <a:pt x="75" y="144"/>
                  </a:lnTo>
                  <a:close/>
                  <a:moveTo>
                    <a:pt x="93" y="91"/>
                  </a:moveTo>
                  <a:cubicBezTo>
                    <a:pt x="94" y="93"/>
                    <a:pt x="95" y="95"/>
                    <a:pt x="97" y="96"/>
                  </a:cubicBezTo>
                  <a:cubicBezTo>
                    <a:pt x="97" y="96"/>
                    <a:pt x="97" y="95"/>
                    <a:pt x="97" y="95"/>
                  </a:cubicBezTo>
                  <a:cubicBezTo>
                    <a:pt x="96" y="93"/>
                    <a:pt x="95" y="92"/>
                    <a:pt x="94" y="91"/>
                  </a:cubicBezTo>
                  <a:cubicBezTo>
                    <a:pt x="94" y="91"/>
                    <a:pt x="93" y="91"/>
                    <a:pt x="93" y="91"/>
                  </a:cubicBezTo>
                  <a:close/>
                  <a:moveTo>
                    <a:pt x="102" y="153"/>
                  </a:moveTo>
                  <a:cubicBezTo>
                    <a:pt x="104" y="155"/>
                    <a:pt x="106" y="157"/>
                    <a:pt x="107" y="158"/>
                  </a:cubicBezTo>
                  <a:cubicBezTo>
                    <a:pt x="107" y="158"/>
                    <a:pt x="108" y="157"/>
                    <a:pt x="107" y="157"/>
                  </a:cubicBezTo>
                  <a:cubicBezTo>
                    <a:pt x="103" y="153"/>
                    <a:pt x="103" y="153"/>
                    <a:pt x="103" y="153"/>
                  </a:cubicBezTo>
                  <a:cubicBezTo>
                    <a:pt x="102" y="152"/>
                    <a:pt x="102" y="153"/>
                    <a:pt x="102" y="153"/>
                  </a:cubicBezTo>
                  <a:close/>
                  <a:moveTo>
                    <a:pt x="89" y="184"/>
                  </a:moveTo>
                  <a:cubicBezTo>
                    <a:pt x="89" y="184"/>
                    <a:pt x="89" y="184"/>
                    <a:pt x="89" y="184"/>
                  </a:cubicBezTo>
                  <a:cubicBezTo>
                    <a:pt x="88" y="183"/>
                    <a:pt x="87" y="181"/>
                    <a:pt x="86" y="180"/>
                  </a:cubicBezTo>
                  <a:cubicBezTo>
                    <a:pt x="85" y="179"/>
                    <a:pt x="84" y="179"/>
                    <a:pt x="83" y="179"/>
                  </a:cubicBezTo>
                  <a:cubicBezTo>
                    <a:pt x="85" y="181"/>
                    <a:pt x="87" y="183"/>
                    <a:pt x="89" y="184"/>
                  </a:cubicBezTo>
                  <a:close/>
                  <a:moveTo>
                    <a:pt x="39" y="175"/>
                  </a:moveTo>
                  <a:cubicBezTo>
                    <a:pt x="41" y="177"/>
                    <a:pt x="43" y="179"/>
                    <a:pt x="45" y="181"/>
                  </a:cubicBezTo>
                  <a:cubicBezTo>
                    <a:pt x="43" y="179"/>
                    <a:pt x="41" y="176"/>
                    <a:pt x="39" y="174"/>
                  </a:cubicBezTo>
                  <a:cubicBezTo>
                    <a:pt x="39" y="174"/>
                    <a:pt x="38" y="174"/>
                    <a:pt x="39" y="175"/>
                  </a:cubicBezTo>
                  <a:close/>
                  <a:moveTo>
                    <a:pt x="97" y="77"/>
                  </a:moveTo>
                  <a:cubicBezTo>
                    <a:pt x="98" y="80"/>
                    <a:pt x="100" y="82"/>
                    <a:pt x="101" y="84"/>
                  </a:cubicBezTo>
                  <a:cubicBezTo>
                    <a:pt x="101" y="83"/>
                    <a:pt x="102" y="83"/>
                    <a:pt x="101" y="82"/>
                  </a:cubicBezTo>
                  <a:lnTo>
                    <a:pt x="97" y="77"/>
                  </a:lnTo>
                  <a:close/>
                  <a:moveTo>
                    <a:pt x="96" y="185"/>
                  </a:moveTo>
                  <a:cubicBezTo>
                    <a:pt x="93" y="182"/>
                    <a:pt x="93" y="182"/>
                    <a:pt x="93" y="182"/>
                  </a:cubicBezTo>
                  <a:cubicBezTo>
                    <a:pt x="93" y="181"/>
                    <a:pt x="92" y="180"/>
                    <a:pt x="90" y="180"/>
                  </a:cubicBezTo>
                  <a:cubicBezTo>
                    <a:pt x="94" y="183"/>
                    <a:pt x="94" y="183"/>
                    <a:pt x="94" y="183"/>
                  </a:cubicBezTo>
                  <a:cubicBezTo>
                    <a:pt x="95" y="184"/>
                    <a:pt x="97" y="185"/>
                    <a:pt x="96" y="185"/>
                  </a:cubicBezTo>
                  <a:close/>
                  <a:moveTo>
                    <a:pt x="43" y="176"/>
                  </a:moveTo>
                  <a:cubicBezTo>
                    <a:pt x="44" y="177"/>
                    <a:pt x="44" y="177"/>
                    <a:pt x="44" y="177"/>
                  </a:cubicBezTo>
                  <a:cubicBezTo>
                    <a:pt x="45" y="179"/>
                    <a:pt x="46" y="180"/>
                    <a:pt x="48" y="182"/>
                  </a:cubicBezTo>
                  <a:cubicBezTo>
                    <a:pt x="48" y="182"/>
                    <a:pt x="49" y="183"/>
                    <a:pt x="50" y="183"/>
                  </a:cubicBezTo>
                  <a:cubicBezTo>
                    <a:pt x="44" y="177"/>
                    <a:pt x="44" y="177"/>
                    <a:pt x="44" y="177"/>
                  </a:cubicBezTo>
                  <a:lnTo>
                    <a:pt x="43" y="176"/>
                  </a:lnTo>
                  <a:close/>
                  <a:moveTo>
                    <a:pt x="91" y="98"/>
                  </a:moveTo>
                  <a:cubicBezTo>
                    <a:pt x="94" y="104"/>
                    <a:pt x="94" y="104"/>
                    <a:pt x="94" y="104"/>
                  </a:cubicBezTo>
                  <a:cubicBezTo>
                    <a:pt x="94" y="103"/>
                    <a:pt x="95" y="102"/>
                    <a:pt x="95" y="102"/>
                  </a:cubicBezTo>
                  <a:cubicBezTo>
                    <a:pt x="94" y="101"/>
                    <a:pt x="93" y="99"/>
                    <a:pt x="91" y="98"/>
                  </a:cubicBezTo>
                  <a:cubicBezTo>
                    <a:pt x="91" y="97"/>
                    <a:pt x="90" y="97"/>
                    <a:pt x="91" y="98"/>
                  </a:cubicBezTo>
                  <a:close/>
                  <a:moveTo>
                    <a:pt x="85" y="114"/>
                  </a:moveTo>
                  <a:cubicBezTo>
                    <a:pt x="86" y="116"/>
                    <a:pt x="88" y="119"/>
                    <a:pt x="89" y="121"/>
                  </a:cubicBezTo>
                  <a:cubicBezTo>
                    <a:pt x="89" y="121"/>
                    <a:pt x="90" y="119"/>
                    <a:pt x="89" y="119"/>
                  </a:cubicBezTo>
                  <a:cubicBezTo>
                    <a:pt x="88" y="118"/>
                    <a:pt x="87" y="116"/>
                    <a:pt x="85" y="114"/>
                  </a:cubicBezTo>
                  <a:cubicBezTo>
                    <a:pt x="85" y="114"/>
                    <a:pt x="84" y="113"/>
                    <a:pt x="85" y="114"/>
                  </a:cubicBezTo>
                  <a:close/>
                  <a:moveTo>
                    <a:pt x="81" y="126"/>
                  </a:moveTo>
                  <a:cubicBezTo>
                    <a:pt x="82" y="128"/>
                    <a:pt x="84" y="130"/>
                    <a:pt x="85" y="131"/>
                  </a:cubicBezTo>
                  <a:cubicBezTo>
                    <a:pt x="86" y="131"/>
                    <a:pt x="86" y="130"/>
                    <a:pt x="86" y="130"/>
                  </a:cubicBezTo>
                  <a:cubicBezTo>
                    <a:pt x="81" y="125"/>
                    <a:pt x="81" y="125"/>
                    <a:pt x="81" y="125"/>
                  </a:cubicBezTo>
                  <a:cubicBezTo>
                    <a:pt x="81" y="125"/>
                    <a:pt x="81" y="126"/>
                    <a:pt x="81" y="126"/>
                  </a:cubicBezTo>
                  <a:close/>
                  <a:moveTo>
                    <a:pt x="78" y="179"/>
                  </a:moveTo>
                  <a:cubicBezTo>
                    <a:pt x="79" y="181"/>
                    <a:pt x="81" y="183"/>
                    <a:pt x="83" y="184"/>
                  </a:cubicBezTo>
                  <a:cubicBezTo>
                    <a:pt x="83" y="185"/>
                    <a:pt x="84" y="186"/>
                    <a:pt x="85" y="185"/>
                  </a:cubicBezTo>
                  <a:cubicBezTo>
                    <a:pt x="79" y="179"/>
                    <a:pt x="79" y="179"/>
                    <a:pt x="79" y="179"/>
                  </a:cubicBezTo>
                  <a:cubicBezTo>
                    <a:pt x="78" y="179"/>
                    <a:pt x="77" y="179"/>
                    <a:pt x="78" y="179"/>
                  </a:cubicBezTo>
                  <a:close/>
                  <a:moveTo>
                    <a:pt x="50" y="176"/>
                  </a:moveTo>
                  <a:cubicBezTo>
                    <a:pt x="51" y="179"/>
                    <a:pt x="53" y="180"/>
                    <a:pt x="55" y="183"/>
                  </a:cubicBezTo>
                  <a:cubicBezTo>
                    <a:pt x="56" y="184"/>
                    <a:pt x="57" y="183"/>
                    <a:pt x="58" y="184"/>
                  </a:cubicBezTo>
                  <a:cubicBezTo>
                    <a:pt x="50" y="176"/>
                    <a:pt x="50" y="176"/>
                    <a:pt x="50" y="176"/>
                  </a:cubicBezTo>
                  <a:cubicBezTo>
                    <a:pt x="50" y="176"/>
                    <a:pt x="50" y="176"/>
                    <a:pt x="50" y="176"/>
                  </a:cubicBezTo>
                  <a:close/>
                  <a:moveTo>
                    <a:pt x="82" y="123"/>
                  </a:moveTo>
                  <a:cubicBezTo>
                    <a:pt x="82" y="124"/>
                    <a:pt x="82" y="124"/>
                    <a:pt x="82" y="124"/>
                  </a:cubicBezTo>
                  <a:cubicBezTo>
                    <a:pt x="83" y="125"/>
                    <a:pt x="85" y="127"/>
                    <a:pt x="87" y="128"/>
                  </a:cubicBezTo>
                  <a:cubicBezTo>
                    <a:pt x="83" y="123"/>
                    <a:pt x="83" y="123"/>
                    <a:pt x="83" y="123"/>
                  </a:cubicBezTo>
                  <a:cubicBezTo>
                    <a:pt x="83" y="122"/>
                    <a:pt x="83" y="121"/>
                    <a:pt x="82" y="122"/>
                  </a:cubicBezTo>
                  <a:cubicBezTo>
                    <a:pt x="82" y="122"/>
                    <a:pt x="82" y="123"/>
                    <a:pt x="82" y="123"/>
                  </a:cubicBezTo>
                  <a:close/>
                  <a:moveTo>
                    <a:pt x="107" y="43"/>
                  </a:moveTo>
                  <a:cubicBezTo>
                    <a:pt x="108" y="45"/>
                    <a:pt x="109" y="48"/>
                    <a:pt x="111" y="51"/>
                  </a:cubicBezTo>
                  <a:cubicBezTo>
                    <a:pt x="111" y="50"/>
                    <a:pt x="112" y="49"/>
                    <a:pt x="111" y="49"/>
                  </a:cubicBezTo>
                  <a:lnTo>
                    <a:pt x="107" y="43"/>
                  </a:lnTo>
                  <a:close/>
                  <a:moveTo>
                    <a:pt x="45" y="176"/>
                  </a:moveTo>
                  <a:cubicBezTo>
                    <a:pt x="47" y="178"/>
                    <a:pt x="50" y="180"/>
                    <a:pt x="52" y="182"/>
                  </a:cubicBezTo>
                  <a:cubicBezTo>
                    <a:pt x="52" y="182"/>
                    <a:pt x="53" y="183"/>
                    <a:pt x="52" y="182"/>
                  </a:cubicBezTo>
                  <a:cubicBezTo>
                    <a:pt x="51" y="181"/>
                    <a:pt x="49" y="178"/>
                    <a:pt x="47" y="176"/>
                  </a:cubicBezTo>
                  <a:cubicBezTo>
                    <a:pt x="47" y="176"/>
                    <a:pt x="46" y="175"/>
                    <a:pt x="46" y="176"/>
                  </a:cubicBezTo>
                  <a:cubicBezTo>
                    <a:pt x="45" y="175"/>
                    <a:pt x="44" y="175"/>
                    <a:pt x="45" y="176"/>
                  </a:cubicBezTo>
                  <a:close/>
                  <a:moveTo>
                    <a:pt x="101" y="161"/>
                  </a:moveTo>
                  <a:cubicBezTo>
                    <a:pt x="102" y="163"/>
                    <a:pt x="104" y="165"/>
                    <a:pt x="106" y="167"/>
                  </a:cubicBezTo>
                  <a:cubicBezTo>
                    <a:pt x="106" y="167"/>
                    <a:pt x="106" y="165"/>
                    <a:pt x="106" y="165"/>
                  </a:cubicBezTo>
                  <a:cubicBezTo>
                    <a:pt x="104" y="163"/>
                    <a:pt x="102" y="161"/>
                    <a:pt x="101" y="159"/>
                  </a:cubicBezTo>
                  <a:cubicBezTo>
                    <a:pt x="101" y="160"/>
                    <a:pt x="101" y="161"/>
                    <a:pt x="101" y="161"/>
                  </a:cubicBezTo>
                  <a:close/>
                  <a:moveTo>
                    <a:pt x="86" y="111"/>
                  </a:moveTo>
                  <a:cubicBezTo>
                    <a:pt x="86" y="111"/>
                    <a:pt x="85" y="112"/>
                    <a:pt x="85" y="112"/>
                  </a:cubicBezTo>
                  <a:cubicBezTo>
                    <a:pt x="87" y="114"/>
                    <a:pt x="89" y="115"/>
                    <a:pt x="90" y="117"/>
                  </a:cubicBezTo>
                  <a:cubicBezTo>
                    <a:pt x="90" y="117"/>
                    <a:pt x="90" y="116"/>
                    <a:pt x="90" y="116"/>
                  </a:cubicBezTo>
                  <a:cubicBezTo>
                    <a:pt x="89" y="114"/>
                    <a:pt x="87" y="112"/>
                    <a:pt x="86" y="109"/>
                  </a:cubicBezTo>
                  <a:cubicBezTo>
                    <a:pt x="86" y="110"/>
                    <a:pt x="86" y="110"/>
                    <a:pt x="86" y="111"/>
                  </a:cubicBezTo>
                  <a:close/>
                  <a:moveTo>
                    <a:pt x="70" y="184"/>
                  </a:moveTo>
                  <a:cubicBezTo>
                    <a:pt x="70" y="185"/>
                    <a:pt x="72" y="187"/>
                    <a:pt x="74" y="186"/>
                  </a:cubicBezTo>
                  <a:cubicBezTo>
                    <a:pt x="65" y="177"/>
                    <a:pt x="65" y="177"/>
                    <a:pt x="65" y="177"/>
                  </a:cubicBezTo>
                  <a:lnTo>
                    <a:pt x="70" y="184"/>
                  </a:lnTo>
                  <a:close/>
                  <a:moveTo>
                    <a:pt x="100" y="66"/>
                  </a:moveTo>
                  <a:cubicBezTo>
                    <a:pt x="100" y="66"/>
                    <a:pt x="100" y="66"/>
                    <a:pt x="99" y="66"/>
                  </a:cubicBezTo>
                  <a:cubicBezTo>
                    <a:pt x="99" y="67"/>
                    <a:pt x="99" y="68"/>
                    <a:pt x="99" y="68"/>
                  </a:cubicBezTo>
                  <a:cubicBezTo>
                    <a:pt x="101" y="70"/>
                    <a:pt x="103" y="72"/>
                    <a:pt x="104" y="74"/>
                  </a:cubicBezTo>
                  <a:cubicBezTo>
                    <a:pt x="104" y="73"/>
                    <a:pt x="104" y="73"/>
                    <a:pt x="104" y="73"/>
                  </a:cubicBezTo>
                  <a:cubicBezTo>
                    <a:pt x="100" y="67"/>
                    <a:pt x="100" y="67"/>
                    <a:pt x="100" y="67"/>
                  </a:cubicBezTo>
                  <a:cubicBezTo>
                    <a:pt x="100" y="66"/>
                    <a:pt x="100" y="65"/>
                    <a:pt x="100" y="66"/>
                  </a:cubicBezTo>
                  <a:close/>
                  <a:moveTo>
                    <a:pt x="52" y="176"/>
                  </a:moveTo>
                  <a:cubicBezTo>
                    <a:pt x="54" y="178"/>
                    <a:pt x="57" y="181"/>
                    <a:pt x="59" y="182"/>
                  </a:cubicBezTo>
                  <a:cubicBezTo>
                    <a:pt x="58" y="180"/>
                    <a:pt x="56" y="178"/>
                    <a:pt x="55" y="176"/>
                  </a:cubicBezTo>
                  <a:cubicBezTo>
                    <a:pt x="55" y="176"/>
                    <a:pt x="53" y="175"/>
                    <a:pt x="52" y="176"/>
                  </a:cubicBezTo>
                  <a:close/>
                  <a:moveTo>
                    <a:pt x="92" y="92"/>
                  </a:moveTo>
                  <a:cubicBezTo>
                    <a:pt x="91" y="94"/>
                    <a:pt x="91" y="95"/>
                    <a:pt x="91" y="96"/>
                  </a:cubicBezTo>
                  <a:cubicBezTo>
                    <a:pt x="93" y="97"/>
                    <a:pt x="94" y="99"/>
                    <a:pt x="95" y="100"/>
                  </a:cubicBezTo>
                  <a:cubicBezTo>
                    <a:pt x="96" y="100"/>
                    <a:pt x="96" y="99"/>
                    <a:pt x="96" y="99"/>
                  </a:cubicBezTo>
                  <a:cubicBezTo>
                    <a:pt x="95" y="97"/>
                    <a:pt x="93" y="95"/>
                    <a:pt x="92" y="92"/>
                  </a:cubicBezTo>
                  <a:close/>
                  <a:moveTo>
                    <a:pt x="111" y="25"/>
                  </a:moveTo>
                  <a:cubicBezTo>
                    <a:pt x="111" y="26"/>
                    <a:pt x="110" y="27"/>
                    <a:pt x="111" y="28"/>
                  </a:cubicBezTo>
                  <a:cubicBezTo>
                    <a:pt x="112" y="30"/>
                    <a:pt x="114" y="33"/>
                    <a:pt x="116" y="34"/>
                  </a:cubicBezTo>
                  <a:cubicBezTo>
                    <a:pt x="114" y="31"/>
                    <a:pt x="113" y="28"/>
                    <a:pt x="111" y="25"/>
                  </a:cubicBezTo>
                  <a:close/>
                  <a:moveTo>
                    <a:pt x="96" y="79"/>
                  </a:moveTo>
                  <a:cubicBezTo>
                    <a:pt x="96" y="80"/>
                    <a:pt x="95" y="81"/>
                    <a:pt x="95" y="81"/>
                  </a:cubicBezTo>
                  <a:cubicBezTo>
                    <a:pt x="96" y="83"/>
                    <a:pt x="98" y="85"/>
                    <a:pt x="99" y="87"/>
                  </a:cubicBezTo>
                  <a:cubicBezTo>
                    <a:pt x="100" y="88"/>
                    <a:pt x="100" y="86"/>
                    <a:pt x="100" y="86"/>
                  </a:cubicBezTo>
                  <a:cubicBezTo>
                    <a:pt x="99" y="84"/>
                    <a:pt x="97" y="82"/>
                    <a:pt x="96" y="78"/>
                  </a:cubicBezTo>
                  <a:cubicBezTo>
                    <a:pt x="96" y="78"/>
                    <a:pt x="96" y="79"/>
                    <a:pt x="96" y="79"/>
                  </a:cubicBezTo>
                  <a:close/>
                  <a:moveTo>
                    <a:pt x="30" y="174"/>
                  </a:moveTo>
                  <a:cubicBezTo>
                    <a:pt x="33" y="177"/>
                    <a:pt x="35" y="181"/>
                    <a:pt x="38" y="183"/>
                  </a:cubicBezTo>
                  <a:cubicBezTo>
                    <a:pt x="39" y="183"/>
                    <a:pt x="40" y="183"/>
                    <a:pt x="40" y="183"/>
                  </a:cubicBezTo>
                  <a:cubicBezTo>
                    <a:pt x="37" y="180"/>
                    <a:pt x="34" y="177"/>
                    <a:pt x="31" y="174"/>
                  </a:cubicBezTo>
                  <a:cubicBezTo>
                    <a:pt x="31" y="174"/>
                    <a:pt x="31" y="174"/>
                    <a:pt x="30" y="174"/>
                  </a:cubicBezTo>
                  <a:close/>
                  <a:moveTo>
                    <a:pt x="94" y="86"/>
                  </a:moveTo>
                  <a:cubicBezTo>
                    <a:pt x="94" y="87"/>
                    <a:pt x="93" y="88"/>
                    <a:pt x="93" y="88"/>
                  </a:cubicBezTo>
                  <a:cubicBezTo>
                    <a:pt x="95" y="90"/>
                    <a:pt x="96" y="92"/>
                    <a:pt x="98" y="94"/>
                  </a:cubicBezTo>
                  <a:cubicBezTo>
                    <a:pt x="98" y="93"/>
                    <a:pt x="98" y="92"/>
                    <a:pt x="98" y="92"/>
                  </a:cubicBezTo>
                  <a:cubicBezTo>
                    <a:pt x="97" y="90"/>
                    <a:pt x="96" y="88"/>
                    <a:pt x="94" y="85"/>
                  </a:cubicBezTo>
                  <a:cubicBezTo>
                    <a:pt x="94" y="85"/>
                    <a:pt x="94" y="85"/>
                    <a:pt x="94" y="86"/>
                  </a:cubicBezTo>
                  <a:close/>
                  <a:moveTo>
                    <a:pt x="67" y="184"/>
                  </a:moveTo>
                  <a:cubicBezTo>
                    <a:pt x="67" y="184"/>
                    <a:pt x="67" y="183"/>
                    <a:pt x="67" y="183"/>
                  </a:cubicBezTo>
                  <a:cubicBezTo>
                    <a:pt x="65" y="181"/>
                    <a:pt x="64" y="179"/>
                    <a:pt x="63" y="177"/>
                  </a:cubicBezTo>
                  <a:cubicBezTo>
                    <a:pt x="62" y="176"/>
                    <a:pt x="60" y="177"/>
                    <a:pt x="59" y="176"/>
                  </a:cubicBezTo>
                  <a:cubicBezTo>
                    <a:pt x="62" y="179"/>
                    <a:pt x="64" y="182"/>
                    <a:pt x="67" y="184"/>
                  </a:cubicBezTo>
                  <a:close/>
                  <a:moveTo>
                    <a:pt x="98" y="71"/>
                  </a:moveTo>
                  <a:cubicBezTo>
                    <a:pt x="98" y="72"/>
                    <a:pt x="97" y="72"/>
                    <a:pt x="97" y="72"/>
                  </a:cubicBezTo>
                  <a:cubicBezTo>
                    <a:pt x="98" y="73"/>
                    <a:pt x="97" y="74"/>
                    <a:pt x="97" y="75"/>
                  </a:cubicBezTo>
                  <a:cubicBezTo>
                    <a:pt x="99" y="76"/>
                    <a:pt x="100" y="79"/>
                    <a:pt x="102" y="80"/>
                  </a:cubicBezTo>
                  <a:cubicBezTo>
                    <a:pt x="102" y="80"/>
                    <a:pt x="103" y="79"/>
                    <a:pt x="102" y="79"/>
                  </a:cubicBezTo>
                  <a:cubicBezTo>
                    <a:pt x="101" y="77"/>
                    <a:pt x="100" y="74"/>
                    <a:pt x="98" y="71"/>
                  </a:cubicBezTo>
                  <a:close/>
                  <a:moveTo>
                    <a:pt x="24" y="172"/>
                  </a:moveTo>
                  <a:cubicBezTo>
                    <a:pt x="26" y="176"/>
                    <a:pt x="30" y="180"/>
                    <a:pt x="33" y="183"/>
                  </a:cubicBezTo>
                  <a:cubicBezTo>
                    <a:pt x="33" y="183"/>
                    <a:pt x="34" y="183"/>
                    <a:pt x="35" y="183"/>
                  </a:cubicBezTo>
                  <a:cubicBezTo>
                    <a:pt x="32" y="179"/>
                    <a:pt x="28" y="176"/>
                    <a:pt x="25" y="173"/>
                  </a:cubicBezTo>
                  <a:cubicBezTo>
                    <a:pt x="25" y="173"/>
                    <a:pt x="24" y="172"/>
                    <a:pt x="24" y="172"/>
                  </a:cubicBezTo>
                  <a:close/>
                  <a:moveTo>
                    <a:pt x="106" y="46"/>
                  </a:moveTo>
                  <a:cubicBezTo>
                    <a:pt x="106" y="47"/>
                    <a:pt x="105" y="49"/>
                    <a:pt x="105" y="49"/>
                  </a:cubicBezTo>
                  <a:cubicBezTo>
                    <a:pt x="106" y="51"/>
                    <a:pt x="108" y="53"/>
                    <a:pt x="110" y="55"/>
                  </a:cubicBezTo>
                  <a:cubicBezTo>
                    <a:pt x="109" y="55"/>
                    <a:pt x="110" y="54"/>
                    <a:pt x="110" y="54"/>
                  </a:cubicBezTo>
                  <a:cubicBezTo>
                    <a:pt x="106" y="46"/>
                    <a:pt x="106" y="46"/>
                    <a:pt x="106" y="46"/>
                  </a:cubicBezTo>
                  <a:cubicBezTo>
                    <a:pt x="106" y="45"/>
                    <a:pt x="106" y="46"/>
                    <a:pt x="106" y="46"/>
                  </a:cubicBezTo>
                  <a:close/>
                  <a:moveTo>
                    <a:pt x="103" y="55"/>
                  </a:moveTo>
                  <a:cubicBezTo>
                    <a:pt x="103" y="56"/>
                    <a:pt x="102" y="57"/>
                    <a:pt x="102" y="57"/>
                  </a:cubicBezTo>
                  <a:cubicBezTo>
                    <a:pt x="107" y="63"/>
                    <a:pt x="107" y="63"/>
                    <a:pt x="107" y="63"/>
                  </a:cubicBezTo>
                  <a:cubicBezTo>
                    <a:pt x="108" y="63"/>
                    <a:pt x="108" y="62"/>
                    <a:pt x="108" y="61"/>
                  </a:cubicBezTo>
                  <a:cubicBezTo>
                    <a:pt x="107" y="59"/>
                    <a:pt x="105" y="57"/>
                    <a:pt x="104" y="54"/>
                  </a:cubicBezTo>
                  <a:cubicBezTo>
                    <a:pt x="104" y="54"/>
                    <a:pt x="104" y="53"/>
                    <a:pt x="103" y="54"/>
                  </a:cubicBezTo>
                  <a:cubicBezTo>
                    <a:pt x="103" y="54"/>
                    <a:pt x="103" y="55"/>
                    <a:pt x="103" y="55"/>
                  </a:cubicBezTo>
                  <a:close/>
                  <a:moveTo>
                    <a:pt x="83" y="18"/>
                  </a:moveTo>
                  <a:cubicBezTo>
                    <a:pt x="76" y="18"/>
                    <a:pt x="76" y="18"/>
                    <a:pt x="76" y="18"/>
                  </a:cubicBezTo>
                  <a:cubicBezTo>
                    <a:pt x="85" y="18"/>
                    <a:pt x="95" y="18"/>
                    <a:pt x="103" y="18"/>
                  </a:cubicBezTo>
                  <a:cubicBezTo>
                    <a:pt x="97" y="17"/>
                    <a:pt x="90" y="17"/>
                    <a:pt x="83" y="18"/>
                  </a:cubicBezTo>
                  <a:close/>
                  <a:moveTo>
                    <a:pt x="112" y="23"/>
                  </a:moveTo>
                  <a:cubicBezTo>
                    <a:pt x="114" y="26"/>
                    <a:pt x="115" y="29"/>
                    <a:pt x="117" y="32"/>
                  </a:cubicBezTo>
                  <a:cubicBezTo>
                    <a:pt x="117" y="31"/>
                    <a:pt x="118" y="29"/>
                    <a:pt x="118" y="28"/>
                  </a:cubicBezTo>
                  <a:cubicBezTo>
                    <a:pt x="118" y="27"/>
                    <a:pt x="117" y="26"/>
                    <a:pt x="116" y="25"/>
                  </a:cubicBezTo>
                  <a:cubicBezTo>
                    <a:pt x="115" y="24"/>
                    <a:pt x="115" y="23"/>
                    <a:pt x="114" y="22"/>
                  </a:cubicBezTo>
                  <a:cubicBezTo>
                    <a:pt x="114" y="22"/>
                    <a:pt x="113" y="22"/>
                    <a:pt x="112" y="21"/>
                  </a:cubicBezTo>
                  <a:cubicBezTo>
                    <a:pt x="112" y="21"/>
                    <a:pt x="112" y="22"/>
                    <a:pt x="112" y="23"/>
                  </a:cubicBezTo>
                  <a:close/>
                  <a:moveTo>
                    <a:pt x="67" y="178"/>
                  </a:moveTo>
                  <a:cubicBezTo>
                    <a:pt x="75" y="186"/>
                    <a:pt x="75" y="186"/>
                    <a:pt x="75" y="186"/>
                  </a:cubicBezTo>
                  <a:cubicBezTo>
                    <a:pt x="76" y="187"/>
                    <a:pt x="78" y="186"/>
                    <a:pt x="79" y="186"/>
                  </a:cubicBezTo>
                  <a:cubicBezTo>
                    <a:pt x="77" y="184"/>
                    <a:pt x="76" y="183"/>
                    <a:pt x="75" y="182"/>
                  </a:cubicBezTo>
                  <a:cubicBezTo>
                    <a:pt x="74" y="179"/>
                    <a:pt x="71" y="177"/>
                    <a:pt x="67" y="178"/>
                  </a:cubicBezTo>
                  <a:close/>
                  <a:moveTo>
                    <a:pt x="52" y="42"/>
                  </a:moveTo>
                  <a:cubicBezTo>
                    <a:pt x="51" y="42"/>
                    <a:pt x="50" y="42"/>
                    <a:pt x="49" y="43"/>
                  </a:cubicBezTo>
                  <a:cubicBezTo>
                    <a:pt x="49" y="45"/>
                    <a:pt x="49" y="47"/>
                    <a:pt x="49" y="49"/>
                  </a:cubicBezTo>
                  <a:cubicBezTo>
                    <a:pt x="46" y="67"/>
                    <a:pt x="46" y="67"/>
                    <a:pt x="46" y="67"/>
                  </a:cubicBezTo>
                  <a:cubicBezTo>
                    <a:pt x="48" y="58"/>
                    <a:pt x="51" y="51"/>
                    <a:pt x="52" y="42"/>
                  </a:cubicBezTo>
                  <a:cubicBezTo>
                    <a:pt x="52" y="42"/>
                    <a:pt x="53" y="41"/>
                    <a:pt x="52" y="42"/>
                  </a:cubicBezTo>
                  <a:close/>
                  <a:moveTo>
                    <a:pt x="109" y="35"/>
                  </a:moveTo>
                  <a:cubicBezTo>
                    <a:pt x="107" y="41"/>
                    <a:pt x="107" y="41"/>
                    <a:pt x="107" y="41"/>
                  </a:cubicBezTo>
                  <a:cubicBezTo>
                    <a:pt x="109" y="42"/>
                    <a:pt x="110" y="44"/>
                    <a:pt x="112" y="46"/>
                  </a:cubicBezTo>
                  <a:cubicBezTo>
                    <a:pt x="112" y="46"/>
                    <a:pt x="112" y="47"/>
                    <a:pt x="112" y="46"/>
                  </a:cubicBezTo>
                  <a:cubicBezTo>
                    <a:pt x="113" y="45"/>
                    <a:pt x="113" y="43"/>
                    <a:pt x="113" y="42"/>
                  </a:cubicBezTo>
                  <a:cubicBezTo>
                    <a:pt x="109" y="34"/>
                    <a:pt x="109" y="34"/>
                    <a:pt x="109" y="34"/>
                  </a:cubicBezTo>
                  <a:cubicBezTo>
                    <a:pt x="109" y="34"/>
                    <a:pt x="109" y="35"/>
                    <a:pt x="109" y="35"/>
                  </a:cubicBezTo>
                  <a:close/>
                  <a:moveTo>
                    <a:pt x="36" y="74"/>
                  </a:moveTo>
                  <a:cubicBezTo>
                    <a:pt x="44" y="82"/>
                    <a:pt x="44" y="82"/>
                    <a:pt x="44" y="82"/>
                  </a:cubicBezTo>
                  <a:cubicBezTo>
                    <a:pt x="47" y="83"/>
                    <a:pt x="49" y="83"/>
                    <a:pt x="51" y="84"/>
                  </a:cubicBezTo>
                  <a:cubicBezTo>
                    <a:pt x="51" y="80"/>
                    <a:pt x="52" y="77"/>
                    <a:pt x="53" y="75"/>
                  </a:cubicBezTo>
                  <a:cubicBezTo>
                    <a:pt x="48" y="76"/>
                    <a:pt x="42" y="74"/>
                    <a:pt x="37" y="73"/>
                  </a:cubicBezTo>
                  <a:cubicBezTo>
                    <a:pt x="37" y="73"/>
                    <a:pt x="35" y="74"/>
                    <a:pt x="36" y="74"/>
                  </a:cubicBezTo>
                  <a:close/>
                  <a:moveTo>
                    <a:pt x="100" y="19"/>
                  </a:moveTo>
                  <a:cubicBezTo>
                    <a:pt x="99" y="19"/>
                    <a:pt x="98" y="19"/>
                    <a:pt x="97" y="20"/>
                  </a:cubicBezTo>
                  <a:cubicBezTo>
                    <a:pt x="100" y="20"/>
                    <a:pt x="103" y="20"/>
                    <a:pt x="105" y="21"/>
                  </a:cubicBezTo>
                  <a:cubicBezTo>
                    <a:pt x="105" y="22"/>
                    <a:pt x="104" y="22"/>
                    <a:pt x="104" y="22"/>
                  </a:cubicBezTo>
                  <a:cubicBezTo>
                    <a:pt x="100" y="23"/>
                    <a:pt x="96" y="23"/>
                    <a:pt x="92" y="22"/>
                  </a:cubicBezTo>
                  <a:cubicBezTo>
                    <a:pt x="92" y="23"/>
                    <a:pt x="93" y="23"/>
                    <a:pt x="93" y="23"/>
                  </a:cubicBezTo>
                  <a:cubicBezTo>
                    <a:pt x="95" y="23"/>
                    <a:pt x="97" y="23"/>
                    <a:pt x="100" y="24"/>
                  </a:cubicBezTo>
                  <a:cubicBezTo>
                    <a:pt x="100" y="24"/>
                    <a:pt x="101" y="25"/>
                    <a:pt x="101" y="25"/>
                  </a:cubicBezTo>
                  <a:cubicBezTo>
                    <a:pt x="100" y="26"/>
                    <a:pt x="99" y="26"/>
                    <a:pt x="99" y="26"/>
                  </a:cubicBezTo>
                  <a:cubicBezTo>
                    <a:pt x="92" y="26"/>
                    <a:pt x="84" y="26"/>
                    <a:pt x="77" y="26"/>
                  </a:cubicBezTo>
                  <a:cubicBezTo>
                    <a:pt x="77" y="27"/>
                    <a:pt x="77" y="27"/>
                    <a:pt x="78" y="27"/>
                  </a:cubicBezTo>
                  <a:cubicBezTo>
                    <a:pt x="81" y="27"/>
                    <a:pt x="84" y="28"/>
                    <a:pt x="86" y="28"/>
                  </a:cubicBezTo>
                  <a:cubicBezTo>
                    <a:pt x="87" y="29"/>
                    <a:pt x="87" y="29"/>
                    <a:pt x="87" y="28"/>
                  </a:cubicBezTo>
                  <a:cubicBezTo>
                    <a:pt x="89" y="29"/>
                    <a:pt x="91" y="29"/>
                    <a:pt x="92" y="29"/>
                  </a:cubicBezTo>
                  <a:cubicBezTo>
                    <a:pt x="93" y="29"/>
                    <a:pt x="94" y="30"/>
                    <a:pt x="94" y="30"/>
                  </a:cubicBezTo>
                  <a:cubicBezTo>
                    <a:pt x="94" y="31"/>
                    <a:pt x="93" y="32"/>
                    <a:pt x="93" y="32"/>
                  </a:cubicBezTo>
                  <a:cubicBezTo>
                    <a:pt x="88" y="32"/>
                    <a:pt x="84" y="32"/>
                    <a:pt x="80" y="33"/>
                  </a:cubicBezTo>
                  <a:cubicBezTo>
                    <a:pt x="79" y="33"/>
                    <a:pt x="78" y="34"/>
                    <a:pt x="78" y="34"/>
                  </a:cubicBezTo>
                  <a:cubicBezTo>
                    <a:pt x="81" y="36"/>
                    <a:pt x="85" y="36"/>
                    <a:pt x="87" y="38"/>
                  </a:cubicBezTo>
                  <a:cubicBezTo>
                    <a:pt x="88" y="39"/>
                    <a:pt x="87" y="40"/>
                    <a:pt x="87" y="40"/>
                  </a:cubicBezTo>
                  <a:cubicBezTo>
                    <a:pt x="86" y="40"/>
                    <a:pt x="84" y="40"/>
                    <a:pt x="83" y="41"/>
                  </a:cubicBezTo>
                  <a:cubicBezTo>
                    <a:pt x="83" y="41"/>
                    <a:pt x="82" y="41"/>
                    <a:pt x="82" y="41"/>
                  </a:cubicBezTo>
                  <a:cubicBezTo>
                    <a:pt x="84" y="42"/>
                    <a:pt x="86" y="43"/>
                    <a:pt x="87" y="44"/>
                  </a:cubicBezTo>
                  <a:cubicBezTo>
                    <a:pt x="85" y="45"/>
                    <a:pt x="82" y="46"/>
                    <a:pt x="80" y="47"/>
                  </a:cubicBezTo>
                  <a:cubicBezTo>
                    <a:pt x="80" y="48"/>
                    <a:pt x="81" y="48"/>
                    <a:pt x="81" y="49"/>
                  </a:cubicBezTo>
                  <a:cubicBezTo>
                    <a:pt x="83" y="50"/>
                    <a:pt x="85" y="51"/>
                    <a:pt x="87" y="53"/>
                  </a:cubicBezTo>
                  <a:cubicBezTo>
                    <a:pt x="84" y="52"/>
                    <a:pt x="83" y="51"/>
                    <a:pt x="81" y="50"/>
                  </a:cubicBezTo>
                  <a:cubicBezTo>
                    <a:pt x="81" y="50"/>
                    <a:pt x="79" y="49"/>
                    <a:pt x="79" y="48"/>
                  </a:cubicBezTo>
                  <a:cubicBezTo>
                    <a:pt x="79" y="47"/>
                    <a:pt x="79" y="46"/>
                    <a:pt x="80" y="45"/>
                  </a:cubicBezTo>
                  <a:cubicBezTo>
                    <a:pt x="81" y="45"/>
                    <a:pt x="83" y="45"/>
                    <a:pt x="85" y="43"/>
                  </a:cubicBezTo>
                  <a:cubicBezTo>
                    <a:pt x="83" y="44"/>
                    <a:pt x="82" y="43"/>
                    <a:pt x="82" y="43"/>
                  </a:cubicBezTo>
                  <a:cubicBezTo>
                    <a:pt x="81" y="42"/>
                    <a:pt x="80" y="42"/>
                    <a:pt x="81" y="41"/>
                  </a:cubicBezTo>
                  <a:cubicBezTo>
                    <a:pt x="82" y="40"/>
                    <a:pt x="83" y="39"/>
                    <a:pt x="86" y="39"/>
                  </a:cubicBezTo>
                  <a:cubicBezTo>
                    <a:pt x="83" y="38"/>
                    <a:pt x="80" y="37"/>
                    <a:pt x="77" y="35"/>
                  </a:cubicBezTo>
                  <a:cubicBezTo>
                    <a:pt x="77" y="35"/>
                    <a:pt x="76" y="34"/>
                    <a:pt x="76" y="34"/>
                  </a:cubicBezTo>
                  <a:cubicBezTo>
                    <a:pt x="78" y="32"/>
                    <a:pt x="80" y="31"/>
                    <a:pt x="83" y="31"/>
                  </a:cubicBezTo>
                  <a:cubicBezTo>
                    <a:pt x="85" y="31"/>
                    <a:pt x="88" y="31"/>
                    <a:pt x="89" y="30"/>
                  </a:cubicBezTo>
                  <a:cubicBezTo>
                    <a:pt x="89" y="30"/>
                    <a:pt x="88" y="30"/>
                    <a:pt x="87" y="30"/>
                  </a:cubicBezTo>
                  <a:cubicBezTo>
                    <a:pt x="86" y="30"/>
                    <a:pt x="85" y="29"/>
                    <a:pt x="84" y="29"/>
                  </a:cubicBezTo>
                  <a:cubicBezTo>
                    <a:pt x="80" y="29"/>
                    <a:pt x="76" y="28"/>
                    <a:pt x="73" y="27"/>
                  </a:cubicBezTo>
                  <a:cubicBezTo>
                    <a:pt x="74" y="26"/>
                    <a:pt x="74" y="25"/>
                    <a:pt x="75" y="25"/>
                  </a:cubicBezTo>
                  <a:cubicBezTo>
                    <a:pt x="95" y="25"/>
                    <a:pt x="95" y="25"/>
                    <a:pt x="95" y="25"/>
                  </a:cubicBezTo>
                  <a:cubicBezTo>
                    <a:pt x="74" y="23"/>
                    <a:pt x="74" y="23"/>
                    <a:pt x="74" y="23"/>
                  </a:cubicBezTo>
                  <a:cubicBezTo>
                    <a:pt x="73" y="25"/>
                    <a:pt x="71" y="27"/>
                    <a:pt x="70" y="29"/>
                  </a:cubicBezTo>
                  <a:cubicBezTo>
                    <a:pt x="70" y="30"/>
                    <a:pt x="71" y="30"/>
                    <a:pt x="71" y="30"/>
                  </a:cubicBezTo>
                  <a:cubicBezTo>
                    <a:pt x="71" y="30"/>
                    <a:pt x="71" y="31"/>
                    <a:pt x="71" y="31"/>
                  </a:cubicBezTo>
                  <a:cubicBezTo>
                    <a:pt x="54" y="41"/>
                    <a:pt x="54" y="41"/>
                    <a:pt x="54" y="41"/>
                  </a:cubicBezTo>
                  <a:cubicBezTo>
                    <a:pt x="53" y="41"/>
                    <a:pt x="55" y="42"/>
                    <a:pt x="55" y="42"/>
                  </a:cubicBezTo>
                  <a:cubicBezTo>
                    <a:pt x="55" y="44"/>
                    <a:pt x="54" y="46"/>
                    <a:pt x="54" y="47"/>
                  </a:cubicBezTo>
                  <a:cubicBezTo>
                    <a:pt x="54" y="48"/>
                    <a:pt x="55" y="49"/>
                    <a:pt x="54" y="50"/>
                  </a:cubicBezTo>
                  <a:cubicBezTo>
                    <a:pt x="53" y="56"/>
                    <a:pt x="51" y="61"/>
                    <a:pt x="50" y="67"/>
                  </a:cubicBezTo>
                  <a:cubicBezTo>
                    <a:pt x="51" y="66"/>
                    <a:pt x="53" y="67"/>
                    <a:pt x="55" y="66"/>
                  </a:cubicBezTo>
                  <a:cubicBezTo>
                    <a:pt x="55" y="65"/>
                    <a:pt x="56" y="64"/>
                    <a:pt x="59" y="65"/>
                  </a:cubicBezTo>
                  <a:cubicBezTo>
                    <a:pt x="59" y="65"/>
                    <a:pt x="59" y="65"/>
                    <a:pt x="59" y="66"/>
                  </a:cubicBezTo>
                  <a:cubicBezTo>
                    <a:pt x="61" y="66"/>
                    <a:pt x="63" y="65"/>
                    <a:pt x="64" y="66"/>
                  </a:cubicBezTo>
                  <a:cubicBezTo>
                    <a:pt x="65" y="67"/>
                    <a:pt x="66" y="68"/>
                    <a:pt x="66" y="69"/>
                  </a:cubicBezTo>
                  <a:cubicBezTo>
                    <a:pt x="65" y="70"/>
                    <a:pt x="64" y="70"/>
                    <a:pt x="64" y="70"/>
                  </a:cubicBezTo>
                  <a:cubicBezTo>
                    <a:pt x="61" y="94"/>
                    <a:pt x="56" y="115"/>
                    <a:pt x="52" y="137"/>
                  </a:cubicBezTo>
                  <a:cubicBezTo>
                    <a:pt x="52" y="139"/>
                    <a:pt x="54" y="140"/>
                    <a:pt x="53" y="141"/>
                  </a:cubicBezTo>
                  <a:cubicBezTo>
                    <a:pt x="53" y="141"/>
                    <a:pt x="53" y="142"/>
                    <a:pt x="52" y="142"/>
                  </a:cubicBezTo>
                  <a:cubicBezTo>
                    <a:pt x="50" y="142"/>
                    <a:pt x="47" y="143"/>
                    <a:pt x="44" y="144"/>
                  </a:cubicBezTo>
                  <a:cubicBezTo>
                    <a:pt x="40" y="143"/>
                    <a:pt x="34" y="143"/>
                    <a:pt x="30" y="145"/>
                  </a:cubicBezTo>
                  <a:cubicBezTo>
                    <a:pt x="28" y="145"/>
                    <a:pt x="26" y="145"/>
                    <a:pt x="25" y="146"/>
                  </a:cubicBezTo>
                  <a:cubicBezTo>
                    <a:pt x="23" y="152"/>
                    <a:pt x="23" y="159"/>
                    <a:pt x="23" y="166"/>
                  </a:cubicBezTo>
                  <a:cubicBezTo>
                    <a:pt x="23" y="167"/>
                    <a:pt x="23" y="168"/>
                    <a:pt x="24" y="168"/>
                  </a:cubicBezTo>
                  <a:cubicBezTo>
                    <a:pt x="39" y="170"/>
                    <a:pt x="39" y="170"/>
                    <a:pt x="39" y="170"/>
                  </a:cubicBezTo>
                  <a:cubicBezTo>
                    <a:pt x="40" y="170"/>
                    <a:pt x="44" y="170"/>
                    <a:pt x="43" y="170"/>
                  </a:cubicBezTo>
                  <a:cubicBezTo>
                    <a:pt x="43" y="169"/>
                    <a:pt x="43" y="168"/>
                    <a:pt x="44" y="168"/>
                  </a:cubicBezTo>
                  <a:cubicBezTo>
                    <a:pt x="47" y="167"/>
                    <a:pt x="50" y="167"/>
                    <a:pt x="53" y="167"/>
                  </a:cubicBezTo>
                  <a:cubicBezTo>
                    <a:pt x="52" y="167"/>
                    <a:pt x="51" y="166"/>
                    <a:pt x="52" y="166"/>
                  </a:cubicBezTo>
                  <a:cubicBezTo>
                    <a:pt x="53" y="165"/>
                    <a:pt x="55" y="165"/>
                    <a:pt x="56" y="164"/>
                  </a:cubicBezTo>
                  <a:cubicBezTo>
                    <a:pt x="56" y="164"/>
                    <a:pt x="55" y="163"/>
                    <a:pt x="56" y="163"/>
                  </a:cubicBezTo>
                  <a:cubicBezTo>
                    <a:pt x="56" y="162"/>
                    <a:pt x="56" y="162"/>
                    <a:pt x="57" y="162"/>
                  </a:cubicBezTo>
                  <a:cubicBezTo>
                    <a:pt x="56" y="162"/>
                    <a:pt x="56" y="161"/>
                    <a:pt x="56" y="161"/>
                  </a:cubicBezTo>
                  <a:cubicBezTo>
                    <a:pt x="56" y="160"/>
                    <a:pt x="56" y="158"/>
                    <a:pt x="56" y="156"/>
                  </a:cubicBezTo>
                  <a:cubicBezTo>
                    <a:pt x="57" y="155"/>
                    <a:pt x="58" y="156"/>
                    <a:pt x="60" y="156"/>
                  </a:cubicBezTo>
                  <a:cubicBezTo>
                    <a:pt x="60" y="156"/>
                    <a:pt x="62" y="155"/>
                    <a:pt x="62" y="156"/>
                  </a:cubicBezTo>
                  <a:cubicBezTo>
                    <a:pt x="61" y="156"/>
                    <a:pt x="60" y="157"/>
                    <a:pt x="58" y="157"/>
                  </a:cubicBezTo>
                  <a:cubicBezTo>
                    <a:pt x="58" y="157"/>
                    <a:pt x="59" y="158"/>
                    <a:pt x="58" y="159"/>
                  </a:cubicBezTo>
                  <a:cubicBezTo>
                    <a:pt x="58" y="160"/>
                    <a:pt x="59" y="161"/>
                    <a:pt x="60" y="161"/>
                  </a:cubicBezTo>
                  <a:cubicBezTo>
                    <a:pt x="60" y="161"/>
                    <a:pt x="60" y="162"/>
                    <a:pt x="60" y="162"/>
                  </a:cubicBezTo>
                  <a:cubicBezTo>
                    <a:pt x="60" y="164"/>
                    <a:pt x="62" y="163"/>
                    <a:pt x="62" y="164"/>
                  </a:cubicBezTo>
                  <a:cubicBezTo>
                    <a:pt x="63" y="164"/>
                    <a:pt x="62" y="165"/>
                    <a:pt x="63" y="165"/>
                  </a:cubicBezTo>
                  <a:cubicBezTo>
                    <a:pt x="62" y="165"/>
                    <a:pt x="59" y="165"/>
                    <a:pt x="59" y="165"/>
                  </a:cubicBezTo>
                  <a:cubicBezTo>
                    <a:pt x="59" y="166"/>
                    <a:pt x="60" y="166"/>
                    <a:pt x="60" y="166"/>
                  </a:cubicBezTo>
                  <a:cubicBezTo>
                    <a:pt x="61" y="166"/>
                    <a:pt x="62" y="167"/>
                    <a:pt x="61" y="168"/>
                  </a:cubicBezTo>
                  <a:cubicBezTo>
                    <a:pt x="61" y="168"/>
                    <a:pt x="60" y="168"/>
                    <a:pt x="60" y="169"/>
                  </a:cubicBezTo>
                  <a:cubicBezTo>
                    <a:pt x="60" y="168"/>
                    <a:pt x="57" y="168"/>
                    <a:pt x="56" y="168"/>
                  </a:cubicBezTo>
                  <a:cubicBezTo>
                    <a:pt x="55" y="168"/>
                    <a:pt x="55" y="169"/>
                    <a:pt x="55" y="169"/>
                  </a:cubicBezTo>
                  <a:cubicBezTo>
                    <a:pt x="61" y="170"/>
                    <a:pt x="68" y="170"/>
                    <a:pt x="74" y="171"/>
                  </a:cubicBezTo>
                  <a:cubicBezTo>
                    <a:pt x="85" y="173"/>
                    <a:pt x="85" y="173"/>
                    <a:pt x="85" y="173"/>
                  </a:cubicBezTo>
                  <a:cubicBezTo>
                    <a:pt x="86" y="173"/>
                    <a:pt x="88" y="173"/>
                    <a:pt x="89" y="173"/>
                  </a:cubicBezTo>
                  <a:cubicBezTo>
                    <a:pt x="88" y="172"/>
                    <a:pt x="88" y="171"/>
                    <a:pt x="87" y="170"/>
                  </a:cubicBezTo>
                  <a:cubicBezTo>
                    <a:pt x="86" y="170"/>
                    <a:pt x="87" y="169"/>
                    <a:pt x="87" y="169"/>
                  </a:cubicBezTo>
                  <a:cubicBezTo>
                    <a:pt x="88" y="169"/>
                    <a:pt x="89" y="171"/>
                    <a:pt x="90" y="171"/>
                  </a:cubicBezTo>
                  <a:cubicBezTo>
                    <a:pt x="90" y="169"/>
                    <a:pt x="90" y="168"/>
                    <a:pt x="89" y="167"/>
                  </a:cubicBezTo>
                  <a:cubicBezTo>
                    <a:pt x="89" y="166"/>
                    <a:pt x="90" y="166"/>
                    <a:pt x="90" y="166"/>
                  </a:cubicBezTo>
                  <a:cubicBezTo>
                    <a:pt x="89" y="161"/>
                    <a:pt x="90" y="155"/>
                    <a:pt x="90" y="150"/>
                  </a:cubicBezTo>
                  <a:cubicBezTo>
                    <a:pt x="85" y="149"/>
                    <a:pt x="80" y="149"/>
                    <a:pt x="74" y="149"/>
                  </a:cubicBezTo>
                  <a:cubicBezTo>
                    <a:pt x="72" y="150"/>
                    <a:pt x="68" y="149"/>
                    <a:pt x="67" y="147"/>
                  </a:cubicBezTo>
                  <a:cubicBezTo>
                    <a:pt x="72" y="127"/>
                    <a:pt x="79" y="108"/>
                    <a:pt x="84" y="88"/>
                  </a:cubicBezTo>
                  <a:cubicBezTo>
                    <a:pt x="91" y="65"/>
                    <a:pt x="100" y="43"/>
                    <a:pt x="106" y="19"/>
                  </a:cubicBezTo>
                  <a:cubicBezTo>
                    <a:pt x="104" y="19"/>
                    <a:pt x="102" y="19"/>
                    <a:pt x="100" y="19"/>
                  </a:cubicBezTo>
                  <a:close/>
                  <a:moveTo>
                    <a:pt x="2" y="157"/>
                  </a:moveTo>
                  <a:cubicBezTo>
                    <a:pt x="3" y="157"/>
                    <a:pt x="3" y="157"/>
                    <a:pt x="3" y="157"/>
                  </a:cubicBezTo>
                  <a:cubicBezTo>
                    <a:pt x="5" y="160"/>
                    <a:pt x="8" y="164"/>
                    <a:pt x="10" y="166"/>
                  </a:cubicBezTo>
                  <a:cubicBezTo>
                    <a:pt x="11" y="166"/>
                    <a:pt x="10" y="165"/>
                    <a:pt x="10" y="165"/>
                  </a:cubicBezTo>
                  <a:cubicBezTo>
                    <a:pt x="9" y="164"/>
                    <a:pt x="8" y="163"/>
                    <a:pt x="9" y="162"/>
                  </a:cubicBezTo>
                  <a:cubicBezTo>
                    <a:pt x="9" y="161"/>
                    <a:pt x="10" y="162"/>
                    <a:pt x="11" y="162"/>
                  </a:cubicBezTo>
                  <a:cubicBezTo>
                    <a:pt x="12" y="148"/>
                    <a:pt x="12" y="148"/>
                    <a:pt x="12" y="148"/>
                  </a:cubicBezTo>
                  <a:cubicBezTo>
                    <a:pt x="12" y="140"/>
                    <a:pt x="12" y="140"/>
                    <a:pt x="12" y="140"/>
                  </a:cubicBezTo>
                  <a:cubicBezTo>
                    <a:pt x="15" y="139"/>
                    <a:pt x="18" y="138"/>
                    <a:pt x="22" y="137"/>
                  </a:cubicBezTo>
                  <a:cubicBezTo>
                    <a:pt x="22" y="137"/>
                    <a:pt x="22" y="137"/>
                    <a:pt x="22" y="137"/>
                  </a:cubicBezTo>
                  <a:cubicBezTo>
                    <a:pt x="23" y="136"/>
                    <a:pt x="26" y="137"/>
                    <a:pt x="26" y="137"/>
                  </a:cubicBezTo>
                  <a:cubicBezTo>
                    <a:pt x="31" y="137"/>
                    <a:pt x="36" y="137"/>
                    <a:pt x="41" y="137"/>
                  </a:cubicBezTo>
                  <a:cubicBezTo>
                    <a:pt x="40" y="136"/>
                    <a:pt x="40" y="134"/>
                    <a:pt x="41" y="133"/>
                  </a:cubicBezTo>
                  <a:cubicBezTo>
                    <a:pt x="42" y="133"/>
                    <a:pt x="43" y="134"/>
                    <a:pt x="43" y="133"/>
                  </a:cubicBezTo>
                  <a:cubicBezTo>
                    <a:pt x="46" y="122"/>
                    <a:pt x="46" y="107"/>
                    <a:pt x="48" y="95"/>
                  </a:cubicBezTo>
                  <a:cubicBezTo>
                    <a:pt x="49" y="93"/>
                    <a:pt x="50" y="90"/>
                    <a:pt x="50" y="87"/>
                  </a:cubicBezTo>
                  <a:cubicBezTo>
                    <a:pt x="47" y="87"/>
                    <a:pt x="45" y="86"/>
                    <a:pt x="42" y="85"/>
                  </a:cubicBezTo>
                  <a:cubicBezTo>
                    <a:pt x="38" y="83"/>
                    <a:pt x="38" y="83"/>
                    <a:pt x="38" y="83"/>
                  </a:cubicBezTo>
                  <a:cubicBezTo>
                    <a:pt x="37" y="82"/>
                    <a:pt x="36" y="81"/>
                    <a:pt x="35" y="80"/>
                  </a:cubicBezTo>
                  <a:cubicBezTo>
                    <a:pt x="35" y="80"/>
                    <a:pt x="35" y="80"/>
                    <a:pt x="35" y="80"/>
                  </a:cubicBezTo>
                  <a:cubicBezTo>
                    <a:pt x="34" y="81"/>
                    <a:pt x="33" y="81"/>
                    <a:pt x="32" y="80"/>
                  </a:cubicBezTo>
                  <a:cubicBezTo>
                    <a:pt x="31" y="80"/>
                    <a:pt x="31" y="79"/>
                    <a:pt x="31" y="78"/>
                  </a:cubicBezTo>
                  <a:cubicBezTo>
                    <a:pt x="30" y="70"/>
                    <a:pt x="31" y="62"/>
                    <a:pt x="33" y="56"/>
                  </a:cubicBezTo>
                  <a:cubicBezTo>
                    <a:pt x="34" y="49"/>
                    <a:pt x="37" y="43"/>
                    <a:pt x="36" y="36"/>
                  </a:cubicBezTo>
                  <a:cubicBezTo>
                    <a:pt x="38" y="35"/>
                    <a:pt x="40" y="35"/>
                    <a:pt x="41" y="36"/>
                  </a:cubicBezTo>
                  <a:cubicBezTo>
                    <a:pt x="54" y="36"/>
                    <a:pt x="61" y="31"/>
                    <a:pt x="67" y="25"/>
                  </a:cubicBezTo>
                  <a:cubicBezTo>
                    <a:pt x="68" y="22"/>
                    <a:pt x="68" y="18"/>
                    <a:pt x="69" y="15"/>
                  </a:cubicBezTo>
                  <a:cubicBezTo>
                    <a:pt x="66" y="16"/>
                    <a:pt x="63" y="16"/>
                    <a:pt x="61" y="17"/>
                  </a:cubicBezTo>
                  <a:cubicBezTo>
                    <a:pt x="60" y="17"/>
                    <a:pt x="59" y="16"/>
                    <a:pt x="57" y="16"/>
                  </a:cubicBezTo>
                  <a:cubicBezTo>
                    <a:pt x="57" y="16"/>
                    <a:pt x="57" y="14"/>
                    <a:pt x="57" y="14"/>
                  </a:cubicBezTo>
                  <a:cubicBezTo>
                    <a:pt x="59" y="13"/>
                    <a:pt x="61" y="12"/>
                    <a:pt x="63" y="12"/>
                  </a:cubicBezTo>
                  <a:cubicBezTo>
                    <a:pt x="63" y="12"/>
                    <a:pt x="63" y="10"/>
                    <a:pt x="65" y="10"/>
                  </a:cubicBezTo>
                  <a:cubicBezTo>
                    <a:pt x="64" y="10"/>
                    <a:pt x="65" y="9"/>
                    <a:pt x="65" y="8"/>
                  </a:cubicBezTo>
                  <a:cubicBezTo>
                    <a:pt x="69" y="7"/>
                    <a:pt x="74" y="8"/>
                    <a:pt x="79" y="7"/>
                  </a:cubicBezTo>
                  <a:cubicBezTo>
                    <a:pt x="90" y="7"/>
                    <a:pt x="100" y="8"/>
                    <a:pt x="110" y="9"/>
                  </a:cubicBezTo>
                  <a:cubicBezTo>
                    <a:pt x="110" y="10"/>
                    <a:pt x="111" y="9"/>
                    <a:pt x="111" y="9"/>
                  </a:cubicBezTo>
                  <a:cubicBezTo>
                    <a:pt x="111" y="6"/>
                    <a:pt x="112" y="3"/>
                    <a:pt x="112" y="1"/>
                  </a:cubicBezTo>
                  <a:cubicBezTo>
                    <a:pt x="113" y="0"/>
                    <a:pt x="114" y="0"/>
                    <a:pt x="114" y="0"/>
                  </a:cubicBezTo>
                  <a:cubicBezTo>
                    <a:pt x="116" y="0"/>
                    <a:pt x="117" y="2"/>
                    <a:pt x="117" y="4"/>
                  </a:cubicBezTo>
                  <a:cubicBezTo>
                    <a:pt x="116" y="5"/>
                    <a:pt x="115" y="8"/>
                    <a:pt x="115" y="10"/>
                  </a:cubicBezTo>
                  <a:cubicBezTo>
                    <a:pt x="117" y="10"/>
                    <a:pt x="118" y="12"/>
                    <a:pt x="118" y="14"/>
                  </a:cubicBezTo>
                  <a:cubicBezTo>
                    <a:pt x="118" y="14"/>
                    <a:pt x="117" y="14"/>
                    <a:pt x="117" y="15"/>
                  </a:cubicBezTo>
                  <a:cubicBezTo>
                    <a:pt x="118" y="14"/>
                    <a:pt x="118" y="15"/>
                    <a:pt x="118" y="15"/>
                  </a:cubicBezTo>
                  <a:cubicBezTo>
                    <a:pt x="119" y="16"/>
                    <a:pt x="118" y="17"/>
                    <a:pt x="118" y="16"/>
                  </a:cubicBezTo>
                  <a:cubicBezTo>
                    <a:pt x="117" y="16"/>
                    <a:pt x="116" y="16"/>
                    <a:pt x="115" y="15"/>
                  </a:cubicBezTo>
                  <a:cubicBezTo>
                    <a:pt x="117" y="20"/>
                    <a:pt x="118" y="23"/>
                    <a:pt x="121" y="26"/>
                  </a:cubicBezTo>
                  <a:cubicBezTo>
                    <a:pt x="122" y="30"/>
                    <a:pt x="125" y="33"/>
                    <a:pt x="126" y="36"/>
                  </a:cubicBezTo>
                  <a:cubicBezTo>
                    <a:pt x="127" y="36"/>
                    <a:pt x="128" y="37"/>
                    <a:pt x="127" y="38"/>
                  </a:cubicBezTo>
                  <a:cubicBezTo>
                    <a:pt x="126" y="38"/>
                    <a:pt x="125" y="38"/>
                    <a:pt x="125" y="38"/>
                  </a:cubicBezTo>
                  <a:cubicBezTo>
                    <a:pt x="123" y="36"/>
                    <a:pt x="122" y="34"/>
                    <a:pt x="121" y="32"/>
                  </a:cubicBezTo>
                  <a:cubicBezTo>
                    <a:pt x="119" y="33"/>
                    <a:pt x="118" y="36"/>
                    <a:pt x="119" y="38"/>
                  </a:cubicBezTo>
                  <a:cubicBezTo>
                    <a:pt x="119" y="39"/>
                    <a:pt x="117" y="38"/>
                    <a:pt x="117" y="40"/>
                  </a:cubicBezTo>
                  <a:cubicBezTo>
                    <a:pt x="118" y="41"/>
                    <a:pt x="119" y="43"/>
                    <a:pt x="119" y="45"/>
                  </a:cubicBezTo>
                  <a:cubicBezTo>
                    <a:pt x="119" y="46"/>
                    <a:pt x="117" y="46"/>
                    <a:pt x="117" y="46"/>
                  </a:cubicBezTo>
                  <a:cubicBezTo>
                    <a:pt x="117" y="47"/>
                    <a:pt x="118" y="49"/>
                    <a:pt x="117" y="50"/>
                  </a:cubicBezTo>
                  <a:cubicBezTo>
                    <a:pt x="117" y="51"/>
                    <a:pt x="116" y="51"/>
                    <a:pt x="114" y="51"/>
                  </a:cubicBezTo>
                  <a:cubicBezTo>
                    <a:pt x="116" y="52"/>
                    <a:pt x="115" y="52"/>
                    <a:pt x="114" y="51"/>
                  </a:cubicBezTo>
                  <a:cubicBezTo>
                    <a:pt x="114" y="51"/>
                    <a:pt x="114" y="51"/>
                    <a:pt x="113" y="52"/>
                  </a:cubicBezTo>
                  <a:cubicBezTo>
                    <a:pt x="114" y="52"/>
                    <a:pt x="114" y="52"/>
                    <a:pt x="114" y="53"/>
                  </a:cubicBezTo>
                  <a:cubicBezTo>
                    <a:pt x="113" y="52"/>
                    <a:pt x="113" y="53"/>
                    <a:pt x="113" y="54"/>
                  </a:cubicBezTo>
                  <a:cubicBezTo>
                    <a:pt x="113" y="55"/>
                    <a:pt x="114" y="57"/>
                    <a:pt x="114" y="59"/>
                  </a:cubicBezTo>
                  <a:cubicBezTo>
                    <a:pt x="114" y="59"/>
                    <a:pt x="113" y="60"/>
                    <a:pt x="113" y="60"/>
                  </a:cubicBezTo>
                  <a:cubicBezTo>
                    <a:pt x="113" y="60"/>
                    <a:pt x="112" y="60"/>
                    <a:pt x="112" y="60"/>
                  </a:cubicBezTo>
                  <a:cubicBezTo>
                    <a:pt x="111" y="60"/>
                    <a:pt x="111" y="61"/>
                    <a:pt x="111" y="63"/>
                  </a:cubicBezTo>
                  <a:cubicBezTo>
                    <a:pt x="111" y="63"/>
                    <a:pt x="112" y="65"/>
                    <a:pt x="111" y="66"/>
                  </a:cubicBezTo>
                  <a:cubicBezTo>
                    <a:pt x="111" y="66"/>
                    <a:pt x="111" y="66"/>
                    <a:pt x="110" y="67"/>
                  </a:cubicBezTo>
                  <a:cubicBezTo>
                    <a:pt x="110" y="67"/>
                    <a:pt x="109" y="67"/>
                    <a:pt x="109" y="67"/>
                  </a:cubicBezTo>
                  <a:cubicBezTo>
                    <a:pt x="109" y="70"/>
                    <a:pt x="108" y="74"/>
                    <a:pt x="107" y="77"/>
                  </a:cubicBezTo>
                  <a:cubicBezTo>
                    <a:pt x="107" y="78"/>
                    <a:pt x="107" y="79"/>
                    <a:pt x="108" y="80"/>
                  </a:cubicBezTo>
                  <a:cubicBezTo>
                    <a:pt x="107" y="80"/>
                    <a:pt x="107" y="80"/>
                    <a:pt x="106" y="79"/>
                  </a:cubicBezTo>
                  <a:cubicBezTo>
                    <a:pt x="106" y="79"/>
                    <a:pt x="106" y="80"/>
                    <a:pt x="106" y="81"/>
                  </a:cubicBezTo>
                  <a:cubicBezTo>
                    <a:pt x="107" y="83"/>
                    <a:pt x="108" y="84"/>
                    <a:pt x="109" y="86"/>
                  </a:cubicBezTo>
                  <a:cubicBezTo>
                    <a:pt x="109" y="86"/>
                    <a:pt x="109" y="88"/>
                    <a:pt x="108" y="88"/>
                  </a:cubicBezTo>
                  <a:cubicBezTo>
                    <a:pt x="106" y="88"/>
                    <a:pt x="105" y="86"/>
                    <a:pt x="104" y="86"/>
                  </a:cubicBezTo>
                  <a:cubicBezTo>
                    <a:pt x="104" y="87"/>
                    <a:pt x="103" y="88"/>
                    <a:pt x="104" y="89"/>
                  </a:cubicBezTo>
                  <a:cubicBezTo>
                    <a:pt x="105" y="90"/>
                    <a:pt x="106" y="91"/>
                    <a:pt x="106" y="93"/>
                  </a:cubicBezTo>
                  <a:cubicBezTo>
                    <a:pt x="106" y="94"/>
                    <a:pt x="105" y="95"/>
                    <a:pt x="104" y="94"/>
                  </a:cubicBezTo>
                  <a:cubicBezTo>
                    <a:pt x="103" y="94"/>
                    <a:pt x="103" y="94"/>
                    <a:pt x="102" y="93"/>
                  </a:cubicBezTo>
                  <a:cubicBezTo>
                    <a:pt x="102" y="93"/>
                    <a:pt x="102" y="94"/>
                    <a:pt x="102" y="94"/>
                  </a:cubicBezTo>
                  <a:cubicBezTo>
                    <a:pt x="103" y="96"/>
                    <a:pt x="104" y="97"/>
                    <a:pt x="104" y="99"/>
                  </a:cubicBezTo>
                  <a:cubicBezTo>
                    <a:pt x="104" y="99"/>
                    <a:pt x="103" y="100"/>
                    <a:pt x="103" y="100"/>
                  </a:cubicBezTo>
                  <a:cubicBezTo>
                    <a:pt x="102" y="100"/>
                    <a:pt x="101" y="99"/>
                    <a:pt x="100" y="99"/>
                  </a:cubicBezTo>
                  <a:cubicBezTo>
                    <a:pt x="100" y="99"/>
                    <a:pt x="99" y="100"/>
                    <a:pt x="99" y="101"/>
                  </a:cubicBezTo>
                  <a:cubicBezTo>
                    <a:pt x="99" y="102"/>
                    <a:pt x="100" y="103"/>
                    <a:pt x="100" y="103"/>
                  </a:cubicBezTo>
                  <a:cubicBezTo>
                    <a:pt x="99" y="104"/>
                    <a:pt x="99" y="104"/>
                    <a:pt x="98" y="104"/>
                  </a:cubicBezTo>
                  <a:cubicBezTo>
                    <a:pt x="98" y="105"/>
                    <a:pt x="97" y="107"/>
                    <a:pt x="97" y="109"/>
                  </a:cubicBezTo>
                  <a:cubicBezTo>
                    <a:pt x="97" y="109"/>
                    <a:pt x="98" y="111"/>
                    <a:pt x="97" y="111"/>
                  </a:cubicBezTo>
                  <a:cubicBezTo>
                    <a:pt x="96" y="111"/>
                    <a:pt x="96" y="111"/>
                    <a:pt x="96" y="112"/>
                  </a:cubicBezTo>
                  <a:cubicBezTo>
                    <a:pt x="95" y="113"/>
                    <a:pt x="96" y="114"/>
                    <a:pt x="96" y="115"/>
                  </a:cubicBezTo>
                  <a:cubicBezTo>
                    <a:pt x="94" y="116"/>
                    <a:pt x="94" y="117"/>
                    <a:pt x="94" y="119"/>
                  </a:cubicBezTo>
                  <a:cubicBezTo>
                    <a:pt x="94" y="119"/>
                    <a:pt x="95" y="120"/>
                    <a:pt x="95" y="121"/>
                  </a:cubicBezTo>
                  <a:cubicBezTo>
                    <a:pt x="95" y="121"/>
                    <a:pt x="94" y="122"/>
                    <a:pt x="94" y="122"/>
                  </a:cubicBezTo>
                  <a:cubicBezTo>
                    <a:pt x="93" y="122"/>
                    <a:pt x="93" y="122"/>
                    <a:pt x="92" y="121"/>
                  </a:cubicBezTo>
                  <a:cubicBezTo>
                    <a:pt x="92" y="122"/>
                    <a:pt x="92" y="123"/>
                    <a:pt x="92" y="124"/>
                  </a:cubicBezTo>
                  <a:cubicBezTo>
                    <a:pt x="92" y="125"/>
                    <a:pt x="92" y="125"/>
                    <a:pt x="93" y="126"/>
                  </a:cubicBezTo>
                  <a:cubicBezTo>
                    <a:pt x="91" y="127"/>
                    <a:pt x="89" y="129"/>
                    <a:pt x="91" y="130"/>
                  </a:cubicBezTo>
                  <a:cubicBezTo>
                    <a:pt x="91" y="131"/>
                    <a:pt x="92" y="132"/>
                    <a:pt x="92" y="133"/>
                  </a:cubicBezTo>
                  <a:cubicBezTo>
                    <a:pt x="91" y="134"/>
                    <a:pt x="90" y="134"/>
                    <a:pt x="90" y="133"/>
                  </a:cubicBezTo>
                  <a:cubicBezTo>
                    <a:pt x="90" y="135"/>
                    <a:pt x="89" y="136"/>
                    <a:pt x="90" y="137"/>
                  </a:cubicBezTo>
                  <a:cubicBezTo>
                    <a:pt x="89" y="138"/>
                    <a:pt x="89" y="138"/>
                    <a:pt x="89" y="138"/>
                  </a:cubicBezTo>
                  <a:cubicBezTo>
                    <a:pt x="88" y="141"/>
                    <a:pt x="88" y="141"/>
                    <a:pt x="88" y="141"/>
                  </a:cubicBezTo>
                  <a:cubicBezTo>
                    <a:pt x="90" y="141"/>
                    <a:pt x="92" y="141"/>
                    <a:pt x="93" y="141"/>
                  </a:cubicBezTo>
                  <a:cubicBezTo>
                    <a:pt x="94" y="140"/>
                    <a:pt x="95" y="139"/>
                    <a:pt x="97" y="140"/>
                  </a:cubicBezTo>
                  <a:cubicBezTo>
                    <a:pt x="97" y="140"/>
                    <a:pt x="97" y="142"/>
                    <a:pt x="98" y="141"/>
                  </a:cubicBezTo>
                  <a:cubicBezTo>
                    <a:pt x="100" y="141"/>
                    <a:pt x="103" y="142"/>
                    <a:pt x="103" y="144"/>
                  </a:cubicBezTo>
                  <a:cubicBezTo>
                    <a:pt x="103" y="145"/>
                    <a:pt x="104" y="146"/>
                    <a:pt x="105" y="147"/>
                  </a:cubicBezTo>
                  <a:cubicBezTo>
                    <a:pt x="108" y="151"/>
                    <a:pt x="112" y="154"/>
                    <a:pt x="116" y="156"/>
                  </a:cubicBezTo>
                  <a:cubicBezTo>
                    <a:pt x="116" y="157"/>
                    <a:pt x="115" y="158"/>
                    <a:pt x="115" y="157"/>
                  </a:cubicBezTo>
                  <a:cubicBezTo>
                    <a:pt x="113" y="157"/>
                    <a:pt x="112" y="156"/>
                    <a:pt x="111" y="155"/>
                  </a:cubicBezTo>
                  <a:cubicBezTo>
                    <a:pt x="111" y="156"/>
                    <a:pt x="111" y="158"/>
                    <a:pt x="112" y="159"/>
                  </a:cubicBezTo>
                  <a:cubicBezTo>
                    <a:pt x="110" y="159"/>
                    <a:pt x="110" y="160"/>
                    <a:pt x="110" y="161"/>
                  </a:cubicBezTo>
                  <a:cubicBezTo>
                    <a:pt x="110" y="162"/>
                    <a:pt x="111" y="162"/>
                    <a:pt x="111" y="163"/>
                  </a:cubicBezTo>
                  <a:cubicBezTo>
                    <a:pt x="109" y="163"/>
                    <a:pt x="110" y="165"/>
                    <a:pt x="110" y="166"/>
                  </a:cubicBezTo>
                  <a:cubicBezTo>
                    <a:pt x="110" y="166"/>
                    <a:pt x="111" y="167"/>
                    <a:pt x="110" y="167"/>
                  </a:cubicBezTo>
                  <a:cubicBezTo>
                    <a:pt x="108" y="167"/>
                    <a:pt x="109" y="168"/>
                    <a:pt x="109" y="169"/>
                  </a:cubicBezTo>
                  <a:cubicBezTo>
                    <a:pt x="109" y="169"/>
                    <a:pt x="109" y="170"/>
                    <a:pt x="109" y="171"/>
                  </a:cubicBezTo>
                  <a:cubicBezTo>
                    <a:pt x="109" y="172"/>
                    <a:pt x="110" y="173"/>
                    <a:pt x="109" y="174"/>
                  </a:cubicBezTo>
                  <a:cubicBezTo>
                    <a:pt x="109" y="174"/>
                    <a:pt x="109" y="174"/>
                    <a:pt x="108" y="174"/>
                  </a:cubicBezTo>
                  <a:cubicBezTo>
                    <a:pt x="108" y="176"/>
                    <a:pt x="109" y="177"/>
                    <a:pt x="109" y="178"/>
                  </a:cubicBezTo>
                  <a:cubicBezTo>
                    <a:pt x="109" y="179"/>
                    <a:pt x="108" y="179"/>
                    <a:pt x="108" y="178"/>
                  </a:cubicBezTo>
                  <a:cubicBezTo>
                    <a:pt x="107" y="179"/>
                    <a:pt x="107" y="181"/>
                    <a:pt x="108" y="181"/>
                  </a:cubicBezTo>
                  <a:cubicBezTo>
                    <a:pt x="108" y="183"/>
                    <a:pt x="110" y="184"/>
                    <a:pt x="110" y="185"/>
                  </a:cubicBezTo>
                  <a:cubicBezTo>
                    <a:pt x="110" y="185"/>
                    <a:pt x="109" y="186"/>
                    <a:pt x="109" y="185"/>
                  </a:cubicBezTo>
                  <a:cubicBezTo>
                    <a:pt x="108" y="185"/>
                    <a:pt x="107" y="184"/>
                    <a:pt x="106" y="184"/>
                  </a:cubicBezTo>
                  <a:cubicBezTo>
                    <a:pt x="109" y="188"/>
                    <a:pt x="112" y="191"/>
                    <a:pt x="115" y="195"/>
                  </a:cubicBezTo>
                  <a:cubicBezTo>
                    <a:pt x="115" y="195"/>
                    <a:pt x="116" y="196"/>
                    <a:pt x="114" y="196"/>
                  </a:cubicBezTo>
                  <a:cubicBezTo>
                    <a:pt x="114" y="196"/>
                    <a:pt x="114" y="195"/>
                    <a:pt x="113" y="195"/>
                  </a:cubicBezTo>
                  <a:cubicBezTo>
                    <a:pt x="113" y="196"/>
                    <a:pt x="112" y="196"/>
                    <a:pt x="111" y="196"/>
                  </a:cubicBezTo>
                  <a:cubicBezTo>
                    <a:pt x="109" y="194"/>
                    <a:pt x="107" y="192"/>
                    <a:pt x="105" y="190"/>
                  </a:cubicBezTo>
                  <a:cubicBezTo>
                    <a:pt x="105" y="190"/>
                    <a:pt x="102" y="189"/>
                    <a:pt x="101" y="189"/>
                  </a:cubicBezTo>
                  <a:cubicBezTo>
                    <a:pt x="102" y="189"/>
                    <a:pt x="101" y="191"/>
                    <a:pt x="101" y="190"/>
                  </a:cubicBezTo>
                  <a:cubicBezTo>
                    <a:pt x="98" y="189"/>
                    <a:pt x="93" y="190"/>
                    <a:pt x="89" y="190"/>
                  </a:cubicBezTo>
                  <a:cubicBezTo>
                    <a:pt x="87" y="190"/>
                    <a:pt x="84" y="190"/>
                    <a:pt x="82" y="189"/>
                  </a:cubicBezTo>
                  <a:cubicBezTo>
                    <a:pt x="82" y="191"/>
                    <a:pt x="80" y="191"/>
                    <a:pt x="79" y="190"/>
                  </a:cubicBezTo>
                  <a:cubicBezTo>
                    <a:pt x="78" y="189"/>
                    <a:pt x="76" y="189"/>
                    <a:pt x="75" y="190"/>
                  </a:cubicBezTo>
                  <a:cubicBezTo>
                    <a:pt x="74" y="190"/>
                    <a:pt x="74" y="190"/>
                    <a:pt x="73" y="190"/>
                  </a:cubicBezTo>
                  <a:cubicBezTo>
                    <a:pt x="68" y="190"/>
                    <a:pt x="64" y="190"/>
                    <a:pt x="59" y="190"/>
                  </a:cubicBezTo>
                  <a:cubicBezTo>
                    <a:pt x="56" y="189"/>
                    <a:pt x="53" y="189"/>
                    <a:pt x="51" y="189"/>
                  </a:cubicBezTo>
                  <a:cubicBezTo>
                    <a:pt x="50" y="189"/>
                    <a:pt x="50" y="188"/>
                    <a:pt x="50" y="188"/>
                  </a:cubicBezTo>
                  <a:cubicBezTo>
                    <a:pt x="45" y="188"/>
                    <a:pt x="41" y="186"/>
                    <a:pt x="35" y="187"/>
                  </a:cubicBezTo>
                  <a:cubicBezTo>
                    <a:pt x="36" y="187"/>
                    <a:pt x="37" y="188"/>
                    <a:pt x="37" y="189"/>
                  </a:cubicBezTo>
                  <a:cubicBezTo>
                    <a:pt x="38" y="189"/>
                    <a:pt x="37" y="190"/>
                    <a:pt x="36" y="190"/>
                  </a:cubicBezTo>
                  <a:cubicBezTo>
                    <a:pt x="35" y="189"/>
                    <a:pt x="33" y="186"/>
                    <a:pt x="30" y="186"/>
                  </a:cubicBezTo>
                  <a:cubicBezTo>
                    <a:pt x="30" y="188"/>
                    <a:pt x="32" y="190"/>
                    <a:pt x="33" y="190"/>
                  </a:cubicBezTo>
                  <a:cubicBezTo>
                    <a:pt x="34" y="191"/>
                    <a:pt x="33" y="192"/>
                    <a:pt x="34" y="193"/>
                  </a:cubicBezTo>
                  <a:cubicBezTo>
                    <a:pt x="34" y="194"/>
                    <a:pt x="33" y="194"/>
                    <a:pt x="33" y="194"/>
                  </a:cubicBezTo>
                  <a:cubicBezTo>
                    <a:pt x="30" y="191"/>
                    <a:pt x="28" y="189"/>
                    <a:pt x="25" y="186"/>
                  </a:cubicBezTo>
                  <a:cubicBezTo>
                    <a:pt x="25" y="186"/>
                    <a:pt x="24" y="186"/>
                    <a:pt x="24" y="187"/>
                  </a:cubicBezTo>
                  <a:cubicBezTo>
                    <a:pt x="23" y="186"/>
                    <a:pt x="21" y="185"/>
                    <a:pt x="20" y="183"/>
                  </a:cubicBezTo>
                  <a:cubicBezTo>
                    <a:pt x="17" y="176"/>
                    <a:pt x="11" y="171"/>
                    <a:pt x="7" y="165"/>
                  </a:cubicBezTo>
                  <a:cubicBezTo>
                    <a:pt x="4" y="163"/>
                    <a:pt x="2" y="160"/>
                    <a:pt x="1" y="157"/>
                  </a:cubicBezTo>
                  <a:cubicBezTo>
                    <a:pt x="0" y="156"/>
                    <a:pt x="1" y="156"/>
                    <a:pt x="2" y="156"/>
                  </a:cubicBezTo>
                  <a:cubicBezTo>
                    <a:pt x="2" y="156"/>
                    <a:pt x="2" y="157"/>
                    <a:pt x="2" y="157"/>
                  </a:cubicBezTo>
                  <a:close/>
                </a:path>
              </a:pathLst>
            </a:custGeom>
            <a:solidFill>
              <a:srgbClr val="32827D"/>
            </a:solidFill>
            <a:ln>
              <a:noFill/>
            </a:ln>
          </p:spPr>
          <p:txBody>
            <a:bodyPr/>
            <a:lstStyle/>
            <a:p>
              <a:endParaRPr lang="zh-CN" altLang="en-US" sz="2000">
                <a:solidFill>
                  <a:srgbClr val="002060"/>
                </a:solidFill>
              </a:endParaRPr>
            </a:p>
          </p:txBody>
        </p:sp>
        <p:sp>
          <p:nvSpPr>
            <p:cNvPr id="12" name="MH_SubTitle_1">
              <a:extLst>
                <a:ext uri="{FF2B5EF4-FFF2-40B4-BE49-F238E27FC236}">
                  <a16:creationId xmlns:a16="http://schemas.microsoft.com/office/drawing/2014/main" id="{4E4F4ADF-3A02-4B0D-910B-8456A93D68F0}"/>
                </a:ext>
              </a:extLst>
            </p:cNvPr>
            <p:cNvSpPr/>
            <p:nvPr>
              <p:custDataLst>
                <p:tags r:id="rId4"/>
              </p:custDataLst>
            </p:nvPr>
          </p:nvSpPr>
          <p:spPr>
            <a:xfrm>
              <a:off x="2063552" y="2060848"/>
              <a:ext cx="8064896" cy="1152128"/>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联合查询：</a:t>
              </a: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四表查询试题</a:t>
              </a:r>
            </a:p>
          </p:txBody>
        </p:sp>
      </p:grpSp>
      <p:grpSp>
        <p:nvGrpSpPr>
          <p:cNvPr id="22" name="组合 21">
            <a:extLst>
              <a:ext uri="{FF2B5EF4-FFF2-40B4-BE49-F238E27FC236}">
                <a16:creationId xmlns:a16="http://schemas.microsoft.com/office/drawing/2014/main" id="{4AC13842-53AC-41C3-8B58-F2E6F66ED816}"/>
              </a:ext>
            </a:extLst>
          </p:cNvPr>
          <p:cNvGrpSpPr/>
          <p:nvPr/>
        </p:nvGrpSpPr>
        <p:grpSpPr>
          <a:xfrm>
            <a:off x="1144687" y="4009362"/>
            <a:ext cx="8983761" cy="814387"/>
            <a:chOff x="1144687" y="3443971"/>
            <a:chExt cx="8983761" cy="814387"/>
          </a:xfrm>
        </p:grpSpPr>
        <p:sp>
          <p:nvSpPr>
            <p:cNvPr id="15" name="MH_Other_2">
              <a:extLst>
                <a:ext uri="{FF2B5EF4-FFF2-40B4-BE49-F238E27FC236}">
                  <a16:creationId xmlns:a16="http://schemas.microsoft.com/office/drawing/2014/main" id="{99F9A755-3593-4DC5-AEB8-ACC8A5EC45FA}"/>
                </a:ext>
              </a:extLst>
            </p:cNvPr>
            <p:cNvSpPr>
              <a:spLocks noChangeAspect="1" noEditPoints="1"/>
            </p:cNvSpPr>
            <p:nvPr>
              <p:custDataLst>
                <p:tags r:id="rId1"/>
              </p:custDataLst>
            </p:nvPr>
          </p:nvSpPr>
          <p:spPr bwMode="auto">
            <a:xfrm>
              <a:off x="1144687" y="3443971"/>
              <a:ext cx="642937" cy="814387"/>
            </a:xfrm>
            <a:custGeom>
              <a:avLst/>
              <a:gdLst>
                <a:gd name="T0" fmla="*/ 2147483646 w 168"/>
                <a:gd name="T1" fmla="*/ 2147483646 h 213"/>
                <a:gd name="T2" fmla="*/ 2147483646 w 168"/>
                <a:gd name="T3" fmla="*/ 2147483646 h 213"/>
                <a:gd name="T4" fmla="*/ 2147483646 w 168"/>
                <a:gd name="T5" fmla="*/ 2147483646 h 213"/>
                <a:gd name="T6" fmla="*/ 2147483646 w 168"/>
                <a:gd name="T7" fmla="*/ 2147483646 h 213"/>
                <a:gd name="T8" fmla="*/ 2147483646 w 168"/>
                <a:gd name="T9" fmla="*/ 2147483646 h 213"/>
                <a:gd name="T10" fmla="*/ 2147483646 w 168"/>
                <a:gd name="T11" fmla="*/ 2147483646 h 213"/>
                <a:gd name="T12" fmla="*/ 2147483646 w 168"/>
                <a:gd name="T13" fmla="*/ 2147483646 h 213"/>
                <a:gd name="T14" fmla="*/ 2147483646 w 168"/>
                <a:gd name="T15" fmla="*/ 2147483646 h 213"/>
                <a:gd name="T16" fmla="*/ 2147483646 w 168"/>
                <a:gd name="T17" fmla="*/ 2147483646 h 213"/>
                <a:gd name="T18" fmla="*/ 2147483646 w 168"/>
                <a:gd name="T19" fmla="*/ 2147483646 h 213"/>
                <a:gd name="T20" fmla="*/ 2147483646 w 168"/>
                <a:gd name="T21" fmla="*/ 2147483646 h 213"/>
                <a:gd name="T22" fmla="*/ 2147483646 w 168"/>
                <a:gd name="T23" fmla="*/ 2147483646 h 213"/>
                <a:gd name="T24" fmla="*/ 2147483646 w 168"/>
                <a:gd name="T25" fmla="*/ 2147483646 h 213"/>
                <a:gd name="T26" fmla="*/ 2147483646 w 168"/>
                <a:gd name="T27" fmla="*/ 2147483646 h 213"/>
                <a:gd name="T28" fmla="*/ 2147483646 w 168"/>
                <a:gd name="T29" fmla="*/ 2147483646 h 213"/>
                <a:gd name="T30" fmla="*/ 2147483646 w 168"/>
                <a:gd name="T31" fmla="*/ 2147483646 h 213"/>
                <a:gd name="T32" fmla="*/ 2147483646 w 168"/>
                <a:gd name="T33" fmla="*/ 2147483646 h 213"/>
                <a:gd name="T34" fmla="*/ 2147483646 w 168"/>
                <a:gd name="T35" fmla="*/ 2147483646 h 213"/>
                <a:gd name="T36" fmla="*/ 2147483646 w 168"/>
                <a:gd name="T37" fmla="*/ 2147483646 h 213"/>
                <a:gd name="T38" fmla="*/ 2147483646 w 168"/>
                <a:gd name="T39" fmla="*/ 2147483646 h 213"/>
                <a:gd name="T40" fmla="*/ 2147483646 w 168"/>
                <a:gd name="T41" fmla="*/ 2147483646 h 213"/>
                <a:gd name="T42" fmla="*/ 2147483646 w 168"/>
                <a:gd name="T43" fmla="*/ 2147483646 h 213"/>
                <a:gd name="T44" fmla="*/ 2147483646 w 168"/>
                <a:gd name="T45" fmla="*/ 2147483646 h 213"/>
                <a:gd name="T46" fmla="*/ 2147483646 w 168"/>
                <a:gd name="T47" fmla="*/ 2147483646 h 213"/>
                <a:gd name="T48" fmla="*/ 2147483646 w 168"/>
                <a:gd name="T49" fmla="*/ 2147483646 h 213"/>
                <a:gd name="T50" fmla="*/ 2147483646 w 168"/>
                <a:gd name="T51" fmla="*/ 2147483646 h 213"/>
                <a:gd name="T52" fmla="*/ 2147483646 w 168"/>
                <a:gd name="T53" fmla="*/ 2147483646 h 213"/>
                <a:gd name="T54" fmla="*/ 2147483646 w 168"/>
                <a:gd name="T55" fmla="*/ 2147483646 h 213"/>
                <a:gd name="T56" fmla="*/ 2147483646 w 168"/>
                <a:gd name="T57" fmla="*/ 2147483646 h 213"/>
                <a:gd name="T58" fmla="*/ 2147483646 w 168"/>
                <a:gd name="T59" fmla="*/ 2147483646 h 213"/>
                <a:gd name="T60" fmla="*/ 2147483646 w 168"/>
                <a:gd name="T61" fmla="*/ 2147483646 h 213"/>
                <a:gd name="T62" fmla="*/ 2147483646 w 168"/>
                <a:gd name="T63" fmla="*/ 2147483646 h 213"/>
                <a:gd name="T64" fmla="*/ 2147483646 w 168"/>
                <a:gd name="T65" fmla="*/ 2147483646 h 213"/>
                <a:gd name="T66" fmla="*/ 2147483646 w 168"/>
                <a:gd name="T67" fmla="*/ 2147483646 h 213"/>
                <a:gd name="T68" fmla="*/ 2147483646 w 168"/>
                <a:gd name="T69" fmla="*/ 2147483646 h 213"/>
                <a:gd name="T70" fmla="*/ 2147483646 w 168"/>
                <a:gd name="T71" fmla="*/ 2147483646 h 213"/>
                <a:gd name="T72" fmla="*/ 2147483646 w 168"/>
                <a:gd name="T73" fmla="*/ 2147483646 h 213"/>
                <a:gd name="T74" fmla="*/ 2147483646 w 168"/>
                <a:gd name="T75" fmla="*/ 2147483646 h 213"/>
                <a:gd name="T76" fmla="*/ 2147483646 w 168"/>
                <a:gd name="T77" fmla="*/ 2147483646 h 213"/>
                <a:gd name="T78" fmla="*/ 2147483646 w 168"/>
                <a:gd name="T79" fmla="*/ 2147483646 h 213"/>
                <a:gd name="T80" fmla="*/ 2147483646 w 168"/>
                <a:gd name="T81" fmla="*/ 2147483646 h 213"/>
                <a:gd name="T82" fmla="*/ 2147483646 w 168"/>
                <a:gd name="T83" fmla="*/ 2147483646 h 213"/>
                <a:gd name="T84" fmla="*/ 2147483646 w 168"/>
                <a:gd name="T85" fmla="*/ 2147483646 h 213"/>
                <a:gd name="T86" fmla="*/ 2147483646 w 168"/>
                <a:gd name="T87" fmla="*/ 2147483646 h 213"/>
                <a:gd name="T88" fmla="*/ 2147483646 w 168"/>
                <a:gd name="T89" fmla="*/ 2147483646 h 213"/>
                <a:gd name="T90" fmla="*/ 2147483646 w 168"/>
                <a:gd name="T91" fmla="*/ 2147483646 h 213"/>
                <a:gd name="T92" fmla="*/ 2147483646 w 168"/>
                <a:gd name="T93" fmla="*/ 2147483646 h 213"/>
                <a:gd name="T94" fmla="*/ 2147483646 w 168"/>
                <a:gd name="T95" fmla="*/ 2147483646 h 213"/>
                <a:gd name="T96" fmla="*/ 2147483646 w 168"/>
                <a:gd name="T97" fmla="*/ 2147483646 h 213"/>
                <a:gd name="T98" fmla="*/ 2147483646 w 168"/>
                <a:gd name="T99" fmla="*/ 2147483646 h 213"/>
                <a:gd name="T100" fmla="*/ 2147483646 w 168"/>
                <a:gd name="T101" fmla="*/ 2147483646 h 213"/>
                <a:gd name="T102" fmla="*/ 2147483646 w 168"/>
                <a:gd name="T103" fmla="*/ 2147483646 h 213"/>
                <a:gd name="T104" fmla="*/ 2147483646 w 168"/>
                <a:gd name="T105" fmla="*/ 2147483646 h 213"/>
                <a:gd name="T106" fmla="*/ 2147483646 w 168"/>
                <a:gd name="T107" fmla="*/ 2147483646 h 213"/>
                <a:gd name="T108" fmla="*/ 2147483646 w 168"/>
                <a:gd name="T109" fmla="*/ 2147483646 h 213"/>
                <a:gd name="T110" fmla="*/ 2147483646 w 168"/>
                <a:gd name="T111" fmla="*/ 2147483646 h 213"/>
                <a:gd name="T112" fmla="*/ 2147483646 w 168"/>
                <a:gd name="T113" fmla="*/ 2147483646 h 213"/>
                <a:gd name="T114" fmla="*/ 2147483646 w 168"/>
                <a:gd name="T115" fmla="*/ 2147483646 h 213"/>
                <a:gd name="T116" fmla="*/ 2147483646 w 168"/>
                <a:gd name="T117" fmla="*/ 2147483646 h 213"/>
                <a:gd name="T118" fmla="*/ 2147483646 w 168"/>
                <a:gd name="T119" fmla="*/ 2147483646 h 213"/>
                <a:gd name="T120" fmla="*/ 2147483646 w 168"/>
                <a:gd name="T121" fmla="*/ 2147483646 h 213"/>
                <a:gd name="T122" fmla="*/ 2147483646 w 168"/>
                <a:gd name="T123" fmla="*/ 2147483646 h 2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8" h="213">
                  <a:moveTo>
                    <a:pt x="74" y="183"/>
                  </a:moveTo>
                  <a:cubicBezTo>
                    <a:pt x="73" y="183"/>
                    <a:pt x="72" y="184"/>
                    <a:pt x="72" y="184"/>
                  </a:cubicBezTo>
                  <a:cubicBezTo>
                    <a:pt x="73" y="184"/>
                    <a:pt x="74" y="184"/>
                    <a:pt x="74" y="183"/>
                  </a:cubicBezTo>
                  <a:close/>
                  <a:moveTo>
                    <a:pt x="92" y="190"/>
                  </a:moveTo>
                  <a:cubicBezTo>
                    <a:pt x="92" y="190"/>
                    <a:pt x="92" y="190"/>
                    <a:pt x="93" y="189"/>
                  </a:cubicBezTo>
                  <a:cubicBezTo>
                    <a:pt x="93" y="189"/>
                    <a:pt x="94" y="189"/>
                    <a:pt x="94" y="188"/>
                  </a:cubicBezTo>
                  <a:cubicBezTo>
                    <a:pt x="93" y="188"/>
                    <a:pt x="93" y="189"/>
                    <a:pt x="93" y="189"/>
                  </a:cubicBezTo>
                  <a:lnTo>
                    <a:pt x="92" y="190"/>
                  </a:lnTo>
                  <a:close/>
                  <a:moveTo>
                    <a:pt x="9" y="149"/>
                  </a:moveTo>
                  <a:cubicBezTo>
                    <a:pt x="10" y="149"/>
                    <a:pt x="10" y="148"/>
                    <a:pt x="10" y="148"/>
                  </a:cubicBezTo>
                  <a:cubicBezTo>
                    <a:pt x="9" y="148"/>
                    <a:pt x="9" y="149"/>
                    <a:pt x="9" y="149"/>
                  </a:cubicBezTo>
                  <a:close/>
                  <a:moveTo>
                    <a:pt x="26" y="80"/>
                  </a:moveTo>
                  <a:cubicBezTo>
                    <a:pt x="27" y="79"/>
                    <a:pt x="27" y="78"/>
                    <a:pt x="27" y="78"/>
                  </a:cubicBezTo>
                  <a:cubicBezTo>
                    <a:pt x="26" y="77"/>
                    <a:pt x="26" y="79"/>
                    <a:pt x="26" y="80"/>
                  </a:cubicBezTo>
                  <a:close/>
                  <a:moveTo>
                    <a:pt x="29" y="88"/>
                  </a:moveTo>
                  <a:cubicBezTo>
                    <a:pt x="29" y="87"/>
                    <a:pt x="29" y="87"/>
                    <a:pt x="30" y="86"/>
                  </a:cubicBezTo>
                  <a:cubicBezTo>
                    <a:pt x="30" y="86"/>
                    <a:pt x="30" y="85"/>
                    <a:pt x="29" y="85"/>
                  </a:cubicBezTo>
                  <a:cubicBezTo>
                    <a:pt x="29" y="86"/>
                    <a:pt x="29" y="87"/>
                    <a:pt x="29" y="88"/>
                  </a:cubicBezTo>
                  <a:close/>
                  <a:moveTo>
                    <a:pt x="40" y="88"/>
                  </a:moveTo>
                  <a:cubicBezTo>
                    <a:pt x="40" y="88"/>
                    <a:pt x="41" y="87"/>
                    <a:pt x="41" y="87"/>
                  </a:cubicBezTo>
                  <a:cubicBezTo>
                    <a:pt x="41" y="87"/>
                    <a:pt x="41" y="86"/>
                    <a:pt x="42" y="86"/>
                  </a:cubicBezTo>
                  <a:cubicBezTo>
                    <a:pt x="42" y="86"/>
                    <a:pt x="42" y="85"/>
                    <a:pt x="42" y="85"/>
                  </a:cubicBezTo>
                  <a:cubicBezTo>
                    <a:pt x="42" y="86"/>
                    <a:pt x="42" y="86"/>
                    <a:pt x="42" y="86"/>
                  </a:cubicBezTo>
                  <a:cubicBezTo>
                    <a:pt x="41" y="86"/>
                    <a:pt x="41" y="86"/>
                    <a:pt x="41" y="87"/>
                  </a:cubicBezTo>
                  <a:cubicBezTo>
                    <a:pt x="40" y="87"/>
                    <a:pt x="40" y="88"/>
                    <a:pt x="40" y="88"/>
                  </a:cubicBezTo>
                  <a:close/>
                  <a:moveTo>
                    <a:pt x="62" y="76"/>
                  </a:moveTo>
                  <a:cubicBezTo>
                    <a:pt x="63" y="75"/>
                    <a:pt x="63" y="75"/>
                    <a:pt x="63" y="75"/>
                  </a:cubicBezTo>
                  <a:cubicBezTo>
                    <a:pt x="63" y="75"/>
                    <a:pt x="64" y="75"/>
                    <a:pt x="64" y="74"/>
                  </a:cubicBezTo>
                  <a:cubicBezTo>
                    <a:pt x="64" y="74"/>
                    <a:pt x="64" y="74"/>
                    <a:pt x="64" y="74"/>
                  </a:cubicBezTo>
                  <a:cubicBezTo>
                    <a:pt x="65" y="73"/>
                    <a:pt x="65" y="73"/>
                    <a:pt x="65" y="73"/>
                  </a:cubicBezTo>
                  <a:cubicBezTo>
                    <a:pt x="64" y="74"/>
                    <a:pt x="64" y="74"/>
                    <a:pt x="64" y="74"/>
                  </a:cubicBezTo>
                  <a:cubicBezTo>
                    <a:pt x="64" y="74"/>
                    <a:pt x="64" y="74"/>
                    <a:pt x="64" y="74"/>
                  </a:cubicBezTo>
                  <a:cubicBezTo>
                    <a:pt x="63" y="74"/>
                    <a:pt x="63" y="75"/>
                    <a:pt x="63" y="75"/>
                  </a:cubicBezTo>
                  <a:lnTo>
                    <a:pt x="62" y="76"/>
                  </a:lnTo>
                  <a:close/>
                  <a:moveTo>
                    <a:pt x="26" y="60"/>
                  </a:moveTo>
                  <a:cubicBezTo>
                    <a:pt x="26" y="59"/>
                    <a:pt x="26" y="59"/>
                    <a:pt x="26" y="59"/>
                  </a:cubicBezTo>
                  <a:cubicBezTo>
                    <a:pt x="27" y="59"/>
                    <a:pt x="27" y="58"/>
                    <a:pt x="28" y="58"/>
                  </a:cubicBezTo>
                  <a:cubicBezTo>
                    <a:pt x="28" y="56"/>
                    <a:pt x="26" y="58"/>
                    <a:pt x="26" y="59"/>
                  </a:cubicBezTo>
                  <a:lnTo>
                    <a:pt x="26" y="60"/>
                  </a:lnTo>
                  <a:close/>
                  <a:moveTo>
                    <a:pt x="29" y="52"/>
                  </a:moveTo>
                  <a:cubicBezTo>
                    <a:pt x="29" y="52"/>
                    <a:pt x="29" y="52"/>
                    <a:pt x="29" y="52"/>
                  </a:cubicBezTo>
                  <a:cubicBezTo>
                    <a:pt x="30" y="51"/>
                    <a:pt x="30" y="51"/>
                    <a:pt x="30" y="51"/>
                  </a:cubicBezTo>
                  <a:cubicBezTo>
                    <a:pt x="30" y="51"/>
                    <a:pt x="30" y="51"/>
                    <a:pt x="30" y="51"/>
                  </a:cubicBezTo>
                  <a:cubicBezTo>
                    <a:pt x="30" y="50"/>
                    <a:pt x="30" y="50"/>
                    <a:pt x="30" y="50"/>
                  </a:cubicBezTo>
                  <a:cubicBezTo>
                    <a:pt x="31" y="49"/>
                    <a:pt x="32" y="49"/>
                    <a:pt x="32" y="48"/>
                  </a:cubicBezTo>
                  <a:cubicBezTo>
                    <a:pt x="31" y="48"/>
                    <a:pt x="31" y="49"/>
                    <a:pt x="30" y="50"/>
                  </a:cubicBezTo>
                  <a:cubicBezTo>
                    <a:pt x="30" y="51"/>
                    <a:pt x="30" y="51"/>
                    <a:pt x="30" y="51"/>
                  </a:cubicBezTo>
                  <a:cubicBezTo>
                    <a:pt x="30" y="51"/>
                    <a:pt x="30" y="51"/>
                    <a:pt x="30" y="51"/>
                  </a:cubicBezTo>
                  <a:cubicBezTo>
                    <a:pt x="29" y="52"/>
                    <a:pt x="29" y="52"/>
                    <a:pt x="29" y="52"/>
                  </a:cubicBezTo>
                  <a:close/>
                  <a:moveTo>
                    <a:pt x="73" y="202"/>
                  </a:moveTo>
                  <a:cubicBezTo>
                    <a:pt x="72" y="202"/>
                    <a:pt x="72" y="201"/>
                    <a:pt x="72" y="200"/>
                  </a:cubicBezTo>
                  <a:cubicBezTo>
                    <a:pt x="73" y="200"/>
                    <a:pt x="74" y="200"/>
                    <a:pt x="74" y="201"/>
                  </a:cubicBezTo>
                  <a:cubicBezTo>
                    <a:pt x="74" y="201"/>
                    <a:pt x="73" y="201"/>
                    <a:pt x="73" y="202"/>
                  </a:cubicBezTo>
                  <a:close/>
                  <a:moveTo>
                    <a:pt x="129" y="175"/>
                  </a:moveTo>
                  <a:cubicBezTo>
                    <a:pt x="129" y="175"/>
                    <a:pt x="130" y="175"/>
                    <a:pt x="130" y="175"/>
                  </a:cubicBezTo>
                  <a:cubicBezTo>
                    <a:pt x="131" y="175"/>
                    <a:pt x="132" y="176"/>
                    <a:pt x="133" y="175"/>
                  </a:cubicBezTo>
                  <a:lnTo>
                    <a:pt x="129" y="175"/>
                  </a:lnTo>
                  <a:close/>
                  <a:moveTo>
                    <a:pt x="42" y="27"/>
                  </a:moveTo>
                  <a:cubicBezTo>
                    <a:pt x="43" y="27"/>
                    <a:pt x="43" y="26"/>
                    <a:pt x="43" y="25"/>
                  </a:cubicBezTo>
                  <a:cubicBezTo>
                    <a:pt x="43" y="25"/>
                    <a:pt x="42" y="26"/>
                    <a:pt x="42" y="26"/>
                  </a:cubicBezTo>
                  <a:cubicBezTo>
                    <a:pt x="42" y="26"/>
                    <a:pt x="41" y="27"/>
                    <a:pt x="42" y="27"/>
                  </a:cubicBezTo>
                  <a:close/>
                  <a:moveTo>
                    <a:pt x="32" y="144"/>
                  </a:moveTo>
                  <a:cubicBezTo>
                    <a:pt x="32" y="143"/>
                    <a:pt x="32" y="143"/>
                    <a:pt x="32" y="143"/>
                  </a:cubicBezTo>
                  <a:cubicBezTo>
                    <a:pt x="33" y="143"/>
                    <a:pt x="33" y="143"/>
                    <a:pt x="33" y="143"/>
                  </a:cubicBezTo>
                  <a:cubicBezTo>
                    <a:pt x="34" y="142"/>
                    <a:pt x="35" y="141"/>
                    <a:pt x="35" y="140"/>
                  </a:cubicBezTo>
                  <a:cubicBezTo>
                    <a:pt x="35" y="140"/>
                    <a:pt x="34" y="141"/>
                    <a:pt x="33" y="142"/>
                  </a:cubicBezTo>
                  <a:cubicBezTo>
                    <a:pt x="33" y="142"/>
                    <a:pt x="33" y="143"/>
                    <a:pt x="33" y="143"/>
                  </a:cubicBezTo>
                  <a:cubicBezTo>
                    <a:pt x="32" y="143"/>
                    <a:pt x="32" y="143"/>
                    <a:pt x="32" y="143"/>
                  </a:cubicBezTo>
                  <a:lnTo>
                    <a:pt x="32" y="144"/>
                  </a:lnTo>
                  <a:close/>
                  <a:moveTo>
                    <a:pt x="64" y="81"/>
                  </a:moveTo>
                  <a:cubicBezTo>
                    <a:pt x="63" y="81"/>
                    <a:pt x="63" y="81"/>
                    <a:pt x="62" y="82"/>
                  </a:cubicBezTo>
                  <a:cubicBezTo>
                    <a:pt x="62" y="82"/>
                    <a:pt x="60" y="83"/>
                    <a:pt x="61" y="83"/>
                  </a:cubicBezTo>
                  <a:cubicBezTo>
                    <a:pt x="63" y="83"/>
                    <a:pt x="63" y="82"/>
                    <a:pt x="64" y="81"/>
                  </a:cubicBezTo>
                  <a:close/>
                  <a:moveTo>
                    <a:pt x="46" y="76"/>
                  </a:moveTo>
                  <a:cubicBezTo>
                    <a:pt x="46" y="76"/>
                    <a:pt x="46" y="76"/>
                    <a:pt x="46" y="76"/>
                  </a:cubicBezTo>
                  <a:cubicBezTo>
                    <a:pt x="47" y="75"/>
                    <a:pt x="48" y="74"/>
                    <a:pt x="48" y="73"/>
                  </a:cubicBezTo>
                  <a:cubicBezTo>
                    <a:pt x="48" y="71"/>
                    <a:pt x="47" y="73"/>
                    <a:pt x="47" y="73"/>
                  </a:cubicBezTo>
                  <a:cubicBezTo>
                    <a:pt x="47" y="74"/>
                    <a:pt x="46" y="75"/>
                    <a:pt x="46" y="76"/>
                  </a:cubicBezTo>
                  <a:close/>
                  <a:moveTo>
                    <a:pt x="92" y="190"/>
                  </a:moveTo>
                  <a:cubicBezTo>
                    <a:pt x="88" y="192"/>
                    <a:pt x="88" y="192"/>
                    <a:pt x="88" y="192"/>
                  </a:cubicBezTo>
                  <a:cubicBezTo>
                    <a:pt x="88" y="193"/>
                    <a:pt x="89" y="193"/>
                    <a:pt x="89" y="193"/>
                  </a:cubicBezTo>
                  <a:cubicBezTo>
                    <a:pt x="90" y="192"/>
                    <a:pt x="91" y="191"/>
                    <a:pt x="92" y="190"/>
                  </a:cubicBezTo>
                  <a:close/>
                  <a:moveTo>
                    <a:pt x="40" y="88"/>
                  </a:moveTo>
                  <a:cubicBezTo>
                    <a:pt x="40" y="88"/>
                    <a:pt x="40" y="88"/>
                    <a:pt x="39" y="88"/>
                  </a:cubicBezTo>
                  <a:cubicBezTo>
                    <a:pt x="38" y="89"/>
                    <a:pt x="38" y="91"/>
                    <a:pt x="37" y="92"/>
                  </a:cubicBezTo>
                  <a:cubicBezTo>
                    <a:pt x="36" y="92"/>
                    <a:pt x="37" y="93"/>
                    <a:pt x="37" y="93"/>
                  </a:cubicBezTo>
                  <a:lnTo>
                    <a:pt x="40" y="88"/>
                  </a:lnTo>
                  <a:close/>
                  <a:moveTo>
                    <a:pt x="88" y="80"/>
                  </a:moveTo>
                  <a:cubicBezTo>
                    <a:pt x="88" y="80"/>
                    <a:pt x="89" y="80"/>
                    <a:pt x="89" y="80"/>
                  </a:cubicBezTo>
                  <a:cubicBezTo>
                    <a:pt x="89" y="79"/>
                    <a:pt x="90" y="78"/>
                    <a:pt x="90" y="76"/>
                  </a:cubicBezTo>
                  <a:cubicBezTo>
                    <a:pt x="89" y="77"/>
                    <a:pt x="89" y="78"/>
                    <a:pt x="88" y="79"/>
                  </a:cubicBezTo>
                  <a:cubicBezTo>
                    <a:pt x="88" y="80"/>
                    <a:pt x="87" y="80"/>
                    <a:pt x="88" y="80"/>
                  </a:cubicBezTo>
                  <a:close/>
                  <a:moveTo>
                    <a:pt x="70" y="182"/>
                  </a:moveTo>
                  <a:cubicBezTo>
                    <a:pt x="69" y="182"/>
                    <a:pt x="69" y="182"/>
                    <a:pt x="69" y="182"/>
                  </a:cubicBezTo>
                  <a:cubicBezTo>
                    <a:pt x="68" y="183"/>
                    <a:pt x="66" y="185"/>
                    <a:pt x="66" y="187"/>
                  </a:cubicBezTo>
                  <a:cubicBezTo>
                    <a:pt x="67" y="185"/>
                    <a:pt x="68" y="184"/>
                    <a:pt x="70" y="182"/>
                  </a:cubicBezTo>
                  <a:close/>
                  <a:moveTo>
                    <a:pt x="45" y="81"/>
                  </a:moveTo>
                  <a:cubicBezTo>
                    <a:pt x="45" y="80"/>
                    <a:pt x="46" y="80"/>
                    <a:pt x="46" y="80"/>
                  </a:cubicBezTo>
                  <a:cubicBezTo>
                    <a:pt x="47" y="78"/>
                    <a:pt x="48" y="77"/>
                    <a:pt x="49" y="75"/>
                  </a:cubicBezTo>
                  <a:cubicBezTo>
                    <a:pt x="48" y="76"/>
                    <a:pt x="46" y="78"/>
                    <a:pt x="45" y="81"/>
                  </a:cubicBezTo>
                  <a:close/>
                  <a:moveTo>
                    <a:pt x="63" y="79"/>
                  </a:moveTo>
                  <a:cubicBezTo>
                    <a:pt x="63" y="78"/>
                    <a:pt x="63" y="78"/>
                    <a:pt x="63" y="78"/>
                  </a:cubicBezTo>
                  <a:cubicBezTo>
                    <a:pt x="64" y="78"/>
                    <a:pt x="64" y="78"/>
                    <a:pt x="64" y="77"/>
                  </a:cubicBezTo>
                  <a:cubicBezTo>
                    <a:pt x="64" y="77"/>
                    <a:pt x="65" y="77"/>
                    <a:pt x="65" y="76"/>
                  </a:cubicBezTo>
                  <a:cubicBezTo>
                    <a:pt x="65" y="76"/>
                    <a:pt x="65" y="76"/>
                    <a:pt x="66" y="76"/>
                  </a:cubicBezTo>
                  <a:cubicBezTo>
                    <a:pt x="67" y="75"/>
                    <a:pt x="67" y="74"/>
                    <a:pt x="68" y="73"/>
                  </a:cubicBezTo>
                  <a:cubicBezTo>
                    <a:pt x="68" y="73"/>
                    <a:pt x="68" y="73"/>
                    <a:pt x="68" y="73"/>
                  </a:cubicBezTo>
                  <a:cubicBezTo>
                    <a:pt x="68" y="73"/>
                    <a:pt x="68" y="73"/>
                    <a:pt x="68" y="73"/>
                  </a:cubicBezTo>
                  <a:cubicBezTo>
                    <a:pt x="67" y="74"/>
                    <a:pt x="66" y="75"/>
                    <a:pt x="66" y="76"/>
                  </a:cubicBezTo>
                  <a:cubicBezTo>
                    <a:pt x="65" y="76"/>
                    <a:pt x="65" y="76"/>
                    <a:pt x="65" y="76"/>
                  </a:cubicBezTo>
                  <a:cubicBezTo>
                    <a:pt x="64" y="76"/>
                    <a:pt x="64" y="77"/>
                    <a:pt x="64" y="77"/>
                  </a:cubicBezTo>
                  <a:cubicBezTo>
                    <a:pt x="63" y="77"/>
                    <a:pt x="63" y="78"/>
                    <a:pt x="63" y="78"/>
                  </a:cubicBezTo>
                  <a:lnTo>
                    <a:pt x="63" y="79"/>
                  </a:lnTo>
                  <a:close/>
                  <a:moveTo>
                    <a:pt x="24" y="151"/>
                  </a:moveTo>
                  <a:cubicBezTo>
                    <a:pt x="23" y="151"/>
                    <a:pt x="22" y="153"/>
                    <a:pt x="21" y="153"/>
                  </a:cubicBezTo>
                  <a:cubicBezTo>
                    <a:pt x="20" y="153"/>
                    <a:pt x="20" y="155"/>
                    <a:pt x="20" y="155"/>
                  </a:cubicBezTo>
                  <a:cubicBezTo>
                    <a:pt x="21" y="154"/>
                    <a:pt x="23" y="153"/>
                    <a:pt x="24" y="151"/>
                  </a:cubicBezTo>
                  <a:close/>
                  <a:moveTo>
                    <a:pt x="55" y="176"/>
                  </a:moveTo>
                  <a:cubicBezTo>
                    <a:pt x="56" y="175"/>
                    <a:pt x="56" y="175"/>
                    <a:pt x="56" y="175"/>
                  </a:cubicBezTo>
                  <a:cubicBezTo>
                    <a:pt x="56" y="175"/>
                    <a:pt x="56" y="175"/>
                    <a:pt x="56" y="175"/>
                  </a:cubicBezTo>
                  <a:cubicBezTo>
                    <a:pt x="57" y="174"/>
                    <a:pt x="59" y="173"/>
                    <a:pt x="60" y="171"/>
                  </a:cubicBezTo>
                  <a:cubicBezTo>
                    <a:pt x="60" y="171"/>
                    <a:pt x="59" y="171"/>
                    <a:pt x="59" y="171"/>
                  </a:cubicBezTo>
                  <a:cubicBezTo>
                    <a:pt x="58" y="173"/>
                    <a:pt x="57" y="173"/>
                    <a:pt x="56" y="175"/>
                  </a:cubicBezTo>
                  <a:cubicBezTo>
                    <a:pt x="56" y="175"/>
                    <a:pt x="56" y="175"/>
                    <a:pt x="56" y="175"/>
                  </a:cubicBezTo>
                  <a:lnTo>
                    <a:pt x="55" y="176"/>
                  </a:lnTo>
                  <a:close/>
                  <a:moveTo>
                    <a:pt x="55" y="78"/>
                  </a:moveTo>
                  <a:cubicBezTo>
                    <a:pt x="56" y="77"/>
                    <a:pt x="58" y="76"/>
                    <a:pt x="58" y="75"/>
                  </a:cubicBezTo>
                  <a:cubicBezTo>
                    <a:pt x="57" y="75"/>
                    <a:pt x="56" y="76"/>
                    <a:pt x="55" y="76"/>
                  </a:cubicBezTo>
                  <a:cubicBezTo>
                    <a:pt x="55" y="77"/>
                    <a:pt x="55" y="77"/>
                    <a:pt x="55" y="78"/>
                  </a:cubicBezTo>
                  <a:close/>
                  <a:moveTo>
                    <a:pt x="36" y="180"/>
                  </a:moveTo>
                  <a:cubicBezTo>
                    <a:pt x="37" y="180"/>
                    <a:pt x="37" y="179"/>
                    <a:pt x="37" y="179"/>
                  </a:cubicBezTo>
                  <a:cubicBezTo>
                    <a:pt x="37" y="179"/>
                    <a:pt x="37" y="179"/>
                    <a:pt x="37" y="179"/>
                  </a:cubicBezTo>
                  <a:cubicBezTo>
                    <a:pt x="38" y="178"/>
                    <a:pt x="39" y="177"/>
                    <a:pt x="40" y="177"/>
                  </a:cubicBezTo>
                  <a:cubicBezTo>
                    <a:pt x="40" y="176"/>
                    <a:pt x="40" y="176"/>
                    <a:pt x="40" y="176"/>
                  </a:cubicBezTo>
                  <a:cubicBezTo>
                    <a:pt x="40" y="176"/>
                    <a:pt x="40" y="176"/>
                    <a:pt x="41" y="175"/>
                  </a:cubicBezTo>
                  <a:cubicBezTo>
                    <a:pt x="41" y="175"/>
                    <a:pt x="41" y="175"/>
                    <a:pt x="41" y="174"/>
                  </a:cubicBezTo>
                  <a:cubicBezTo>
                    <a:pt x="42" y="174"/>
                    <a:pt x="42" y="174"/>
                    <a:pt x="42" y="174"/>
                  </a:cubicBezTo>
                  <a:cubicBezTo>
                    <a:pt x="42" y="174"/>
                    <a:pt x="43" y="174"/>
                    <a:pt x="42" y="173"/>
                  </a:cubicBezTo>
                  <a:cubicBezTo>
                    <a:pt x="42" y="174"/>
                    <a:pt x="42" y="174"/>
                    <a:pt x="42" y="174"/>
                  </a:cubicBezTo>
                  <a:cubicBezTo>
                    <a:pt x="41" y="174"/>
                    <a:pt x="41" y="174"/>
                    <a:pt x="41" y="174"/>
                  </a:cubicBezTo>
                  <a:cubicBezTo>
                    <a:pt x="41" y="174"/>
                    <a:pt x="41" y="175"/>
                    <a:pt x="41" y="175"/>
                  </a:cubicBezTo>
                  <a:cubicBezTo>
                    <a:pt x="40" y="175"/>
                    <a:pt x="40" y="176"/>
                    <a:pt x="40" y="176"/>
                  </a:cubicBezTo>
                  <a:cubicBezTo>
                    <a:pt x="39" y="177"/>
                    <a:pt x="38" y="177"/>
                    <a:pt x="38" y="178"/>
                  </a:cubicBezTo>
                  <a:cubicBezTo>
                    <a:pt x="38" y="178"/>
                    <a:pt x="37" y="179"/>
                    <a:pt x="37" y="179"/>
                  </a:cubicBezTo>
                  <a:cubicBezTo>
                    <a:pt x="37" y="179"/>
                    <a:pt x="37" y="179"/>
                    <a:pt x="37" y="179"/>
                  </a:cubicBezTo>
                  <a:cubicBezTo>
                    <a:pt x="36" y="179"/>
                    <a:pt x="36" y="180"/>
                    <a:pt x="36" y="180"/>
                  </a:cubicBezTo>
                  <a:close/>
                  <a:moveTo>
                    <a:pt x="106" y="204"/>
                  </a:moveTo>
                  <a:cubicBezTo>
                    <a:pt x="107" y="203"/>
                    <a:pt x="108" y="202"/>
                    <a:pt x="109" y="201"/>
                  </a:cubicBezTo>
                  <a:cubicBezTo>
                    <a:pt x="109" y="201"/>
                    <a:pt x="107" y="201"/>
                    <a:pt x="107" y="202"/>
                  </a:cubicBezTo>
                  <a:cubicBezTo>
                    <a:pt x="106" y="203"/>
                    <a:pt x="106" y="203"/>
                    <a:pt x="106" y="204"/>
                  </a:cubicBezTo>
                  <a:close/>
                  <a:moveTo>
                    <a:pt x="70" y="182"/>
                  </a:moveTo>
                  <a:cubicBezTo>
                    <a:pt x="70" y="182"/>
                    <a:pt x="70" y="182"/>
                    <a:pt x="70" y="182"/>
                  </a:cubicBezTo>
                  <a:cubicBezTo>
                    <a:pt x="70" y="181"/>
                    <a:pt x="70" y="181"/>
                    <a:pt x="70" y="181"/>
                  </a:cubicBezTo>
                  <a:cubicBezTo>
                    <a:pt x="71" y="181"/>
                    <a:pt x="71" y="181"/>
                    <a:pt x="71" y="180"/>
                  </a:cubicBezTo>
                  <a:cubicBezTo>
                    <a:pt x="73" y="179"/>
                    <a:pt x="74" y="177"/>
                    <a:pt x="76" y="176"/>
                  </a:cubicBezTo>
                  <a:cubicBezTo>
                    <a:pt x="74" y="176"/>
                    <a:pt x="72" y="178"/>
                    <a:pt x="71" y="180"/>
                  </a:cubicBezTo>
                  <a:cubicBezTo>
                    <a:pt x="71" y="180"/>
                    <a:pt x="71" y="180"/>
                    <a:pt x="71" y="180"/>
                  </a:cubicBezTo>
                  <a:cubicBezTo>
                    <a:pt x="71" y="180"/>
                    <a:pt x="70" y="181"/>
                    <a:pt x="70" y="181"/>
                  </a:cubicBezTo>
                  <a:cubicBezTo>
                    <a:pt x="70" y="182"/>
                    <a:pt x="70" y="182"/>
                    <a:pt x="70" y="182"/>
                  </a:cubicBezTo>
                  <a:close/>
                  <a:moveTo>
                    <a:pt x="73" y="188"/>
                  </a:moveTo>
                  <a:cubicBezTo>
                    <a:pt x="74" y="186"/>
                    <a:pt x="77" y="184"/>
                    <a:pt x="78" y="182"/>
                  </a:cubicBezTo>
                  <a:cubicBezTo>
                    <a:pt x="76" y="184"/>
                    <a:pt x="74" y="185"/>
                    <a:pt x="72" y="187"/>
                  </a:cubicBezTo>
                  <a:cubicBezTo>
                    <a:pt x="72" y="187"/>
                    <a:pt x="72" y="189"/>
                    <a:pt x="73" y="188"/>
                  </a:cubicBezTo>
                  <a:close/>
                  <a:moveTo>
                    <a:pt x="25" y="45"/>
                  </a:moveTo>
                  <a:cubicBezTo>
                    <a:pt x="26" y="44"/>
                    <a:pt x="26" y="44"/>
                    <a:pt x="26" y="44"/>
                  </a:cubicBezTo>
                  <a:cubicBezTo>
                    <a:pt x="26" y="44"/>
                    <a:pt x="26" y="44"/>
                    <a:pt x="26" y="44"/>
                  </a:cubicBezTo>
                  <a:cubicBezTo>
                    <a:pt x="27" y="43"/>
                    <a:pt x="27" y="43"/>
                    <a:pt x="27" y="43"/>
                  </a:cubicBezTo>
                  <a:cubicBezTo>
                    <a:pt x="28" y="42"/>
                    <a:pt x="29" y="40"/>
                    <a:pt x="30" y="38"/>
                  </a:cubicBezTo>
                  <a:cubicBezTo>
                    <a:pt x="30" y="38"/>
                    <a:pt x="30" y="38"/>
                    <a:pt x="30" y="38"/>
                  </a:cubicBezTo>
                  <a:cubicBezTo>
                    <a:pt x="31" y="38"/>
                    <a:pt x="32" y="37"/>
                    <a:pt x="31" y="36"/>
                  </a:cubicBezTo>
                  <a:cubicBezTo>
                    <a:pt x="31" y="36"/>
                    <a:pt x="30" y="37"/>
                    <a:pt x="30" y="38"/>
                  </a:cubicBezTo>
                  <a:cubicBezTo>
                    <a:pt x="29" y="39"/>
                    <a:pt x="28" y="41"/>
                    <a:pt x="27" y="42"/>
                  </a:cubicBezTo>
                  <a:cubicBezTo>
                    <a:pt x="27" y="42"/>
                    <a:pt x="27" y="43"/>
                    <a:pt x="27" y="43"/>
                  </a:cubicBezTo>
                  <a:cubicBezTo>
                    <a:pt x="26" y="44"/>
                    <a:pt x="26" y="44"/>
                    <a:pt x="26" y="44"/>
                  </a:cubicBezTo>
                  <a:cubicBezTo>
                    <a:pt x="26" y="44"/>
                    <a:pt x="26" y="44"/>
                    <a:pt x="26" y="44"/>
                  </a:cubicBezTo>
                  <a:lnTo>
                    <a:pt x="25" y="45"/>
                  </a:lnTo>
                  <a:close/>
                  <a:moveTo>
                    <a:pt x="80" y="75"/>
                  </a:moveTo>
                  <a:cubicBezTo>
                    <a:pt x="80" y="75"/>
                    <a:pt x="80" y="75"/>
                    <a:pt x="80" y="75"/>
                  </a:cubicBezTo>
                  <a:cubicBezTo>
                    <a:pt x="79" y="77"/>
                    <a:pt x="77" y="78"/>
                    <a:pt x="75" y="80"/>
                  </a:cubicBezTo>
                  <a:cubicBezTo>
                    <a:pt x="75" y="80"/>
                    <a:pt x="76" y="81"/>
                    <a:pt x="76" y="81"/>
                  </a:cubicBezTo>
                  <a:lnTo>
                    <a:pt x="80" y="75"/>
                  </a:lnTo>
                  <a:close/>
                  <a:moveTo>
                    <a:pt x="46" y="90"/>
                  </a:moveTo>
                  <a:cubicBezTo>
                    <a:pt x="46" y="90"/>
                    <a:pt x="47" y="89"/>
                    <a:pt x="47" y="88"/>
                  </a:cubicBezTo>
                  <a:cubicBezTo>
                    <a:pt x="47" y="88"/>
                    <a:pt x="48" y="88"/>
                    <a:pt x="48" y="87"/>
                  </a:cubicBezTo>
                  <a:cubicBezTo>
                    <a:pt x="49" y="87"/>
                    <a:pt x="49" y="86"/>
                    <a:pt x="49" y="85"/>
                  </a:cubicBezTo>
                  <a:cubicBezTo>
                    <a:pt x="50" y="84"/>
                    <a:pt x="50" y="84"/>
                    <a:pt x="50" y="84"/>
                  </a:cubicBezTo>
                  <a:cubicBezTo>
                    <a:pt x="50" y="84"/>
                    <a:pt x="50" y="84"/>
                    <a:pt x="50" y="84"/>
                  </a:cubicBezTo>
                  <a:cubicBezTo>
                    <a:pt x="51" y="83"/>
                    <a:pt x="51" y="83"/>
                    <a:pt x="51" y="82"/>
                  </a:cubicBezTo>
                  <a:cubicBezTo>
                    <a:pt x="51" y="81"/>
                    <a:pt x="51" y="81"/>
                    <a:pt x="51" y="82"/>
                  </a:cubicBezTo>
                  <a:cubicBezTo>
                    <a:pt x="50" y="82"/>
                    <a:pt x="51" y="83"/>
                    <a:pt x="50" y="84"/>
                  </a:cubicBezTo>
                  <a:cubicBezTo>
                    <a:pt x="50" y="84"/>
                    <a:pt x="50" y="84"/>
                    <a:pt x="50" y="84"/>
                  </a:cubicBezTo>
                  <a:cubicBezTo>
                    <a:pt x="49" y="85"/>
                    <a:pt x="49" y="85"/>
                    <a:pt x="49" y="85"/>
                  </a:cubicBezTo>
                  <a:cubicBezTo>
                    <a:pt x="48" y="85"/>
                    <a:pt x="48" y="86"/>
                    <a:pt x="48" y="87"/>
                  </a:cubicBezTo>
                  <a:cubicBezTo>
                    <a:pt x="47" y="88"/>
                    <a:pt x="46" y="89"/>
                    <a:pt x="46" y="90"/>
                  </a:cubicBezTo>
                  <a:close/>
                  <a:moveTo>
                    <a:pt x="89" y="185"/>
                  </a:moveTo>
                  <a:cubicBezTo>
                    <a:pt x="87" y="187"/>
                    <a:pt x="85" y="189"/>
                    <a:pt x="83" y="191"/>
                  </a:cubicBezTo>
                  <a:cubicBezTo>
                    <a:pt x="83" y="191"/>
                    <a:pt x="83" y="192"/>
                    <a:pt x="83" y="191"/>
                  </a:cubicBezTo>
                  <a:cubicBezTo>
                    <a:pt x="85" y="190"/>
                    <a:pt x="88" y="188"/>
                    <a:pt x="89" y="185"/>
                  </a:cubicBezTo>
                  <a:close/>
                  <a:moveTo>
                    <a:pt x="59" y="175"/>
                  </a:moveTo>
                  <a:cubicBezTo>
                    <a:pt x="52" y="182"/>
                    <a:pt x="52" y="182"/>
                    <a:pt x="52" y="182"/>
                  </a:cubicBezTo>
                  <a:cubicBezTo>
                    <a:pt x="52" y="183"/>
                    <a:pt x="52" y="184"/>
                    <a:pt x="52" y="183"/>
                  </a:cubicBezTo>
                  <a:cubicBezTo>
                    <a:pt x="55" y="180"/>
                    <a:pt x="57" y="178"/>
                    <a:pt x="59" y="175"/>
                  </a:cubicBezTo>
                  <a:close/>
                  <a:moveTo>
                    <a:pt x="134" y="61"/>
                  </a:moveTo>
                  <a:cubicBezTo>
                    <a:pt x="136" y="60"/>
                    <a:pt x="137" y="59"/>
                    <a:pt x="139" y="58"/>
                  </a:cubicBezTo>
                  <a:cubicBezTo>
                    <a:pt x="139" y="58"/>
                    <a:pt x="137" y="57"/>
                    <a:pt x="137" y="57"/>
                  </a:cubicBezTo>
                  <a:cubicBezTo>
                    <a:pt x="136" y="58"/>
                    <a:pt x="134" y="59"/>
                    <a:pt x="134" y="60"/>
                  </a:cubicBezTo>
                  <a:cubicBezTo>
                    <a:pt x="134" y="60"/>
                    <a:pt x="134" y="60"/>
                    <a:pt x="134" y="61"/>
                  </a:cubicBezTo>
                  <a:close/>
                  <a:moveTo>
                    <a:pt x="116" y="23"/>
                  </a:moveTo>
                  <a:cubicBezTo>
                    <a:pt x="116" y="23"/>
                    <a:pt x="116" y="23"/>
                    <a:pt x="116" y="23"/>
                  </a:cubicBezTo>
                  <a:cubicBezTo>
                    <a:pt x="119" y="21"/>
                    <a:pt x="121" y="19"/>
                    <a:pt x="124" y="18"/>
                  </a:cubicBezTo>
                  <a:cubicBezTo>
                    <a:pt x="124" y="18"/>
                    <a:pt x="122" y="17"/>
                    <a:pt x="122" y="18"/>
                  </a:cubicBezTo>
                  <a:cubicBezTo>
                    <a:pt x="120" y="19"/>
                    <a:pt x="119" y="21"/>
                    <a:pt x="116" y="22"/>
                  </a:cubicBezTo>
                  <a:cubicBezTo>
                    <a:pt x="116" y="22"/>
                    <a:pt x="116" y="22"/>
                    <a:pt x="116" y="23"/>
                  </a:cubicBezTo>
                  <a:close/>
                  <a:moveTo>
                    <a:pt x="146" y="63"/>
                  </a:moveTo>
                  <a:cubicBezTo>
                    <a:pt x="146" y="63"/>
                    <a:pt x="146" y="63"/>
                    <a:pt x="145" y="63"/>
                  </a:cubicBezTo>
                  <a:cubicBezTo>
                    <a:pt x="137" y="68"/>
                    <a:pt x="137" y="68"/>
                    <a:pt x="137" y="68"/>
                  </a:cubicBezTo>
                  <a:cubicBezTo>
                    <a:pt x="141" y="67"/>
                    <a:pt x="144" y="65"/>
                    <a:pt x="146" y="63"/>
                  </a:cubicBezTo>
                  <a:close/>
                  <a:moveTo>
                    <a:pt x="125" y="23"/>
                  </a:moveTo>
                  <a:cubicBezTo>
                    <a:pt x="127" y="22"/>
                    <a:pt x="129" y="21"/>
                    <a:pt x="132" y="20"/>
                  </a:cubicBezTo>
                  <a:cubicBezTo>
                    <a:pt x="131" y="19"/>
                    <a:pt x="129" y="19"/>
                    <a:pt x="129" y="19"/>
                  </a:cubicBezTo>
                  <a:cubicBezTo>
                    <a:pt x="128" y="20"/>
                    <a:pt x="127" y="21"/>
                    <a:pt x="126" y="22"/>
                  </a:cubicBezTo>
                  <a:cubicBezTo>
                    <a:pt x="125" y="22"/>
                    <a:pt x="123" y="24"/>
                    <a:pt x="125" y="23"/>
                  </a:cubicBezTo>
                  <a:close/>
                  <a:moveTo>
                    <a:pt x="58" y="183"/>
                  </a:moveTo>
                  <a:cubicBezTo>
                    <a:pt x="61" y="180"/>
                    <a:pt x="64" y="177"/>
                    <a:pt x="67" y="174"/>
                  </a:cubicBezTo>
                  <a:cubicBezTo>
                    <a:pt x="63" y="176"/>
                    <a:pt x="61" y="180"/>
                    <a:pt x="58" y="183"/>
                  </a:cubicBezTo>
                  <a:cubicBezTo>
                    <a:pt x="58" y="183"/>
                    <a:pt x="58" y="183"/>
                    <a:pt x="58" y="183"/>
                  </a:cubicBezTo>
                  <a:close/>
                  <a:moveTo>
                    <a:pt x="74" y="183"/>
                  </a:moveTo>
                  <a:cubicBezTo>
                    <a:pt x="76" y="181"/>
                    <a:pt x="78" y="179"/>
                    <a:pt x="81" y="178"/>
                  </a:cubicBezTo>
                  <a:cubicBezTo>
                    <a:pt x="80" y="178"/>
                    <a:pt x="79" y="177"/>
                    <a:pt x="78" y="178"/>
                  </a:cubicBezTo>
                  <a:cubicBezTo>
                    <a:pt x="77" y="179"/>
                    <a:pt x="76" y="181"/>
                    <a:pt x="74" y="182"/>
                  </a:cubicBezTo>
                  <a:cubicBezTo>
                    <a:pt x="74" y="182"/>
                    <a:pt x="74" y="183"/>
                    <a:pt x="74" y="183"/>
                  </a:cubicBezTo>
                  <a:close/>
                  <a:moveTo>
                    <a:pt x="27" y="63"/>
                  </a:moveTo>
                  <a:cubicBezTo>
                    <a:pt x="27" y="63"/>
                    <a:pt x="27" y="63"/>
                    <a:pt x="27" y="63"/>
                  </a:cubicBezTo>
                  <a:cubicBezTo>
                    <a:pt x="27" y="62"/>
                    <a:pt x="27" y="62"/>
                    <a:pt x="27" y="62"/>
                  </a:cubicBezTo>
                  <a:cubicBezTo>
                    <a:pt x="30" y="59"/>
                    <a:pt x="31" y="57"/>
                    <a:pt x="33" y="54"/>
                  </a:cubicBezTo>
                  <a:cubicBezTo>
                    <a:pt x="34" y="53"/>
                    <a:pt x="34" y="53"/>
                    <a:pt x="34" y="53"/>
                  </a:cubicBezTo>
                  <a:cubicBezTo>
                    <a:pt x="35" y="52"/>
                    <a:pt x="37" y="49"/>
                    <a:pt x="38" y="47"/>
                  </a:cubicBezTo>
                  <a:cubicBezTo>
                    <a:pt x="34" y="53"/>
                    <a:pt x="34" y="53"/>
                    <a:pt x="34" y="53"/>
                  </a:cubicBezTo>
                  <a:cubicBezTo>
                    <a:pt x="33" y="54"/>
                    <a:pt x="33" y="54"/>
                    <a:pt x="33" y="54"/>
                  </a:cubicBezTo>
                  <a:cubicBezTo>
                    <a:pt x="31" y="56"/>
                    <a:pt x="29" y="59"/>
                    <a:pt x="27" y="62"/>
                  </a:cubicBezTo>
                  <a:cubicBezTo>
                    <a:pt x="27" y="63"/>
                    <a:pt x="27" y="63"/>
                    <a:pt x="27" y="63"/>
                  </a:cubicBezTo>
                  <a:close/>
                  <a:moveTo>
                    <a:pt x="129" y="189"/>
                  </a:moveTo>
                  <a:cubicBezTo>
                    <a:pt x="130" y="189"/>
                    <a:pt x="131" y="189"/>
                    <a:pt x="131" y="190"/>
                  </a:cubicBezTo>
                  <a:cubicBezTo>
                    <a:pt x="135" y="188"/>
                    <a:pt x="135" y="188"/>
                    <a:pt x="135" y="188"/>
                  </a:cubicBezTo>
                  <a:cubicBezTo>
                    <a:pt x="134" y="187"/>
                    <a:pt x="133" y="187"/>
                    <a:pt x="132" y="187"/>
                  </a:cubicBezTo>
                  <a:cubicBezTo>
                    <a:pt x="131" y="187"/>
                    <a:pt x="130" y="188"/>
                    <a:pt x="129" y="189"/>
                  </a:cubicBezTo>
                  <a:close/>
                  <a:moveTo>
                    <a:pt x="85" y="26"/>
                  </a:moveTo>
                  <a:cubicBezTo>
                    <a:pt x="86" y="26"/>
                    <a:pt x="87" y="26"/>
                    <a:pt x="87" y="25"/>
                  </a:cubicBezTo>
                  <a:cubicBezTo>
                    <a:pt x="88" y="24"/>
                    <a:pt x="88" y="24"/>
                    <a:pt x="88" y="24"/>
                  </a:cubicBezTo>
                  <a:cubicBezTo>
                    <a:pt x="88" y="24"/>
                    <a:pt x="88" y="24"/>
                    <a:pt x="88" y="24"/>
                  </a:cubicBezTo>
                  <a:cubicBezTo>
                    <a:pt x="89" y="24"/>
                    <a:pt x="89" y="24"/>
                    <a:pt x="89" y="24"/>
                  </a:cubicBezTo>
                  <a:cubicBezTo>
                    <a:pt x="89" y="23"/>
                    <a:pt x="89" y="23"/>
                    <a:pt x="89" y="23"/>
                  </a:cubicBezTo>
                  <a:cubicBezTo>
                    <a:pt x="89" y="23"/>
                    <a:pt x="90" y="23"/>
                    <a:pt x="90" y="23"/>
                  </a:cubicBezTo>
                  <a:cubicBezTo>
                    <a:pt x="90" y="22"/>
                    <a:pt x="90" y="22"/>
                    <a:pt x="90" y="22"/>
                  </a:cubicBezTo>
                  <a:cubicBezTo>
                    <a:pt x="91" y="22"/>
                    <a:pt x="91" y="22"/>
                    <a:pt x="91" y="22"/>
                  </a:cubicBezTo>
                  <a:cubicBezTo>
                    <a:pt x="91" y="22"/>
                    <a:pt x="91" y="22"/>
                    <a:pt x="91" y="22"/>
                  </a:cubicBezTo>
                  <a:cubicBezTo>
                    <a:pt x="92" y="21"/>
                    <a:pt x="92" y="21"/>
                    <a:pt x="92" y="21"/>
                  </a:cubicBezTo>
                  <a:cubicBezTo>
                    <a:pt x="92" y="21"/>
                    <a:pt x="93" y="20"/>
                    <a:pt x="93" y="20"/>
                  </a:cubicBezTo>
                  <a:cubicBezTo>
                    <a:pt x="100" y="16"/>
                    <a:pt x="100" y="16"/>
                    <a:pt x="100" y="16"/>
                  </a:cubicBezTo>
                  <a:cubicBezTo>
                    <a:pt x="99" y="15"/>
                    <a:pt x="97" y="15"/>
                    <a:pt x="97" y="16"/>
                  </a:cubicBezTo>
                  <a:cubicBezTo>
                    <a:pt x="96" y="17"/>
                    <a:pt x="94" y="19"/>
                    <a:pt x="93" y="19"/>
                  </a:cubicBezTo>
                  <a:cubicBezTo>
                    <a:pt x="93" y="19"/>
                    <a:pt x="93" y="20"/>
                    <a:pt x="93" y="20"/>
                  </a:cubicBezTo>
                  <a:cubicBezTo>
                    <a:pt x="92" y="20"/>
                    <a:pt x="92" y="20"/>
                    <a:pt x="92" y="21"/>
                  </a:cubicBezTo>
                  <a:cubicBezTo>
                    <a:pt x="91" y="21"/>
                    <a:pt x="91" y="21"/>
                    <a:pt x="91" y="22"/>
                  </a:cubicBezTo>
                  <a:cubicBezTo>
                    <a:pt x="91" y="22"/>
                    <a:pt x="91" y="22"/>
                    <a:pt x="91" y="22"/>
                  </a:cubicBezTo>
                  <a:cubicBezTo>
                    <a:pt x="90" y="22"/>
                    <a:pt x="90" y="22"/>
                    <a:pt x="90" y="22"/>
                  </a:cubicBezTo>
                  <a:cubicBezTo>
                    <a:pt x="90" y="23"/>
                    <a:pt x="90" y="23"/>
                    <a:pt x="90" y="23"/>
                  </a:cubicBezTo>
                  <a:cubicBezTo>
                    <a:pt x="89" y="23"/>
                    <a:pt x="89" y="23"/>
                    <a:pt x="89" y="23"/>
                  </a:cubicBezTo>
                  <a:cubicBezTo>
                    <a:pt x="89" y="24"/>
                    <a:pt x="89" y="24"/>
                    <a:pt x="89" y="24"/>
                  </a:cubicBezTo>
                  <a:cubicBezTo>
                    <a:pt x="88" y="24"/>
                    <a:pt x="88" y="24"/>
                    <a:pt x="88" y="24"/>
                  </a:cubicBezTo>
                  <a:cubicBezTo>
                    <a:pt x="88" y="24"/>
                    <a:pt x="88" y="24"/>
                    <a:pt x="88" y="24"/>
                  </a:cubicBezTo>
                  <a:cubicBezTo>
                    <a:pt x="87" y="25"/>
                    <a:pt x="87" y="25"/>
                    <a:pt x="87" y="25"/>
                  </a:cubicBezTo>
                  <a:cubicBezTo>
                    <a:pt x="87" y="25"/>
                    <a:pt x="86" y="26"/>
                    <a:pt x="85" y="26"/>
                  </a:cubicBezTo>
                  <a:close/>
                  <a:moveTo>
                    <a:pt x="24" y="151"/>
                  </a:moveTo>
                  <a:cubicBezTo>
                    <a:pt x="27" y="147"/>
                    <a:pt x="30" y="142"/>
                    <a:pt x="34" y="138"/>
                  </a:cubicBezTo>
                  <a:cubicBezTo>
                    <a:pt x="34" y="137"/>
                    <a:pt x="33" y="138"/>
                    <a:pt x="33" y="138"/>
                  </a:cubicBezTo>
                  <a:cubicBezTo>
                    <a:pt x="30" y="142"/>
                    <a:pt x="27" y="146"/>
                    <a:pt x="24" y="150"/>
                  </a:cubicBezTo>
                  <a:cubicBezTo>
                    <a:pt x="23" y="150"/>
                    <a:pt x="23" y="151"/>
                    <a:pt x="24" y="151"/>
                  </a:cubicBezTo>
                  <a:close/>
                  <a:moveTo>
                    <a:pt x="39" y="65"/>
                  </a:moveTo>
                  <a:cubicBezTo>
                    <a:pt x="37" y="69"/>
                    <a:pt x="35" y="72"/>
                    <a:pt x="32" y="75"/>
                  </a:cubicBezTo>
                  <a:cubicBezTo>
                    <a:pt x="31" y="76"/>
                    <a:pt x="31" y="77"/>
                    <a:pt x="32" y="78"/>
                  </a:cubicBezTo>
                  <a:cubicBezTo>
                    <a:pt x="34" y="74"/>
                    <a:pt x="37" y="69"/>
                    <a:pt x="39" y="65"/>
                  </a:cubicBezTo>
                  <a:close/>
                  <a:moveTo>
                    <a:pt x="104" y="187"/>
                  </a:moveTo>
                  <a:cubicBezTo>
                    <a:pt x="101" y="189"/>
                    <a:pt x="98" y="191"/>
                    <a:pt x="95" y="194"/>
                  </a:cubicBezTo>
                  <a:cubicBezTo>
                    <a:pt x="96" y="194"/>
                    <a:pt x="97" y="195"/>
                    <a:pt x="98" y="194"/>
                  </a:cubicBezTo>
                  <a:cubicBezTo>
                    <a:pt x="100" y="192"/>
                    <a:pt x="102" y="190"/>
                    <a:pt x="104" y="187"/>
                  </a:cubicBezTo>
                  <a:close/>
                  <a:moveTo>
                    <a:pt x="66" y="27"/>
                  </a:moveTo>
                  <a:cubicBezTo>
                    <a:pt x="66" y="26"/>
                    <a:pt x="66" y="26"/>
                    <a:pt x="66" y="26"/>
                  </a:cubicBezTo>
                  <a:cubicBezTo>
                    <a:pt x="67" y="26"/>
                    <a:pt x="67" y="26"/>
                    <a:pt x="67" y="26"/>
                  </a:cubicBezTo>
                  <a:cubicBezTo>
                    <a:pt x="67" y="26"/>
                    <a:pt x="67" y="26"/>
                    <a:pt x="67" y="26"/>
                  </a:cubicBezTo>
                  <a:cubicBezTo>
                    <a:pt x="68" y="26"/>
                    <a:pt x="68" y="25"/>
                    <a:pt x="68" y="25"/>
                  </a:cubicBezTo>
                  <a:cubicBezTo>
                    <a:pt x="72" y="22"/>
                    <a:pt x="75" y="18"/>
                    <a:pt x="79" y="15"/>
                  </a:cubicBezTo>
                  <a:cubicBezTo>
                    <a:pt x="75" y="16"/>
                    <a:pt x="74" y="18"/>
                    <a:pt x="72" y="21"/>
                  </a:cubicBezTo>
                  <a:cubicBezTo>
                    <a:pt x="71" y="22"/>
                    <a:pt x="70" y="23"/>
                    <a:pt x="69" y="24"/>
                  </a:cubicBezTo>
                  <a:cubicBezTo>
                    <a:pt x="68" y="24"/>
                    <a:pt x="68" y="24"/>
                    <a:pt x="68" y="25"/>
                  </a:cubicBezTo>
                  <a:cubicBezTo>
                    <a:pt x="68" y="25"/>
                    <a:pt x="67" y="25"/>
                    <a:pt x="67" y="26"/>
                  </a:cubicBezTo>
                  <a:cubicBezTo>
                    <a:pt x="67" y="26"/>
                    <a:pt x="67" y="26"/>
                    <a:pt x="67" y="26"/>
                  </a:cubicBezTo>
                  <a:cubicBezTo>
                    <a:pt x="66" y="26"/>
                    <a:pt x="66" y="26"/>
                    <a:pt x="66" y="26"/>
                  </a:cubicBezTo>
                  <a:lnTo>
                    <a:pt x="66" y="27"/>
                  </a:lnTo>
                  <a:close/>
                  <a:moveTo>
                    <a:pt x="85" y="180"/>
                  </a:moveTo>
                  <a:cubicBezTo>
                    <a:pt x="82" y="183"/>
                    <a:pt x="79" y="186"/>
                    <a:pt x="76" y="189"/>
                  </a:cubicBezTo>
                  <a:cubicBezTo>
                    <a:pt x="76" y="190"/>
                    <a:pt x="77" y="190"/>
                    <a:pt x="77" y="190"/>
                  </a:cubicBezTo>
                  <a:cubicBezTo>
                    <a:pt x="86" y="181"/>
                    <a:pt x="86" y="181"/>
                    <a:pt x="86" y="181"/>
                  </a:cubicBezTo>
                  <a:cubicBezTo>
                    <a:pt x="86" y="181"/>
                    <a:pt x="86" y="180"/>
                    <a:pt x="85" y="180"/>
                  </a:cubicBezTo>
                  <a:close/>
                  <a:moveTo>
                    <a:pt x="140" y="64"/>
                  </a:moveTo>
                  <a:cubicBezTo>
                    <a:pt x="141" y="64"/>
                    <a:pt x="141" y="64"/>
                    <a:pt x="141" y="64"/>
                  </a:cubicBezTo>
                  <a:cubicBezTo>
                    <a:pt x="141" y="64"/>
                    <a:pt x="141" y="64"/>
                    <a:pt x="141" y="64"/>
                  </a:cubicBezTo>
                  <a:cubicBezTo>
                    <a:pt x="142" y="63"/>
                    <a:pt x="142" y="63"/>
                    <a:pt x="142" y="63"/>
                  </a:cubicBezTo>
                  <a:cubicBezTo>
                    <a:pt x="142" y="63"/>
                    <a:pt x="143" y="63"/>
                    <a:pt x="143" y="63"/>
                  </a:cubicBezTo>
                  <a:cubicBezTo>
                    <a:pt x="146" y="61"/>
                    <a:pt x="148" y="59"/>
                    <a:pt x="152" y="58"/>
                  </a:cubicBezTo>
                  <a:cubicBezTo>
                    <a:pt x="151" y="57"/>
                    <a:pt x="152" y="56"/>
                    <a:pt x="152" y="56"/>
                  </a:cubicBezTo>
                  <a:cubicBezTo>
                    <a:pt x="143" y="62"/>
                    <a:pt x="143" y="62"/>
                    <a:pt x="143" y="62"/>
                  </a:cubicBezTo>
                  <a:cubicBezTo>
                    <a:pt x="143" y="62"/>
                    <a:pt x="143" y="63"/>
                    <a:pt x="143" y="63"/>
                  </a:cubicBezTo>
                  <a:cubicBezTo>
                    <a:pt x="142" y="63"/>
                    <a:pt x="142" y="63"/>
                    <a:pt x="142" y="63"/>
                  </a:cubicBezTo>
                  <a:cubicBezTo>
                    <a:pt x="142" y="63"/>
                    <a:pt x="141" y="64"/>
                    <a:pt x="141" y="64"/>
                  </a:cubicBezTo>
                  <a:cubicBezTo>
                    <a:pt x="141" y="64"/>
                    <a:pt x="141" y="64"/>
                    <a:pt x="141" y="64"/>
                  </a:cubicBezTo>
                  <a:lnTo>
                    <a:pt x="140" y="64"/>
                  </a:lnTo>
                  <a:close/>
                  <a:moveTo>
                    <a:pt x="23" y="160"/>
                  </a:moveTo>
                  <a:cubicBezTo>
                    <a:pt x="24" y="160"/>
                    <a:pt x="24" y="160"/>
                    <a:pt x="24" y="160"/>
                  </a:cubicBezTo>
                  <a:cubicBezTo>
                    <a:pt x="24" y="160"/>
                    <a:pt x="25" y="159"/>
                    <a:pt x="25" y="159"/>
                  </a:cubicBezTo>
                  <a:cubicBezTo>
                    <a:pt x="26" y="158"/>
                    <a:pt x="27" y="157"/>
                    <a:pt x="28" y="156"/>
                  </a:cubicBezTo>
                  <a:cubicBezTo>
                    <a:pt x="28" y="155"/>
                    <a:pt x="28" y="155"/>
                    <a:pt x="28" y="155"/>
                  </a:cubicBezTo>
                  <a:cubicBezTo>
                    <a:pt x="31" y="152"/>
                    <a:pt x="33" y="149"/>
                    <a:pt x="36" y="147"/>
                  </a:cubicBezTo>
                  <a:cubicBezTo>
                    <a:pt x="36" y="147"/>
                    <a:pt x="36" y="145"/>
                    <a:pt x="36" y="144"/>
                  </a:cubicBezTo>
                  <a:cubicBezTo>
                    <a:pt x="28" y="154"/>
                    <a:pt x="28" y="154"/>
                    <a:pt x="28" y="154"/>
                  </a:cubicBezTo>
                  <a:cubicBezTo>
                    <a:pt x="28" y="154"/>
                    <a:pt x="28" y="155"/>
                    <a:pt x="28" y="155"/>
                  </a:cubicBezTo>
                  <a:cubicBezTo>
                    <a:pt x="27" y="156"/>
                    <a:pt x="26" y="157"/>
                    <a:pt x="25" y="158"/>
                  </a:cubicBezTo>
                  <a:cubicBezTo>
                    <a:pt x="25" y="158"/>
                    <a:pt x="25" y="159"/>
                    <a:pt x="25" y="159"/>
                  </a:cubicBezTo>
                  <a:cubicBezTo>
                    <a:pt x="24" y="159"/>
                    <a:pt x="24" y="159"/>
                    <a:pt x="24" y="160"/>
                  </a:cubicBezTo>
                  <a:lnTo>
                    <a:pt x="23" y="160"/>
                  </a:lnTo>
                  <a:close/>
                  <a:moveTo>
                    <a:pt x="109" y="194"/>
                  </a:moveTo>
                  <a:cubicBezTo>
                    <a:pt x="113" y="192"/>
                    <a:pt x="116" y="188"/>
                    <a:pt x="119" y="186"/>
                  </a:cubicBezTo>
                  <a:cubicBezTo>
                    <a:pt x="119" y="186"/>
                    <a:pt x="118" y="185"/>
                    <a:pt x="118" y="185"/>
                  </a:cubicBezTo>
                  <a:cubicBezTo>
                    <a:pt x="114" y="188"/>
                    <a:pt x="112" y="191"/>
                    <a:pt x="109" y="194"/>
                  </a:cubicBezTo>
                  <a:cubicBezTo>
                    <a:pt x="109" y="194"/>
                    <a:pt x="109" y="194"/>
                    <a:pt x="109" y="194"/>
                  </a:cubicBezTo>
                  <a:close/>
                  <a:moveTo>
                    <a:pt x="21" y="148"/>
                  </a:moveTo>
                  <a:cubicBezTo>
                    <a:pt x="25" y="143"/>
                    <a:pt x="30" y="138"/>
                    <a:pt x="34" y="133"/>
                  </a:cubicBezTo>
                  <a:cubicBezTo>
                    <a:pt x="33" y="133"/>
                    <a:pt x="32" y="134"/>
                    <a:pt x="32" y="134"/>
                  </a:cubicBezTo>
                  <a:cubicBezTo>
                    <a:pt x="28" y="138"/>
                    <a:pt x="25" y="143"/>
                    <a:pt x="21" y="147"/>
                  </a:cubicBezTo>
                  <a:cubicBezTo>
                    <a:pt x="21" y="147"/>
                    <a:pt x="21" y="148"/>
                    <a:pt x="21" y="149"/>
                  </a:cubicBezTo>
                  <a:cubicBezTo>
                    <a:pt x="21" y="149"/>
                    <a:pt x="21" y="148"/>
                    <a:pt x="21" y="148"/>
                  </a:cubicBezTo>
                  <a:close/>
                  <a:moveTo>
                    <a:pt x="46" y="182"/>
                  </a:moveTo>
                  <a:cubicBezTo>
                    <a:pt x="49" y="178"/>
                    <a:pt x="52" y="174"/>
                    <a:pt x="56" y="171"/>
                  </a:cubicBezTo>
                  <a:cubicBezTo>
                    <a:pt x="57" y="170"/>
                    <a:pt x="55" y="169"/>
                    <a:pt x="55" y="170"/>
                  </a:cubicBezTo>
                  <a:cubicBezTo>
                    <a:pt x="46" y="182"/>
                    <a:pt x="46" y="182"/>
                    <a:pt x="46" y="182"/>
                  </a:cubicBezTo>
                  <a:cubicBezTo>
                    <a:pt x="46" y="182"/>
                    <a:pt x="45" y="183"/>
                    <a:pt x="46" y="182"/>
                  </a:cubicBezTo>
                  <a:close/>
                  <a:moveTo>
                    <a:pt x="43" y="30"/>
                  </a:moveTo>
                  <a:cubicBezTo>
                    <a:pt x="43" y="33"/>
                    <a:pt x="44" y="35"/>
                    <a:pt x="45" y="37"/>
                  </a:cubicBezTo>
                  <a:cubicBezTo>
                    <a:pt x="45" y="37"/>
                    <a:pt x="46" y="37"/>
                    <a:pt x="47" y="38"/>
                  </a:cubicBezTo>
                  <a:cubicBezTo>
                    <a:pt x="46" y="36"/>
                    <a:pt x="46" y="35"/>
                    <a:pt x="46" y="34"/>
                  </a:cubicBezTo>
                  <a:cubicBezTo>
                    <a:pt x="46" y="32"/>
                    <a:pt x="45" y="31"/>
                    <a:pt x="43" y="30"/>
                  </a:cubicBezTo>
                  <a:cubicBezTo>
                    <a:pt x="43" y="30"/>
                    <a:pt x="43" y="29"/>
                    <a:pt x="43" y="30"/>
                  </a:cubicBezTo>
                  <a:close/>
                  <a:moveTo>
                    <a:pt x="55" y="51"/>
                  </a:moveTo>
                  <a:cubicBezTo>
                    <a:pt x="56" y="55"/>
                    <a:pt x="57" y="59"/>
                    <a:pt x="58" y="63"/>
                  </a:cubicBezTo>
                  <a:cubicBezTo>
                    <a:pt x="58" y="63"/>
                    <a:pt x="59" y="62"/>
                    <a:pt x="59" y="62"/>
                  </a:cubicBezTo>
                  <a:cubicBezTo>
                    <a:pt x="58" y="58"/>
                    <a:pt x="58" y="54"/>
                    <a:pt x="56" y="51"/>
                  </a:cubicBezTo>
                  <a:cubicBezTo>
                    <a:pt x="56" y="50"/>
                    <a:pt x="55" y="50"/>
                    <a:pt x="55" y="51"/>
                  </a:cubicBezTo>
                  <a:close/>
                  <a:moveTo>
                    <a:pt x="81" y="65"/>
                  </a:moveTo>
                  <a:cubicBezTo>
                    <a:pt x="83" y="65"/>
                    <a:pt x="84" y="66"/>
                    <a:pt x="86" y="66"/>
                  </a:cubicBezTo>
                  <a:cubicBezTo>
                    <a:pt x="92" y="67"/>
                    <a:pt x="95" y="70"/>
                    <a:pt x="96" y="75"/>
                  </a:cubicBezTo>
                  <a:cubicBezTo>
                    <a:pt x="96" y="75"/>
                    <a:pt x="96" y="74"/>
                    <a:pt x="96" y="74"/>
                  </a:cubicBezTo>
                  <a:cubicBezTo>
                    <a:pt x="95" y="67"/>
                    <a:pt x="87" y="63"/>
                    <a:pt x="79" y="64"/>
                  </a:cubicBezTo>
                  <a:cubicBezTo>
                    <a:pt x="79" y="64"/>
                    <a:pt x="81" y="65"/>
                    <a:pt x="81" y="65"/>
                  </a:cubicBezTo>
                  <a:close/>
                  <a:moveTo>
                    <a:pt x="121" y="41"/>
                  </a:moveTo>
                  <a:cubicBezTo>
                    <a:pt x="122" y="40"/>
                    <a:pt x="124" y="40"/>
                    <a:pt x="125" y="39"/>
                  </a:cubicBezTo>
                  <a:cubicBezTo>
                    <a:pt x="126" y="38"/>
                    <a:pt x="127" y="37"/>
                    <a:pt x="129" y="35"/>
                  </a:cubicBezTo>
                  <a:cubicBezTo>
                    <a:pt x="128" y="35"/>
                    <a:pt x="130" y="34"/>
                    <a:pt x="129" y="34"/>
                  </a:cubicBezTo>
                  <a:cubicBezTo>
                    <a:pt x="126" y="35"/>
                    <a:pt x="123" y="37"/>
                    <a:pt x="121" y="40"/>
                  </a:cubicBezTo>
                  <a:cubicBezTo>
                    <a:pt x="121" y="40"/>
                    <a:pt x="120" y="41"/>
                    <a:pt x="121" y="41"/>
                  </a:cubicBezTo>
                  <a:close/>
                  <a:moveTo>
                    <a:pt x="94" y="27"/>
                  </a:moveTo>
                  <a:cubicBezTo>
                    <a:pt x="94" y="26"/>
                    <a:pt x="94" y="26"/>
                    <a:pt x="94" y="26"/>
                  </a:cubicBezTo>
                  <a:cubicBezTo>
                    <a:pt x="94" y="26"/>
                    <a:pt x="94" y="26"/>
                    <a:pt x="94" y="26"/>
                  </a:cubicBezTo>
                  <a:cubicBezTo>
                    <a:pt x="95" y="26"/>
                    <a:pt x="95" y="26"/>
                    <a:pt x="95" y="26"/>
                  </a:cubicBezTo>
                  <a:cubicBezTo>
                    <a:pt x="95" y="25"/>
                    <a:pt x="95" y="25"/>
                    <a:pt x="95" y="25"/>
                  </a:cubicBezTo>
                  <a:cubicBezTo>
                    <a:pt x="96" y="25"/>
                    <a:pt x="96" y="25"/>
                    <a:pt x="96" y="25"/>
                  </a:cubicBezTo>
                  <a:cubicBezTo>
                    <a:pt x="96" y="25"/>
                    <a:pt x="97" y="24"/>
                    <a:pt x="97" y="24"/>
                  </a:cubicBezTo>
                  <a:cubicBezTo>
                    <a:pt x="101" y="20"/>
                    <a:pt x="106" y="17"/>
                    <a:pt x="111" y="14"/>
                  </a:cubicBezTo>
                  <a:cubicBezTo>
                    <a:pt x="107" y="13"/>
                    <a:pt x="107" y="13"/>
                    <a:pt x="107" y="13"/>
                  </a:cubicBezTo>
                  <a:cubicBezTo>
                    <a:pt x="107" y="14"/>
                    <a:pt x="108" y="14"/>
                    <a:pt x="108" y="15"/>
                  </a:cubicBezTo>
                  <a:cubicBezTo>
                    <a:pt x="106" y="15"/>
                    <a:pt x="105" y="16"/>
                    <a:pt x="104" y="17"/>
                  </a:cubicBezTo>
                  <a:cubicBezTo>
                    <a:pt x="101" y="19"/>
                    <a:pt x="99" y="21"/>
                    <a:pt x="97" y="23"/>
                  </a:cubicBezTo>
                  <a:cubicBezTo>
                    <a:pt x="97" y="23"/>
                    <a:pt x="97" y="24"/>
                    <a:pt x="97" y="24"/>
                  </a:cubicBezTo>
                  <a:cubicBezTo>
                    <a:pt x="96" y="24"/>
                    <a:pt x="96" y="24"/>
                    <a:pt x="96" y="25"/>
                  </a:cubicBezTo>
                  <a:cubicBezTo>
                    <a:pt x="95" y="25"/>
                    <a:pt x="95" y="25"/>
                    <a:pt x="95" y="25"/>
                  </a:cubicBezTo>
                  <a:cubicBezTo>
                    <a:pt x="95" y="26"/>
                    <a:pt x="95" y="26"/>
                    <a:pt x="95" y="26"/>
                  </a:cubicBezTo>
                  <a:cubicBezTo>
                    <a:pt x="94" y="26"/>
                    <a:pt x="94" y="26"/>
                    <a:pt x="94" y="26"/>
                  </a:cubicBezTo>
                  <a:cubicBezTo>
                    <a:pt x="94" y="26"/>
                    <a:pt x="94" y="26"/>
                    <a:pt x="94" y="26"/>
                  </a:cubicBezTo>
                  <a:lnTo>
                    <a:pt x="94" y="27"/>
                  </a:lnTo>
                  <a:close/>
                  <a:moveTo>
                    <a:pt x="118" y="36"/>
                  </a:moveTo>
                  <a:cubicBezTo>
                    <a:pt x="119" y="35"/>
                    <a:pt x="119" y="35"/>
                    <a:pt x="119" y="35"/>
                  </a:cubicBezTo>
                  <a:cubicBezTo>
                    <a:pt x="125" y="32"/>
                    <a:pt x="130" y="27"/>
                    <a:pt x="134" y="22"/>
                  </a:cubicBezTo>
                  <a:cubicBezTo>
                    <a:pt x="129" y="26"/>
                    <a:pt x="124" y="31"/>
                    <a:pt x="119" y="34"/>
                  </a:cubicBezTo>
                  <a:cubicBezTo>
                    <a:pt x="119" y="35"/>
                    <a:pt x="119" y="35"/>
                    <a:pt x="119" y="35"/>
                  </a:cubicBezTo>
                  <a:cubicBezTo>
                    <a:pt x="118" y="35"/>
                    <a:pt x="118" y="35"/>
                    <a:pt x="118" y="36"/>
                  </a:cubicBezTo>
                  <a:close/>
                  <a:moveTo>
                    <a:pt x="132" y="54"/>
                  </a:moveTo>
                  <a:cubicBezTo>
                    <a:pt x="137" y="51"/>
                    <a:pt x="141" y="48"/>
                    <a:pt x="146" y="44"/>
                  </a:cubicBezTo>
                  <a:cubicBezTo>
                    <a:pt x="140" y="46"/>
                    <a:pt x="136" y="51"/>
                    <a:pt x="132" y="54"/>
                  </a:cubicBezTo>
                  <a:close/>
                  <a:moveTo>
                    <a:pt x="32" y="153"/>
                  </a:moveTo>
                  <a:cubicBezTo>
                    <a:pt x="29" y="157"/>
                    <a:pt x="25" y="160"/>
                    <a:pt x="22" y="165"/>
                  </a:cubicBezTo>
                  <a:cubicBezTo>
                    <a:pt x="22" y="165"/>
                    <a:pt x="22" y="166"/>
                    <a:pt x="22" y="167"/>
                  </a:cubicBezTo>
                  <a:cubicBezTo>
                    <a:pt x="26" y="163"/>
                    <a:pt x="29" y="158"/>
                    <a:pt x="32" y="153"/>
                  </a:cubicBezTo>
                  <a:close/>
                  <a:moveTo>
                    <a:pt x="140" y="84"/>
                  </a:moveTo>
                  <a:cubicBezTo>
                    <a:pt x="143" y="84"/>
                    <a:pt x="145" y="82"/>
                    <a:pt x="147" y="80"/>
                  </a:cubicBezTo>
                  <a:cubicBezTo>
                    <a:pt x="148" y="80"/>
                    <a:pt x="148" y="78"/>
                    <a:pt x="148" y="76"/>
                  </a:cubicBezTo>
                  <a:cubicBezTo>
                    <a:pt x="145" y="79"/>
                    <a:pt x="142" y="81"/>
                    <a:pt x="140" y="84"/>
                  </a:cubicBezTo>
                  <a:cubicBezTo>
                    <a:pt x="140" y="84"/>
                    <a:pt x="140" y="84"/>
                    <a:pt x="140" y="84"/>
                  </a:cubicBezTo>
                  <a:close/>
                  <a:moveTo>
                    <a:pt x="26" y="172"/>
                  </a:moveTo>
                  <a:cubicBezTo>
                    <a:pt x="27" y="172"/>
                    <a:pt x="27" y="172"/>
                    <a:pt x="27" y="171"/>
                  </a:cubicBezTo>
                  <a:cubicBezTo>
                    <a:pt x="30" y="168"/>
                    <a:pt x="33" y="165"/>
                    <a:pt x="36" y="162"/>
                  </a:cubicBezTo>
                  <a:cubicBezTo>
                    <a:pt x="36" y="161"/>
                    <a:pt x="36" y="160"/>
                    <a:pt x="37" y="159"/>
                  </a:cubicBezTo>
                  <a:cubicBezTo>
                    <a:pt x="37" y="158"/>
                    <a:pt x="38" y="159"/>
                    <a:pt x="39" y="158"/>
                  </a:cubicBezTo>
                  <a:cubicBezTo>
                    <a:pt x="38" y="158"/>
                    <a:pt x="39" y="156"/>
                    <a:pt x="38" y="157"/>
                  </a:cubicBezTo>
                  <a:cubicBezTo>
                    <a:pt x="27" y="171"/>
                    <a:pt x="27" y="171"/>
                    <a:pt x="27" y="171"/>
                  </a:cubicBezTo>
                  <a:cubicBezTo>
                    <a:pt x="26" y="171"/>
                    <a:pt x="26" y="172"/>
                    <a:pt x="26" y="172"/>
                  </a:cubicBezTo>
                  <a:close/>
                  <a:moveTo>
                    <a:pt x="159" y="127"/>
                  </a:moveTo>
                  <a:cubicBezTo>
                    <a:pt x="160" y="127"/>
                    <a:pt x="160" y="128"/>
                    <a:pt x="160" y="128"/>
                  </a:cubicBezTo>
                  <a:cubicBezTo>
                    <a:pt x="160" y="128"/>
                    <a:pt x="160" y="129"/>
                    <a:pt x="160" y="129"/>
                  </a:cubicBezTo>
                  <a:cubicBezTo>
                    <a:pt x="161" y="129"/>
                    <a:pt x="162" y="130"/>
                    <a:pt x="163" y="131"/>
                  </a:cubicBezTo>
                  <a:cubicBezTo>
                    <a:pt x="164" y="129"/>
                    <a:pt x="164" y="127"/>
                    <a:pt x="165" y="126"/>
                  </a:cubicBezTo>
                  <a:cubicBezTo>
                    <a:pt x="163" y="126"/>
                    <a:pt x="161" y="126"/>
                    <a:pt x="159" y="125"/>
                  </a:cubicBezTo>
                  <a:cubicBezTo>
                    <a:pt x="159" y="126"/>
                    <a:pt x="160" y="126"/>
                    <a:pt x="159" y="127"/>
                  </a:cubicBezTo>
                  <a:close/>
                  <a:moveTo>
                    <a:pt x="87" y="191"/>
                  </a:moveTo>
                  <a:cubicBezTo>
                    <a:pt x="99" y="181"/>
                    <a:pt x="99" y="181"/>
                    <a:pt x="99" y="181"/>
                  </a:cubicBezTo>
                  <a:cubicBezTo>
                    <a:pt x="98" y="181"/>
                    <a:pt x="97" y="181"/>
                    <a:pt x="96" y="180"/>
                  </a:cubicBezTo>
                  <a:cubicBezTo>
                    <a:pt x="93" y="184"/>
                    <a:pt x="90" y="187"/>
                    <a:pt x="87" y="191"/>
                  </a:cubicBezTo>
                  <a:close/>
                  <a:moveTo>
                    <a:pt x="127" y="190"/>
                  </a:moveTo>
                  <a:cubicBezTo>
                    <a:pt x="124" y="192"/>
                    <a:pt x="120" y="195"/>
                    <a:pt x="117" y="198"/>
                  </a:cubicBezTo>
                  <a:cubicBezTo>
                    <a:pt x="121" y="197"/>
                    <a:pt x="125" y="195"/>
                    <a:pt x="128" y="192"/>
                  </a:cubicBezTo>
                  <a:cubicBezTo>
                    <a:pt x="129" y="191"/>
                    <a:pt x="127" y="191"/>
                    <a:pt x="127" y="190"/>
                  </a:cubicBezTo>
                  <a:close/>
                  <a:moveTo>
                    <a:pt x="78" y="81"/>
                  </a:moveTo>
                  <a:cubicBezTo>
                    <a:pt x="82" y="79"/>
                    <a:pt x="84" y="76"/>
                    <a:pt x="88" y="73"/>
                  </a:cubicBezTo>
                  <a:cubicBezTo>
                    <a:pt x="88" y="72"/>
                    <a:pt x="86" y="72"/>
                    <a:pt x="85" y="71"/>
                  </a:cubicBezTo>
                  <a:cubicBezTo>
                    <a:pt x="83" y="75"/>
                    <a:pt x="80" y="78"/>
                    <a:pt x="78" y="81"/>
                  </a:cubicBezTo>
                  <a:close/>
                  <a:moveTo>
                    <a:pt x="21" y="143"/>
                  </a:moveTo>
                  <a:cubicBezTo>
                    <a:pt x="26" y="138"/>
                    <a:pt x="29" y="134"/>
                    <a:pt x="33" y="129"/>
                  </a:cubicBezTo>
                  <a:cubicBezTo>
                    <a:pt x="33" y="128"/>
                    <a:pt x="33" y="128"/>
                    <a:pt x="33" y="127"/>
                  </a:cubicBezTo>
                  <a:cubicBezTo>
                    <a:pt x="30" y="130"/>
                    <a:pt x="27" y="134"/>
                    <a:pt x="25" y="137"/>
                  </a:cubicBezTo>
                  <a:cubicBezTo>
                    <a:pt x="24" y="139"/>
                    <a:pt x="22" y="141"/>
                    <a:pt x="21" y="143"/>
                  </a:cubicBezTo>
                  <a:close/>
                  <a:moveTo>
                    <a:pt x="80" y="191"/>
                  </a:moveTo>
                  <a:cubicBezTo>
                    <a:pt x="84" y="187"/>
                    <a:pt x="88" y="183"/>
                    <a:pt x="93" y="180"/>
                  </a:cubicBezTo>
                  <a:cubicBezTo>
                    <a:pt x="92" y="180"/>
                    <a:pt x="90" y="180"/>
                    <a:pt x="90" y="180"/>
                  </a:cubicBezTo>
                  <a:cubicBezTo>
                    <a:pt x="89" y="179"/>
                    <a:pt x="88" y="181"/>
                    <a:pt x="87" y="182"/>
                  </a:cubicBezTo>
                  <a:cubicBezTo>
                    <a:pt x="85" y="185"/>
                    <a:pt x="82" y="188"/>
                    <a:pt x="80" y="191"/>
                  </a:cubicBezTo>
                  <a:close/>
                  <a:moveTo>
                    <a:pt x="103" y="26"/>
                  </a:moveTo>
                  <a:cubicBezTo>
                    <a:pt x="104" y="26"/>
                    <a:pt x="104" y="26"/>
                    <a:pt x="104" y="26"/>
                  </a:cubicBezTo>
                  <a:cubicBezTo>
                    <a:pt x="108" y="23"/>
                    <a:pt x="113" y="19"/>
                    <a:pt x="118" y="16"/>
                  </a:cubicBezTo>
                  <a:cubicBezTo>
                    <a:pt x="117" y="15"/>
                    <a:pt x="115" y="14"/>
                    <a:pt x="115" y="15"/>
                  </a:cubicBezTo>
                  <a:cubicBezTo>
                    <a:pt x="104" y="25"/>
                    <a:pt x="104" y="25"/>
                    <a:pt x="104" y="25"/>
                  </a:cubicBezTo>
                  <a:cubicBezTo>
                    <a:pt x="104" y="25"/>
                    <a:pt x="104" y="26"/>
                    <a:pt x="104" y="26"/>
                  </a:cubicBezTo>
                  <a:lnTo>
                    <a:pt x="103" y="26"/>
                  </a:lnTo>
                  <a:close/>
                  <a:moveTo>
                    <a:pt x="30" y="64"/>
                  </a:moveTo>
                  <a:cubicBezTo>
                    <a:pt x="30" y="64"/>
                    <a:pt x="30" y="64"/>
                    <a:pt x="30" y="64"/>
                  </a:cubicBezTo>
                  <a:cubicBezTo>
                    <a:pt x="39" y="51"/>
                    <a:pt x="39" y="51"/>
                    <a:pt x="39" y="51"/>
                  </a:cubicBezTo>
                  <a:cubicBezTo>
                    <a:pt x="39" y="51"/>
                    <a:pt x="39" y="50"/>
                    <a:pt x="38" y="50"/>
                  </a:cubicBezTo>
                  <a:cubicBezTo>
                    <a:pt x="35" y="55"/>
                    <a:pt x="32" y="59"/>
                    <a:pt x="29" y="63"/>
                  </a:cubicBezTo>
                  <a:cubicBezTo>
                    <a:pt x="28" y="64"/>
                    <a:pt x="29" y="64"/>
                    <a:pt x="30" y="64"/>
                  </a:cubicBezTo>
                  <a:close/>
                  <a:moveTo>
                    <a:pt x="131" y="123"/>
                  </a:moveTo>
                  <a:cubicBezTo>
                    <a:pt x="131" y="123"/>
                    <a:pt x="132" y="123"/>
                    <a:pt x="133" y="124"/>
                  </a:cubicBezTo>
                  <a:cubicBezTo>
                    <a:pt x="150" y="127"/>
                    <a:pt x="150" y="127"/>
                    <a:pt x="150" y="127"/>
                  </a:cubicBezTo>
                  <a:cubicBezTo>
                    <a:pt x="144" y="125"/>
                    <a:pt x="139" y="123"/>
                    <a:pt x="132" y="121"/>
                  </a:cubicBezTo>
                  <a:cubicBezTo>
                    <a:pt x="133" y="122"/>
                    <a:pt x="131" y="123"/>
                    <a:pt x="131" y="123"/>
                  </a:cubicBezTo>
                  <a:close/>
                  <a:moveTo>
                    <a:pt x="67" y="81"/>
                  </a:moveTo>
                  <a:cubicBezTo>
                    <a:pt x="69" y="81"/>
                    <a:pt x="70" y="81"/>
                    <a:pt x="71" y="80"/>
                  </a:cubicBezTo>
                  <a:cubicBezTo>
                    <a:pt x="80" y="71"/>
                    <a:pt x="80" y="71"/>
                    <a:pt x="80" y="71"/>
                  </a:cubicBezTo>
                  <a:cubicBezTo>
                    <a:pt x="79" y="71"/>
                    <a:pt x="78" y="70"/>
                    <a:pt x="77" y="71"/>
                  </a:cubicBezTo>
                  <a:cubicBezTo>
                    <a:pt x="74" y="74"/>
                    <a:pt x="71" y="78"/>
                    <a:pt x="67" y="81"/>
                  </a:cubicBezTo>
                  <a:close/>
                  <a:moveTo>
                    <a:pt x="24" y="168"/>
                  </a:moveTo>
                  <a:cubicBezTo>
                    <a:pt x="25" y="168"/>
                    <a:pt x="25" y="168"/>
                    <a:pt x="25" y="168"/>
                  </a:cubicBezTo>
                  <a:cubicBezTo>
                    <a:pt x="25" y="167"/>
                    <a:pt x="25" y="167"/>
                    <a:pt x="25" y="167"/>
                  </a:cubicBezTo>
                  <a:cubicBezTo>
                    <a:pt x="29" y="163"/>
                    <a:pt x="33" y="158"/>
                    <a:pt x="37" y="154"/>
                  </a:cubicBezTo>
                  <a:cubicBezTo>
                    <a:pt x="38" y="154"/>
                    <a:pt x="37" y="151"/>
                    <a:pt x="37" y="150"/>
                  </a:cubicBezTo>
                  <a:cubicBezTo>
                    <a:pt x="37" y="150"/>
                    <a:pt x="36" y="150"/>
                    <a:pt x="36" y="150"/>
                  </a:cubicBezTo>
                  <a:cubicBezTo>
                    <a:pt x="33" y="157"/>
                    <a:pt x="29" y="162"/>
                    <a:pt x="25" y="167"/>
                  </a:cubicBezTo>
                  <a:cubicBezTo>
                    <a:pt x="25" y="168"/>
                    <a:pt x="25" y="168"/>
                    <a:pt x="25" y="168"/>
                  </a:cubicBezTo>
                  <a:lnTo>
                    <a:pt x="24" y="168"/>
                  </a:lnTo>
                  <a:close/>
                  <a:moveTo>
                    <a:pt x="31" y="74"/>
                  </a:moveTo>
                  <a:cubicBezTo>
                    <a:pt x="35" y="69"/>
                    <a:pt x="38" y="64"/>
                    <a:pt x="42" y="59"/>
                  </a:cubicBezTo>
                  <a:cubicBezTo>
                    <a:pt x="42" y="59"/>
                    <a:pt x="41" y="58"/>
                    <a:pt x="41" y="57"/>
                  </a:cubicBezTo>
                  <a:cubicBezTo>
                    <a:pt x="31" y="71"/>
                    <a:pt x="31" y="71"/>
                    <a:pt x="31" y="71"/>
                  </a:cubicBezTo>
                  <a:cubicBezTo>
                    <a:pt x="31" y="72"/>
                    <a:pt x="31" y="73"/>
                    <a:pt x="31" y="74"/>
                  </a:cubicBezTo>
                  <a:close/>
                  <a:moveTo>
                    <a:pt x="51" y="27"/>
                  </a:moveTo>
                  <a:cubicBezTo>
                    <a:pt x="51" y="28"/>
                    <a:pt x="51" y="29"/>
                    <a:pt x="51" y="30"/>
                  </a:cubicBezTo>
                  <a:cubicBezTo>
                    <a:pt x="60" y="20"/>
                    <a:pt x="60" y="20"/>
                    <a:pt x="60" y="20"/>
                  </a:cubicBezTo>
                  <a:cubicBezTo>
                    <a:pt x="57" y="21"/>
                    <a:pt x="55" y="23"/>
                    <a:pt x="53" y="24"/>
                  </a:cubicBezTo>
                  <a:cubicBezTo>
                    <a:pt x="52" y="25"/>
                    <a:pt x="50" y="25"/>
                    <a:pt x="51" y="27"/>
                  </a:cubicBezTo>
                  <a:close/>
                  <a:moveTo>
                    <a:pt x="62" y="186"/>
                  </a:moveTo>
                  <a:cubicBezTo>
                    <a:pt x="62" y="186"/>
                    <a:pt x="63" y="186"/>
                    <a:pt x="63" y="186"/>
                  </a:cubicBezTo>
                  <a:cubicBezTo>
                    <a:pt x="66" y="183"/>
                    <a:pt x="69" y="179"/>
                    <a:pt x="72" y="175"/>
                  </a:cubicBezTo>
                  <a:cubicBezTo>
                    <a:pt x="72" y="175"/>
                    <a:pt x="71" y="175"/>
                    <a:pt x="71" y="175"/>
                  </a:cubicBezTo>
                  <a:cubicBezTo>
                    <a:pt x="67" y="178"/>
                    <a:pt x="64" y="182"/>
                    <a:pt x="61" y="185"/>
                  </a:cubicBezTo>
                  <a:cubicBezTo>
                    <a:pt x="61" y="185"/>
                    <a:pt x="62" y="186"/>
                    <a:pt x="62" y="186"/>
                  </a:cubicBezTo>
                  <a:close/>
                  <a:moveTo>
                    <a:pt x="65" y="22"/>
                  </a:moveTo>
                  <a:cubicBezTo>
                    <a:pt x="64" y="22"/>
                    <a:pt x="64" y="24"/>
                    <a:pt x="64" y="24"/>
                  </a:cubicBezTo>
                  <a:cubicBezTo>
                    <a:pt x="63" y="24"/>
                    <a:pt x="62" y="25"/>
                    <a:pt x="61" y="26"/>
                  </a:cubicBezTo>
                  <a:cubicBezTo>
                    <a:pt x="60" y="28"/>
                    <a:pt x="59" y="29"/>
                    <a:pt x="58" y="31"/>
                  </a:cubicBezTo>
                  <a:cubicBezTo>
                    <a:pt x="58" y="32"/>
                    <a:pt x="59" y="31"/>
                    <a:pt x="60" y="31"/>
                  </a:cubicBezTo>
                  <a:cubicBezTo>
                    <a:pt x="72" y="18"/>
                    <a:pt x="72" y="18"/>
                    <a:pt x="72" y="18"/>
                  </a:cubicBezTo>
                  <a:cubicBezTo>
                    <a:pt x="71" y="17"/>
                    <a:pt x="71" y="18"/>
                    <a:pt x="71" y="19"/>
                  </a:cubicBezTo>
                  <a:cubicBezTo>
                    <a:pt x="70" y="19"/>
                    <a:pt x="69" y="18"/>
                    <a:pt x="70" y="18"/>
                  </a:cubicBezTo>
                  <a:cubicBezTo>
                    <a:pt x="71" y="18"/>
                    <a:pt x="71" y="17"/>
                    <a:pt x="70" y="18"/>
                  </a:cubicBezTo>
                  <a:cubicBezTo>
                    <a:pt x="69" y="18"/>
                    <a:pt x="68" y="20"/>
                    <a:pt x="67" y="21"/>
                  </a:cubicBezTo>
                  <a:cubicBezTo>
                    <a:pt x="67" y="21"/>
                    <a:pt x="67" y="22"/>
                    <a:pt x="66" y="22"/>
                  </a:cubicBezTo>
                  <a:cubicBezTo>
                    <a:pt x="66" y="23"/>
                    <a:pt x="65" y="22"/>
                    <a:pt x="65" y="22"/>
                  </a:cubicBezTo>
                  <a:close/>
                  <a:moveTo>
                    <a:pt x="92" y="193"/>
                  </a:moveTo>
                  <a:cubicBezTo>
                    <a:pt x="92" y="193"/>
                    <a:pt x="93" y="193"/>
                    <a:pt x="93" y="193"/>
                  </a:cubicBezTo>
                  <a:cubicBezTo>
                    <a:pt x="98" y="190"/>
                    <a:pt x="102" y="186"/>
                    <a:pt x="107" y="183"/>
                  </a:cubicBezTo>
                  <a:cubicBezTo>
                    <a:pt x="105" y="182"/>
                    <a:pt x="104" y="181"/>
                    <a:pt x="103" y="182"/>
                  </a:cubicBezTo>
                  <a:cubicBezTo>
                    <a:pt x="92" y="192"/>
                    <a:pt x="92" y="192"/>
                    <a:pt x="92" y="192"/>
                  </a:cubicBezTo>
                  <a:cubicBezTo>
                    <a:pt x="92" y="192"/>
                    <a:pt x="91" y="193"/>
                    <a:pt x="92" y="193"/>
                  </a:cubicBezTo>
                  <a:close/>
                  <a:moveTo>
                    <a:pt x="129" y="32"/>
                  </a:moveTo>
                  <a:cubicBezTo>
                    <a:pt x="132" y="31"/>
                    <a:pt x="134" y="29"/>
                    <a:pt x="137" y="28"/>
                  </a:cubicBezTo>
                  <a:cubicBezTo>
                    <a:pt x="137" y="27"/>
                    <a:pt x="138" y="28"/>
                    <a:pt x="138" y="29"/>
                  </a:cubicBezTo>
                  <a:cubicBezTo>
                    <a:pt x="130" y="36"/>
                    <a:pt x="130" y="36"/>
                    <a:pt x="130" y="36"/>
                  </a:cubicBezTo>
                  <a:cubicBezTo>
                    <a:pt x="129" y="37"/>
                    <a:pt x="131" y="36"/>
                    <a:pt x="131" y="36"/>
                  </a:cubicBezTo>
                  <a:cubicBezTo>
                    <a:pt x="135" y="34"/>
                    <a:pt x="138" y="32"/>
                    <a:pt x="142" y="30"/>
                  </a:cubicBezTo>
                  <a:cubicBezTo>
                    <a:pt x="140" y="29"/>
                    <a:pt x="138" y="27"/>
                    <a:pt x="137" y="25"/>
                  </a:cubicBezTo>
                  <a:cubicBezTo>
                    <a:pt x="130" y="31"/>
                    <a:pt x="130" y="31"/>
                    <a:pt x="130" y="31"/>
                  </a:cubicBezTo>
                  <a:cubicBezTo>
                    <a:pt x="130" y="31"/>
                    <a:pt x="130" y="32"/>
                    <a:pt x="129" y="32"/>
                  </a:cubicBezTo>
                  <a:close/>
                  <a:moveTo>
                    <a:pt x="33" y="87"/>
                  </a:moveTo>
                  <a:cubicBezTo>
                    <a:pt x="35" y="87"/>
                    <a:pt x="35" y="87"/>
                    <a:pt x="35" y="87"/>
                  </a:cubicBezTo>
                  <a:cubicBezTo>
                    <a:pt x="46" y="70"/>
                    <a:pt x="46" y="70"/>
                    <a:pt x="46" y="70"/>
                  </a:cubicBezTo>
                  <a:cubicBezTo>
                    <a:pt x="46" y="70"/>
                    <a:pt x="46" y="69"/>
                    <a:pt x="45" y="68"/>
                  </a:cubicBezTo>
                  <a:cubicBezTo>
                    <a:pt x="38" y="79"/>
                    <a:pt x="38" y="79"/>
                    <a:pt x="38" y="79"/>
                  </a:cubicBezTo>
                  <a:cubicBezTo>
                    <a:pt x="37" y="81"/>
                    <a:pt x="34" y="84"/>
                    <a:pt x="33" y="87"/>
                  </a:cubicBezTo>
                  <a:close/>
                  <a:moveTo>
                    <a:pt x="32" y="81"/>
                  </a:moveTo>
                  <a:cubicBezTo>
                    <a:pt x="32" y="81"/>
                    <a:pt x="33" y="82"/>
                    <a:pt x="33" y="83"/>
                  </a:cubicBezTo>
                  <a:cubicBezTo>
                    <a:pt x="44" y="65"/>
                    <a:pt x="44" y="65"/>
                    <a:pt x="44" y="65"/>
                  </a:cubicBezTo>
                  <a:cubicBezTo>
                    <a:pt x="45" y="64"/>
                    <a:pt x="44" y="63"/>
                    <a:pt x="43" y="63"/>
                  </a:cubicBezTo>
                  <a:cubicBezTo>
                    <a:pt x="41" y="68"/>
                    <a:pt x="37" y="72"/>
                    <a:pt x="35" y="76"/>
                  </a:cubicBezTo>
                  <a:cubicBezTo>
                    <a:pt x="34" y="78"/>
                    <a:pt x="32" y="79"/>
                    <a:pt x="32" y="81"/>
                  </a:cubicBezTo>
                  <a:close/>
                  <a:moveTo>
                    <a:pt x="101" y="195"/>
                  </a:moveTo>
                  <a:cubicBezTo>
                    <a:pt x="101" y="195"/>
                    <a:pt x="101" y="195"/>
                    <a:pt x="101" y="195"/>
                  </a:cubicBezTo>
                  <a:cubicBezTo>
                    <a:pt x="106" y="192"/>
                    <a:pt x="110" y="189"/>
                    <a:pt x="114" y="184"/>
                  </a:cubicBezTo>
                  <a:cubicBezTo>
                    <a:pt x="113" y="184"/>
                    <a:pt x="112" y="185"/>
                    <a:pt x="111" y="183"/>
                  </a:cubicBezTo>
                  <a:cubicBezTo>
                    <a:pt x="100" y="194"/>
                    <a:pt x="100" y="194"/>
                    <a:pt x="100" y="194"/>
                  </a:cubicBezTo>
                  <a:cubicBezTo>
                    <a:pt x="100" y="195"/>
                    <a:pt x="100" y="195"/>
                    <a:pt x="101" y="195"/>
                  </a:cubicBezTo>
                  <a:close/>
                  <a:moveTo>
                    <a:pt x="79" y="83"/>
                  </a:moveTo>
                  <a:cubicBezTo>
                    <a:pt x="81" y="84"/>
                    <a:pt x="83" y="84"/>
                    <a:pt x="84" y="85"/>
                  </a:cubicBezTo>
                  <a:cubicBezTo>
                    <a:pt x="85" y="84"/>
                    <a:pt x="87" y="83"/>
                    <a:pt x="87" y="82"/>
                  </a:cubicBezTo>
                  <a:cubicBezTo>
                    <a:pt x="87" y="82"/>
                    <a:pt x="86" y="82"/>
                    <a:pt x="86" y="82"/>
                  </a:cubicBezTo>
                  <a:cubicBezTo>
                    <a:pt x="85" y="81"/>
                    <a:pt x="86" y="80"/>
                    <a:pt x="86" y="79"/>
                  </a:cubicBezTo>
                  <a:cubicBezTo>
                    <a:pt x="87" y="78"/>
                    <a:pt x="88" y="77"/>
                    <a:pt x="89" y="76"/>
                  </a:cubicBezTo>
                  <a:cubicBezTo>
                    <a:pt x="89" y="75"/>
                    <a:pt x="89" y="74"/>
                    <a:pt x="89" y="75"/>
                  </a:cubicBezTo>
                  <a:cubicBezTo>
                    <a:pt x="83" y="79"/>
                    <a:pt x="83" y="79"/>
                    <a:pt x="83" y="79"/>
                  </a:cubicBezTo>
                  <a:cubicBezTo>
                    <a:pt x="82" y="80"/>
                    <a:pt x="79" y="82"/>
                    <a:pt x="79" y="83"/>
                  </a:cubicBezTo>
                  <a:close/>
                  <a:moveTo>
                    <a:pt x="145" y="71"/>
                  </a:moveTo>
                  <a:cubicBezTo>
                    <a:pt x="145" y="72"/>
                    <a:pt x="143" y="73"/>
                    <a:pt x="142" y="74"/>
                  </a:cubicBezTo>
                  <a:cubicBezTo>
                    <a:pt x="141" y="74"/>
                    <a:pt x="140" y="74"/>
                    <a:pt x="140" y="73"/>
                  </a:cubicBezTo>
                  <a:cubicBezTo>
                    <a:pt x="139" y="74"/>
                    <a:pt x="139" y="74"/>
                    <a:pt x="139" y="75"/>
                  </a:cubicBezTo>
                  <a:cubicBezTo>
                    <a:pt x="149" y="72"/>
                    <a:pt x="149" y="72"/>
                    <a:pt x="149" y="72"/>
                  </a:cubicBezTo>
                  <a:cubicBezTo>
                    <a:pt x="150" y="68"/>
                    <a:pt x="151" y="65"/>
                    <a:pt x="151" y="61"/>
                  </a:cubicBezTo>
                  <a:cubicBezTo>
                    <a:pt x="151" y="61"/>
                    <a:pt x="150" y="62"/>
                    <a:pt x="149" y="63"/>
                  </a:cubicBezTo>
                  <a:cubicBezTo>
                    <a:pt x="149" y="63"/>
                    <a:pt x="149" y="64"/>
                    <a:pt x="149" y="65"/>
                  </a:cubicBezTo>
                  <a:cubicBezTo>
                    <a:pt x="146" y="67"/>
                    <a:pt x="143" y="70"/>
                    <a:pt x="141" y="72"/>
                  </a:cubicBezTo>
                  <a:cubicBezTo>
                    <a:pt x="141" y="72"/>
                    <a:pt x="142" y="72"/>
                    <a:pt x="142" y="72"/>
                  </a:cubicBezTo>
                  <a:cubicBezTo>
                    <a:pt x="143" y="72"/>
                    <a:pt x="144" y="71"/>
                    <a:pt x="145" y="71"/>
                  </a:cubicBezTo>
                  <a:cubicBezTo>
                    <a:pt x="145" y="71"/>
                    <a:pt x="146" y="70"/>
                    <a:pt x="145" y="71"/>
                  </a:cubicBezTo>
                  <a:close/>
                  <a:moveTo>
                    <a:pt x="113" y="198"/>
                  </a:moveTo>
                  <a:cubicBezTo>
                    <a:pt x="113" y="198"/>
                    <a:pt x="114" y="198"/>
                    <a:pt x="114" y="198"/>
                  </a:cubicBezTo>
                  <a:cubicBezTo>
                    <a:pt x="119" y="194"/>
                    <a:pt x="124" y="190"/>
                    <a:pt x="129" y="187"/>
                  </a:cubicBezTo>
                  <a:cubicBezTo>
                    <a:pt x="123" y="186"/>
                    <a:pt x="123" y="186"/>
                    <a:pt x="123" y="186"/>
                  </a:cubicBezTo>
                  <a:cubicBezTo>
                    <a:pt x="119" y="189"/>
                    <a:pt x="115" y="193"/>
                    <a:pt x="111" y="197"/>
                  </a:cubicBezTo>
                  <a:cubicBezTo>
                    <a:pt x="112" y="197"/>
                    <a:pt x="113" y="198"/>
                    <a:pt x="113" y="198"/>
                  </a:cubicBezTo>
                  <a:close/>
                  <a:moveTo>
                    <a:pt x="23" y="181"/>
                  </a:moveTo>
                  <a:cubicBezTo>
                    <a:pt x="23" y="182"/>
                    <a:pt x="23" y="183"/>
                    <a:pt x="23" y="183"/>
                  </a:cubicBezTo>
                  <a:cubicBezTo>
                    <a:pt x="23" y="184"/>
                    <a:pt x="24" y="183"/>
                    <a:pt x="25" y="183"/>
                  </a:cubicBezTo>
                  <a:cubicBezTo>
                    <a:pt x="40" y="167"/>
                    <a:pt x="40" y="167"/>
                    <a:pt x="40" y="167"/>
                  </a:cubicBezTo>
                  <a:cubicBezTo>
                    <a:pt x="40" y="166"/>
                    <a:pt x="39" y="165"/>
                    <a:pt x="39" y="164"/>
                  </a:cubicBezTo>
                  <a:cubicBezTo>
                    <a:pt x="38" y="163"/>
                    <a:pt x="38" y="164"/>
                    <a:pt x="37" y="163"/>
                  </a:cubicBezTo>
                  <a:cubicBezTo>
                    <a:pt x="26" y="175"/>
                    <a:pt x="26" y="175"/>
                    <a:pt x="26" y="175"/>
                  </a:cubicBezTo>
                  <a:cubicBezTo>
                    <a:pt x="24" y="176"/>
                    <a:pt x="22" y="178"/>
                    <a:pt x="23" y="181"/>
                  </a:cubicBezTo>
                  <a:close/>
                  <a:moveTo>
                    <a:pt x="131" y="48"/>
                  </a:moveTo>
                  <a:cubicBezTo>
                    <a:pt x="132" y="47"/>
                    <a:pt x="132" y="47"/>
                    <a:pt x="132" y="47"/>
                  </a:cubicBezTo>
                  <a:cubicBezTo>
                    <a:pt x="132" y="47"/>
                    <a:pt x="132" y="47"/>
                    <a:pt x="132" y="47"/>
                  </a:cubicBezTo>
                  <a:cubicBezTo>
                    <a:pt x="133" y="47"/>
                    <a:pt x="133" y="47"/>
                    <a:pt x="133" y="47"/>
                  </a:cubicBezTo>
                  <a:cubicBezTo>
                    <a:pt x="136" y="45"/>
                    <a:pt x="140" y="42"/>
                    <a:pt x="144" y="40"/>
                  </a:cubicBezTo>
                  <a:cubicBezTo>
                    <a:pt x="145" y="40"/>
                    <a:pt x="145" y="41"/>
                    <a:pt x="145" y="42"/>
                  </a:cubicBezTo>
                  <a:cubicBezTo>
                    <a:pt x="145" y="42"/>
                    <a:pt x="144" y="43"/>
                    <a:pt x="145" y="43"/>
                  </a:cubicBezTo>
                  <a:cubicBezTo>
                    <a:pt x="146" y="43"/>
                    <a:pt x="147" y="42"/>
                    <a:pt x="148" y="42"/>
                  </a:cubicBezTo>
                  <a:cubicBezTo>
                    <a:pt x="149" y="43"/>
                    <a:pt x="148" y="44"/>
                    <a:pt x="148" y="44"/>
                  </a:cubicBezTo>
                  <a:cubicBezTo>
                    <a:pt x="147" y="44"/>
                    <a:pt x="147" y="45"/>
                    <a:pt x="146" y="46"/>
                  </a:cubicBezTo>
                  <a:cubicBezTo>
                    <a:pt x="147" y="45"/>
                    <a:pt x="149" y="44"/>
                    <a:pt x="149" y="44"/>
                  </a:cubicBezTo>
                  <a:cubicBezTo>
                    <a:pt x="150" y="45"/>
                    <a:pt x="151" y="46"/>
                    <a:pt x="150" y="47"/>
                  </a:cubicBezTo>
                  <a:cubicBezTo>
                    <a:pt x="147" y="49"/>
                    <a:pt x="142" y="52"/>
                    <a:pt x="138" y="56"/>
                  </a:cubicBezTo>
                  <a:cubicBezTo>
                    <a:pt x="140" y="56"/>
                    <a:pt x="143" y="55"/>
                    <a:pt x="144" y="54"/>
                  </a:cubicBezTo>
                  <a:cubicBezTo>
                    <a:pt x="147" y="54"/>
                    <a:pt x="149" y="53"/>
                    <a:pt x="151" y="52"/>
                  </a:cubicBezTo>
                  <a:cubicBezTo>
                    <a:pt x="152" y="46"/>
                    <a:pt x="151" y="41"/>
                    <a:pt x="150" y="38"/>
                  </a:cubicBezTo>
                  <a:cubicBezTo>
                    <a:pt x="149" y="36"/>
                    <a:pt x="148" y="34"/>
                    <a:pt x="146" y="32"/>
                  </a:cubicBezTo>
                  <a:cubicBezTo>
                    <a:pt x="146" y="32"/>
                    <a:pt x="144" y="34"/>
                    <a:pt x="143" y="35"/>
                  </a:cubicBezTo>
                  <a:cubicBezTo>
                    <a:pt x="144" y="35"/>
                    <a:pt x="144" y="36"/>
                    <a:pt x="144" y="37"/>
                  </a:cubicBezTo>
                  <a:cubicBezTo>
                    <a:pt x="141" y="40"/>
                    <a:pt x="138" y="42"/>
                    <a:pt x="135" y="45"/>
                  </a:cubicBezTo>
                  <a:cubicBezTo>
                    <a:pt x="134" y="45"/>
                    <a:pt x="133" y="46"/>
                    <a:pt x="133" y="47"/>
                  </a:cubicBezTo>
                  <a:cubicBezTo>
                    <a:pt x="132" y="47"/>
                    <a:pt x="132" y="47"/>
                    <a:pt x="132" y="47"/>
                  </a:cubicBezTo>
                  <a:cubicBezTo>
                    <a:pt x="132" y="47"/>
                    <a:pt x="132" y="47"/>
                    <a:pt x="132" y="47"/>
                  </a:cubicBezTo>
                  <a:lnTo>
                    <a:pt x="131" y="48"/>
                  </a:lnTo>
                  <a:close/>
                  <a:moveTo>
                    <a:pt x="92" y="139"/>
                  </a:moveTo>
                  <a:cubicBezTo>
                    <a:pt x="92" y="139"/>
                    <a:pt x="92" y="139"/>
                    <a:pt x="92" y="139"/>
                  </a:cubicBezTo>
                  <a:cubicBezTo>
                    <a:pt x="96" y="135"/>
                    <a:pt x="100" y="131"/>
                    <a:pt x="104" y="128"/>
                  </a:cubicBezTo>
                  <a:cubicBezTo>
                    <a:pt x="104" y="128"/>
                    <a:pt x="105" y="128"/>
                    <a:pt x="105" y="129"/>
                  </a:cubicBezTo>
                  <a:cubicBezTo>
                    <a:pt x="101" y="135"/>
                    <a:pt x="97" y="140"/>
                    <a:pt x="93" y="146"/>
                  </a:cubicBezTo>
                  <a:cubicBezTo>
                    <a:pt x="93" y="147"/>
                    <a:pt x="93" y="146"/>
                    <a:pt x="93" y="147"/>
                  </a:cubicBezTo>
                  <a:cubicBezTo>
                    <a:pt x="99" y="143"/>
                    <a:pt x="103" y="138"/>
                    <a:pt x="108" y="135"/>
                  </a:cubicBezTo>
                  <a:cubicBezTo>
                    <a:pt x="108" y="135"/>
                    <a:pt x="111" y="135"/>
                    <a:pt x="110" y="136"/>
                  </a:cubicBezTo>
                  <a:cubicBezTo>
                    <a:pt x="103" y="146"/>
                    <a:pt x="103" y="146"/>
                    <a:pt x="103" y="146"/>
                  </a:cubicBezTo>
                  <a:cubicBezTo>
                    <a:pt x="106" y="145"/>
                    <a:pt x="108" y="143"/>
                    <a:pt x="110" y="141"/>
                  </a:cubicBezTo>
                  <a:cubicBezTo>
                    <a:pt x="110" y="141"/>
                    <a:pt x="111" y="141"/>
                    <a:pt x="111" y="142"/>
                  </a:cubicBezTo>
                  <a:cubicBezTo>
                    <a:pt x="111" y="143"/>
                    <a:pt x="111" y="143"/>
                    <a:pt x="111" y="144"/>
                  </a:cubicBezTo>
                  <a:cubicBezTo>
                    <a:pt x="111" y="143"/>
                    <a:pt x="113" y="142"/>
                    <a:pt x="114" y="142"/>
                  </a:cubicBezTo>
                  <a:cubicBezTo>
                    <a:pt x="115" y="143"/>
                    <a:pt x="114" y="144"/>
                    <a:pt x="114" y="144"/>
                  </a:cubicBezTo>
                  <a:cubicBezTo>
                    <a:pt x="114" y="144"/>
                    <a:pt x="113" y="143"/>
                    <a:pt x="113" y="144"/>
                  </a:cubicBezTo>
                  <a:cubicBezTo>
                    <a:pt x="111" y="144"/>
                    <a:pt x="110" y="146"/>
                    <a:pt x="109" y="145"/>
                  </a:cubicBezTo>
                  <a:cubicBezTo>
                    <a:pt x="108" y="144"/>
                    <a:pt x="105" y="147"/>
                    <a:pt x="105" y="147"/>
                  </a:cubicBezTo>
                  <a:cubicBezTo>
                    <a:pt x="104" y="148"/>
                    <a:pt x="102" y="148"/>
                    <a:pt x="102" y="147"/>
                  </a:cubicBezTo>
                  <a:cubicBezTo>
                    <a:pt x="102" y="146"/>
                    <a:pt x="102" y="145"/>
                    <a:pt x="102" y="144"/>
                  </a:cubicBezTo>
                  <a:cubicBezTo>
                    <a:pt x="107" y="138"/>
                    <a:pt x="107" y="138"/>
                    <a:pt x="107" y="138"/>
                  </a:cubicBezTo>
                  <a:cubicBezTo>
                    <a:pt x="102" y="141"/>
                    <a:pt x="98" y="145"/>
                    <a:pt x="94" y="148"/>
                  </a:cubicBezTo>
                  <a:cubicBezTo>
                    <a:pt x="93" y="148"/>
                    <a:pt x="91" y="149"/>
                    <a:pt x="91" y="147"/>
                  </a:cubicBezTo>
                  <a:cubicBezTo>
                    <a:pt x="91" y="145"/>
                    <a:pt x="92" y="144"/>
                    <a:pt x="93" y="142"/>
                  </a:cubicBezTo>
                  <a:cubicBezTo>
                    <a:pt x="95" y="140"/>
                    <a:pt x="96" y="139"/>
                    <a:pt x="98" y="137"/>
                  </a:cubicBezTo>
                  <a:cubicBezTo>
                    <a:pt x="98" y="137"/>
                    <a:pt x="98" y="136"/>
                    <a:pt x="98" y="136"/>
                  </a:cubicBezTo>
                  <a:cubicBezTo>
                    <a:pt x="98" y="136"/>
                    <a:pt x="98" y="136"/>
                    <a:pt x="98" y="136"/>
                  </a:cubicBezTo>
                  <a:cubicBezTo>
                    <a:pt x="99" y="136"/>
                    <a:pt x="99" y="135"/>
                    <a:pt x="99" y="135"/>
                  </a:cubicBezTo>
                  <a:cubicBezTo>
                    <a:pt x="98" y="135"/>
                    <a:pt x="98" y="135"/>
                    <a:pt x="98" y="136"/>
                  </a:cubicBezTo>
                  <a:cubicBezTo>
                    <a:pt x="98" y="136"/>
                    <a:pt x="98" y="136"/>
                    <a:pt x="98" y="136"/>
                  </a:cubicBezTo>
                  <a:cubicBezTo>
                    <a:pt x="95" y="139"/>
                    <a:pt x="91" y="142"/>
                    <a:pt x="88" y="144"/>
                  </a:cubicBezTo>
                  <a:cubicBezTo>
                    <a:pt x="88" y="145"/>
                    <a:pt x="87" y="144"/>
                    <a:pt x="87" y="143"/>
                  </a:cubicBezTo>
                  <a:cubicBezTo>
                    <a:pt x="87" y="142"/>
                    <a:pt x="88" y="141"/>
                    <a:pt x="89" y="140"/>
                  </a:cubicBezTo>
                  <a:cubicBezTo>
                    <a:pt x="89" y="139"/>
                    <a:pt x="89" y="140"/>
                    <a:pt x="88" y="140"/>
                  </a:cubicBezTo>
                  <a:cubicBezTo>
                    <a:pt x="87" y="141"/>
                    <a:pt x="86" y="142"/>
                    <a:pt x="85" y="143"/>
                  </a:cubicBezTo>
                  <a:cubicBezTo>
                    <a:pt x="84" y="143"/>
                    <a:pt x="83" y="142"/>
                    <a:pt x="83" y="141"/>
                  </a:cubicBezTo>
                  <a:cubicBezTo>
                    <a:pt x="84" y="140"/>
                    <a:pt x="83" y="138"/>
                    <a:pt x="85" y="137"/>
                  </a:cubicBezTo>
                  <a:cubicBezTo>
                    <a:pt x="96" y="124"/>
                    <a:pt x="96" y="124"/>
                    <a:pt x="96" y="124"/>
                  </a:cubicBezTo>
                  <a:cubicBezTo>
                    <a:pt x="97" y="124"/>
                    <a:pt x="97" y="126"/>
                    <a:pt x="97" y="126"/>
                  </a:cubicBezTo>
                  <a:cubicBezTo>
                    <a:pt x="95" y="130"/>
                    <a:pt x="92" y="133"/>
                    <a:pt x="89" y="136"/>
                  </a:cubicBezTo>
                  <a:cubicBezTo>
                    <a:pt x="88" y="137"/>
                    <a:pt x="89" y="137"/>
                    <a:pt x="90" y="136"/>
                  </a:cubicBezTo>
                  <a:cubicBezTo>
                    <a:pt x="93" y="134"/>
                    <a:pt x="96" y="130"/>
                    <a:pt x="99" y="128"/>
                  </a:cubicBezTo>
                  <a:cubicBezTo>
                    <a:pt x="100" y="127"/>
                    <a:pt x="100" y="129"/>
                    <a:pt x="100" y="129"/>
                  </a:cubicBezTo>
                  <a:cubicBezTo>
                    <a:pt x="98" y="132"/>
                    <a:pt x="95" y="135"/>
                    <a:pt x="92" y="139"/>
                  </a:cubicBezTo>
                  <a:close/>
                  <a:moveTo>
                    <a:pt x="144" y="85"/>
                  </a:moveTo>
                  <a:cubicBezTo>
                    <a:pt x="142" y="85"/>
                    <a:pt x="140" y="86"/>
                    <a:pt x="138" y="86"/>
                  </a:cubicBezTo>
                  <a:cubicBezTo>
                    <a:pt x="137" y="86"/>
                    <a:pt x="137" y="84"/>
                    <a:pt x="138" y="84"/>
                  </a:cubicBezTo>
                  <a:cubicBezTo>
                    <a:pt x="140" y="80"/>
                    <a:pt x="144" y="78"/>
                    <a:pt x="147" y="75"/>
                  </a:cubicBezTo>
                  <a:cubicBezTo>
                    <a:pt x="147" y="74"/>
                    <a:pt x="147" y="74"/>
                    <a:pt x="146" y="74"/>
                  </a:cubicBezTo>
                  <a:cubicBezTo>
                    <a:pt x="144" y="75"/>
                    <a:pt x="141" y="76"/>
                    <a:pt x="139" y="77"/>
                  </a:cubicBezTo>
                  <a:cubicBezTo>
                    <a:pt x="138" y="77"/>
                    <a:pt x="137" y="76"/>
                    <a:pt x="137" y="75"/>
                  </a:cubicBezTo>
                  <a:cubicBezTo>
                    <a:pt x="137" y="73"/>
                    <a:pt x="139" y="71"/>
                    <a:pt x="140" y="69"/>
                  </a:cubicBezTo>
                  <a:cubicBezTo>
                    <a:pt x="138" y="71"/>
                    <a:pt x="135" y="69"/>
                    <a:pt x="134" y="67"/>
                  </a:cubicBezTo>
                  <a:cubicBezTo>
                    <a:pt x="134" y="67"/>
                    <a:pt x="135" y="66"/>
                    <a:pt x="135" y="66"/>
                  </a:cubicBezTo>
                  <a:cubicBezTo>
                    <a:pt x="138" y="63"/>
                    <a:pt x="142" y="61"/>
                    <a:pt x="145" y="58"/>
                  </a:cubicBezTo>
                  <a:cubicBezTo>
                    <a:pt x="145" y="58"/>
                    <a:pt x="146" y="56"/>
                    <a:pt x="145" y="57"/>
                  </a:cubicBezTo>
                  <a:cubicBezTo>
                    <a:pt x="141" y="59"/>
                    <a:pt x="137" y="61"/>
                    <a:pt x="133" y="63"/>
                  </a:cubicBezTo>
                  <a:cubicBezTo>
                    <a:pt x="132" y="63"/>
                    <a:pt x="131" y="62"/>
                    <a:pt x="131" y="61"/>
                  </a:cubicBezTo>
                  <a:cubicBezTo>
                    <a:pt x="131" y="60"/>
                    <a:pt x="133" y="59"/>
                    <a:pt x="134" y="57"/>
                  </a:cubicBezTo>
                  <a:cubicBezTo>
                    <a:pt x="135" y="56"/>
                    <a:pt x="136" y="55"/>
                    <a:pt x="136" y="54"/>
                  </a:cubicBezTo>
                  <a:cubicBezTo>
                    <a:pt x="133" y="55"/>
                    <a:pt x="131" y="58"/>
                    <a:pt x="127" y="59"/>
                  </a:cubicBezTo>
                  <a:cubicBezTo>
                    <a:pt x="127" y="58"/>
                    <a:pt x="127" y="57"/>
                    <a:pt x="127" y="56"/>
                  </a:cubicBezTo>
                  <a:cubicBezTo>
                    <a:pt x="129" y="54"/>
                    <a:pt x="131" y="52"/>
                    <a:pt x="134" y="49"/>
                  </a:cubicBezTo>
                  <a:cubicBezTo>
                    <a:pt x="133" y="49"/>
                    <a:pt x="132" y="50"/>
                    <a:pt x="131" y="50"/>
                  </a:cubicBezTo>
                  <a:cubicBezTo>
                    <a:pt x="130" y="51"/>
                    <a:pt x="129" y="52"/>
                    <a:pt x="127" y="51"/>
                  </a:cubicBezTo>
                  <a:cubicBezTo>
                    <a:pt x="126" y="51"/>
                    <a:pt x="126" y="49"/>
                    <a:pt x="127" y="49"/>
                  </a:cubicBezTo>
                  <a:cubicBezTo>
                    <a:pt x="128" y="48"/>
                    <a:pt x="125" y="47"/>
                    <a:pt x="127" y="46"/>
                  </a:cubicBezTo>
                  <a:cubicBezTo>
                    <a:pt x="132" y="42"/>
                    <a:pt x="136" y="38"/>
                    <a:pt x="141" y="33"/>
                  </a:cubicBezTo>
                  <a:cubicBezTo>
                    <a:pt x="130" y="40"/>
                    <a:pt x="130" y="40"/>
                    <a:pt x="130" y="40"/>
                  </a:cubicBezTo>
                  <a:cubicBezTo>
                    <a:pt x="129" y="40"/>
                    <a:pt x="127" y="40"/>
                    <a:pt x="126" y="41"/>
                  </a:cubicBezTo>
                  <a:cubicBezTo>
                    <a:pt x="124" y="42"/>
                    <a:pt x="122" y="43"/>
                    <a:pt x="120" y="43"/>
                  </a:cubicBezTo>
                  <a:cubicBezTo>
                    <a:pt x="119" y="42"/>
                    <a:pt x="119" y="41"/>
                    <a:pt x="119" y="41"/>
                  </a:cubicBezTo>
                  <a:cubicBezTo>
                    <a:pt x="120" y="38"/>
                    <a:pt x="122" y="36"/>
                    <a:pt x="123" y="35"/>
                  </a:cubicBezTo>
                  <a:cubicBezTo>
                    <a:pt x="124" y="34"/>
                    <a:pt x="125" y="33"/>
                    <a:pt x="124" y="34"/>
                  </a:cubicBezTo>
                  <a:cubicBezTo>
                    <a:pt x="121" y="36"/>
                    <a:pt x="118" y="38"/>
                    <a:pt x="114" y="39"/>
                  </a:cubicBezTo>
                  <a:cubicBezTo>
                    <a:pt x="114" y="40"/>
                    <a:pt x="113" y="39"/>
                    <a:pt x="113" y="38"/>
                  </a:cubicBezTo>
                  <a:cubicBezTo>
                    <a:pt x="113" y="38"/>
                    <a:pt x="113" y="37"/>
                    <a:pt x="114" y="37"/>
                  </a:cubicBezTo>
                  <a:cubicBezTo>
                    <a:pt x="118" y="33"/>
                    <a:pt x="123" y="29"/>
                    <a:pt x="128" y="25"/>
                  </a:cubicBezTo>
                  <a:cubicBezTo>
                    <a:pt x="127" y="25"/>
                    <a:pt x="126" y="26"/>
                    <a:pt x="125" y="26"/>
                  </a:cubicBezTo>
                  <a:cubicBezTo>
                    <a:pt x="119" y="28"/>
                    <a:pt x="114" y="33"/>
                    <a:pt x="109" y="37"/>
                  </a:cubicBezTo>
                  <a:cubicBezTo>
                    <a:pt x="108" y="37"/>
                    <a:pt x="107" y="37"/>
                    <a:pt x="107" y="36"/>
                  </a:cubicBezTo>
                  <a:cubicBezTo>
                    <a:pt x="106" y="35"/>
                    <a:pt x="107" y="35"/>
                    <a:pt x="108" y="34"/>
                  </a:cubicBezTo>
                  <a:cubicBezTo>
                    <a:pt x="112" y="30"/>
                    <a:pt x="116" y="27"/>
                    <a:pt x="120" y="24"/>
                  </a:cubicBezTo>
                  <a:cubicBezTo>
                    <a:pt x="121" y="23"/>
                    <a:pt x="125" y="21"/>
                    <a:pt x="125" y="19"/>
                  </a:cubicBezTo>
                  <a:cubicBezTo>
                    <a:pt x="119" y="23"/>
                    <a:pt x="114" y="27"/>
                    <a:pt x="108" y="31"/>
                  </a:cubicBezTo>
                  <a:cubicBezTo>
                    <a:pt x="106" y="32"/>
                    <a:pt x="104" y="34"/>
                    <a:pt x="102" y="34"/>
                  </a:cubicBezTo>
                  <a:cubicBezTo>
                    <a:pt x="101" y="35"/>
                    <a:pt x="101" y="33"/>
                    <a:pt x="102" y="32"/>
                  </a:cubicBezTo>
                  <a:cubicBezTo>
                    <a:pt x="105" y="29"/>
                    <a:pt x="109" y="26"/>
                    <a:pt x="112" y="23"/>
                  </a:cubicBezTo>
                  <a:cubicBezTo>
                    <a:pt x="114" y="22"/>
                    <a:pt x="117" y="20"/>
                    <a:pt x="118" y="18"/>
                  </a:cubicBezTo>
                  <a:cubicBezTo>
                    <a:pt x="113" y="21"/>
                    <a:pt x="109" y="24"/>
                    <a:pt x="104" y="28"/>
                  </a:cubicBezTo>
                  <a:cubicBezTo>
                    <a:pt x="101" y="30"/>
                    <a:pt x="98" y="32"/>
                    <a:pt x="95" y="34"/>
                  </a:cubicBezTo>
                  <a:cubicBezTo>
                    <a:pt x="94" y="33"/>
                    <a:pt x="95" y="32"/>
                    <a:pt x="95" y="31"/>
                  </a:cubicBezTo>
                  <a:cubicBezTo>
                    <a:pt x="100" y="26"/>
                    <a:pt x="106" y="21"/>
                    <a:pt x="111" y="16"/>
                  </a:cubicBezTo>
                  <a:cubicBezTo>
                    <a:pt x="102" y="21"/>
                    <a:pt x="94" y="29"/>
                    <a:pt x="86" y="36"/>
                  </a:cubicBezTo>
                  <a:cubicBezTo>
                    <a:pt x="85" y="36"/>
                    <a:pt x="84" y="35"/>
                    <a:pt x="84" y="35"/>
                  </a:cubicBezTo>
                  <a:cubicBezTo>
                    <a:pt x="84" y="34"/>
                    <a:pt x="84" y="34"/>
                    <a:pt x="85" y="33"/>
                  </a:cubicBezTo>
                  <a:cubicBezTo>
                    <a:pt x="89" y="27"/>
                    <a:pt x="95" y="23"/>
                    <a:pt x="101" y="18"/>
                  </a:cubicBezTo>
                  <a:cubicBezTo>
                    <a:pt x="100" y="17"/>
                    <a:pt x="100" y="17"/>
                    <a:pt x="100" y="17"/>
                  </a:cubicBezTo>
                  <a:cubicBezTo>
                    <a:pt x="93" y="22"/>
                    <a:pt x="87" y="28"/>
                    <a:pt x="80" y="33"/>
                  </a:cubicBezTo>
                  <a:cubicBezTo>
                    <a:pt x="79" y="33"/>
                    <a:pt x="79" y="32"/>
                    <a:pt x="79" y="32"/>
                  </a:cubicBezTo>
                  <a:cubicBezTo>
                    <a:pt x="79" y="31"/>
                    <a:pt x="80" y="30"/>
                    <a:pt x="80" y="29"/>
                  </a:cubicBezTo>
                  <a:cubicBezTo>
                    <a:pt x="85" y="24"/>
                    <a:pt x="90" y="20"/>
                    <a:pt x="95" y="15"/>
                  </a:cubicBezTo>
                  <a:cubicBezTo>
                    <a:pt x="94" y="15"/>
                    <a:pt x="92" y="14"/>
                    <a:pt x="91" y="15"/>
                  </a:cubicBezTo>
                  <a:cubicBezTo>
                    <a:pt x="83" y="20"/>
                    <a:pt x="77" y="27"/>
                    <a:pt x="70" y="33"/>
                  </a:cubicBezTo>
                  <a:cubicBezTo>
                    <a:pt x="69" y="34"/>
                    <a:pt x="69" y="35"/>
                    <a:pt x="68" y="34"/>
                  </a:cubicBezTo>
                  <a:cubicBezTo>
                    <a:pt x="67" y="33"/>
                    <a:pt x="68" y="32"/>
                    <a:pt x="69" y="31"/>
                  </a:cubicBezTo>
                  <a:cubicBezTo>
                    <a:pt x="74" y="25"/>
                    <a:pt x="80" y="21"/>
                    <a:pt x="85" y="15"/>
                  </a:cubicBezTo>
                  <a:cubicBezTo>
                    <a:pt x="84" y="15"/>
                    <a:pt x="83" y="14"/>
                    <a:pt x="82" y="15"/>
                  </a:cubicBezTo>
                  <a:cubicBezTo>
                    <a:pt x="75" y="21"/>
                    <a:pt x="68" y="27"/>
                    <a:pt x="61" y="33"/>
                  </a:cubicBezTo>
                  <a:cubicBezTo>
                    <a:pt x="60" y="34"/>
                    <a:pt x="60" y="35"/>
                    <a:pt x="59" y="35"/>
                  </a:cubicBezTo>
                  <a:cubicBezTo>
                    <a:pt x="58" y="34"/>
                    <a:pt x="58" y="33"/>
                    <a:pt x="59" y="33"/>
                  </a:cubicBezTo>
                  <a:cubicBezTo>
                    <a:pt x="58" y="32"/>
                    <a:pt x="57" y="34"/>
                    <a:pt x="56" y="33"/>
                  </a:cubicBezTo>
                  <a:cubicBezTo>
                    <a:pt x="56" y="34"/>
                    <a:pt x="56" y="35"/>
                    <a:pt x="55" y="36"/>
                  </a:cubicBezTo>
                  <a:cubicBezTo>
                    <a:pt x="55" y="37"/>
                    <a:pt x="54" y="36"/>
                    <a:pt x="54" y="36"/>
                  </a:cubicBezTo>
                  <a:cubicBezTo>
                    <a:pt x="54" y="34"/>
                    <a:pt x="55" y="33"/>
                    <a:pt x="55" y="32"/>
                  </a:cubicBezTo>
                  <a:cubicBezTo>
                    <a:pt x="53" y="32"/>
                    <a:pt x="52" y="34"/>
                    <a:pt x="53" y="34"/>
                  </a:cubicBezTo>
                  <a:cubicBezTo>
                    <a:pt x="53" y="37"/>
                    <a:pt x="53" y="39"/>
                    <a:pt x="54" y="41"/>
                  </a:cubicBezTo>
                  <a:cubicBezTo>
                    <a:pt x="57" y="47"/>
                    <a:pt x="60" y="53"/>
                    <a:pt x="61" y="60"/>
                  </a:cubicBezTo>
                  <a:cubicBezTo>
                    <a:pt x="64" y="57"/>
                    <a:pt x="67" y="54"/>
                    <a:pt x="70" y="51"/>
                  </a:cubicBezTo>
                  <a:cubicBezTo>
                    <a:pt x="71" y="53"/>
                    <a:pt x="71" y="54"/>
                    <a:pt x="70" y="54"/>
                  </a:cubicBezTo>
                  <a:cubicBezTo>
                    <a:pt x="68" y="58"/>
                    <a:pt x="66" y="62"/>
                    <a:pt x="62" y="66"/>
                  </a:cubicBezTo>
                  <a:cubicBezTo>
                    <a:pt x="64" y="66"/>
                    <a:pt x="65" y="65"/>
                    <a:pt x="66" y="64"/>
                  </a:cubicBezTo>
                  <a:cubicBezTo>
                    <a:pt x="69" y="63"/>
                    <a:pt x="71" y="61"/>
                    <a:pt x="74" y="61"/>
                  </a:cubicBezTo>
                  <a:cubicBezTo>
                    <a:pt x="79" y="61"/>
                    <a:pt x="83" y="61"/>
                    <a:pt x="88" y="63"/>
                  </a:cubicBezTo>
                  <a:cubicBezTo>
                    <a:pt x="94" y="64"/>
                    <a:pt x="98" y="69"/>
                    <a:pt x="98" y="76"/>
                  </a:cubicBezTo>
                  <a:cubicBezTo>
                    <a:pt x="96" y="87"/>
                    <a:pt x="89" y="94"/>
                    <a:pt x="82" y="100"/>
                  </a:cubicBezTo>
                  <a:cubicBezTo>
                    <a:pt x="73" y="108"/>
                    <a:pt x="62" y="113"/>
                    <a:pt x="53" y="119"/>
                  </a:cubicBezTo>
                  <a:cubicBezTo>
                    <a:pt x="53" y="132"/>
                    <a:pt x="55" y="145"/>
                    <a:pt x="54" y="159"/>
                  </a:cubicBezTo>
                  <a:cubicBezTo>
                    <a:pt x="71" y="164"/>
                    <a:pt x="87" y="169"/>
                    <a:pt x="107" y="171"/>
                  </a:cubicBezTo>
                  <a:cubicBezTo>
                    <a:pt x="117" y="172"/>
                    <a:pt x="125" y="172"/>
                    <a:pt x="134" y="173"/>
                  </a:cubicBezTo>
                  <a:cubicBezTo>
                    <a:pt x="136" y="167"/>
                    <a:pt x="136" y="167"/>
                    <a:pt x="136" y="167"/>
                  </a:cubicBezTo>
                  <a:cubicBezTo>
                    <a:pt x="136" y="167"/>
                    <a:pt x="136" y="165"/>
                    <a:pt x="137" y="166"/>
                  </a:cubicBezTo>
                  <a:cubicBezTo>
                    <a:pt x="137" y="165"/>
                    <a:pt x="138" y="164"/>
                    <a:pt x="138" y="164"/>
                  </a:cubicBezTo>
                  <a:cubicBezTo>
                    <a:pt x="143" y="154"/>
                    <a:pt x="147" y="142"/>
                    <a:pt x="153" y="133"/>
                  </a:cubicBezTo>
                  <a:cubicBezTo>
                    <a:pt x="138" y="130"/>
                    <a:pt x="124" y="126"/>
                    <a:pt x="109" y="123"/>
                  </a:cubicBezTo>
                  <a:cubicBezTo>
                    <a:pt x="107" y="121"/>
                    <a:pt x="104" y="121"/>
                    <a:pt x="101" y="121"/>
                  </a:cubicBezTo>
                  <a:cubicBezTo>
                    <a:pt x="98" y="121"/>
                    <a:pt x="96" y="120"/>
                    <a:pt x="95" y="118"/>
                  </a:cubicBezTo>
                  <a:cubicBezTo>
                    <a:pt x="94" y="118"/>
                    <a:pt x="93" y="118"/>
                    <a:pt x="92" y="118"/>
                  </a:cubicBezTo>
                  <a:cubicBezTo>
                    <a:pt x="91" y="117"/>
                    <a:pt x="91" y="117"/>
                    <a:pt x="91" y="116"/>
                  </a:cubicBezTo>
                  <a:cubicBezTo>
                    <a:pt x="92" y="116"/>
                    <a:pt x="92" y="116"/>
                    <a:pt x="93" y="116"/>
                  </a:cubicBezTo>
                  <a:cubicBezTo>
                    <a:pt x="92" y="115"/>
                    <a:pt x="92" y="114"/>
                    <a:pt x="93" y="114"/>
                  </a:cubicBezTo>
                  <a:cubicBezTo>
                    <a:pt x="96" y="114"/>
                    <a:pt x="99" y="115"/>
                    <a:pt x="101" y="115"/>
                  </a:cubicBezTo>
                  <a:cubicBezTo>
                    <a:pt x="102" y="115"/>
                    <a:pt x="102" y="114"/>
                    <a:pt x="103" y="113"/>
                  </a:cubicBezTo>
                  <a:cubicBezTo>
                    <a:pt x="103" y="113"/>
                    <a:pt x="105" y="113"/>
                    <a:pt x="104" y="112"/>
                  </a:cubicBezTo>
                  <a:cubicBezTo>
                    <a:pt x="104" y="111"/>
                    <a:pt x="106" y="109"/>
                    <a:pt x="108" y="109"/>
                  </a:cubicBezTo>
                  <a:cubicBezTo>
                    <a:pt x="109" y="109"/>
                    <a:pt x="111" y="109"/>
                    <a:pt x="110" y="108"/>
                  </a:cubicBezTo>
                  <a:cubicBezTo>
                    <a:pt x="115" y="106"/>
                    <a:pt x="120" y="103"/>
                    <a:pt x="124" y="101"/>
                  </a:cubicBezTo>
                  <a:cubicBezTo>
                    <a:pt x="125" y="100"/>
                    <a:pt x="124" y="100"/>
                    <a:pt x="124" y="99"/>
                  </a:cubicBezTo>
                  <a:cubicBezTo>
                    <a:pt x="129" y="95"/>
                    <a:pt x="134" y="93"/>
                    <a:pt x="138" y="89"/>
                  </a:cubicBezTo>
                  <a:cubicBezTo>
                    <a:pt x="140" y="88"/>
                    <a:pt x="142" y="87"/>
                    <a:pt x="144" y="85"/>
                  </a:cubicBezTo>
                  <a:close/>
                  <a:moveTo>
                    <a:pt x="9" y="149"/>
                  </a:moveTo>
                  <a:cubicBezTo>
                    <a:pt x="8" y="149"/>
                    <a:pt x="7" y="151"/>
                    <a:pt x="7" y="151"/>
                  </a:cubicBezTo>
                  <a:cubicBezTo>
                    <a:pt x="6" y="152"/>
                    <a:pt x="4" y="153"/>
                    <a:pt x="5" y="154"/>
                  </a:cubicBezTo>
                  <a:cubicBezTo>
                    <a:pt x="3" y="155"/>
                    <a:pt x="3" y="156"/>
                    <a:pt x="2" y="157"/>
                  </a:cubicBezTo>
                  <a:cubicBezTo>
                    <a:pt x="1" y="157"/>
                    <a:pt x="0" y="156"/>
                    <a:pt x="0" y="156"/>
                  </a:cubicBezTo>
                  <a:cubicBezTo>
                    <a:pt x="5" y="149"/>
                    <a:pt x="10" y="143"/>
                    <a:pt x="15" y="136"/>
                  </a:cubicBezTo>
                  <a:cubicBezTo>
                    <a:pt x="15" y="136"/>
                    <a:pt x="13" y="135"/>
                    <a:pt x="13" y="134"/>
                  </a:cubicBezTo>
                  <a:cubicBezTo>
                    <a:pt x="16" y="132"/>
                    <a:pt x="19" y="131"/>
                    <a:pt x="20" y="127"/>
                  </a:cubicBezTo>
                  <a:cubicBezTo>
                    <a:pt x="21" y="125"/>
                    <a:pt x="23" y="124"/>
                    <a:pt x="24" y="122"/>
                  </a:cubicBezTo>
                  <a:cubicBezTo>
                    <a:pt x="24" y="122"/>
                    <a:pt x="25" y="122"/>
                    <a:pt x="25" y="122"/>
                  </a:cubicBezTo>
                  <a:cubicBezTo>
                    <a:pt x="26" y="122"/>
                    <a:pt x="26" y="123"/>
                    <a:pt x="27" y="122"/>
                  </a:cubicBezTo>
                  <a:cubicBezTo>
                    <a:pt x="28" y="120"/>
                    <a:pt x="30" y="118"/>
                    <a:pt x="32" y="116"/>
                  </a:cubicBezTo>
                  <a:cubicBezTo>
                    <a:pt x="32" y="116"/>
                    <a:pt x="31" y="115"/>
                    <a:pt x="31" y="114"/>
                  </a:cubicBezTo>
                  <a:cubicBezTo>
                    <a:pt x="32" y="113"/>
                    <a:pt x="32" y="112"/>
                    <a:pt x="33" y="112"/>
                  </a:cubicBezTo>
                  <a:cubicBezTo>
                    <a:pt x="34" y="112"/>
                    <a:pt x="35" y="113"/>
                    <a:pt x="36" y="113"/>
                  </a:cubicBezTo>
                  <a:cubicBezTo>
                    <a:pt x="39" y="110"/>
                    <a:pt x="39" y="110"/>
                    <a:pt x="39" y="110"/>
                  </a:cubicBezTo>
                  <a:cubicBezTo>
                    <a:pt x="40" y="109"/>
                    <a:pt x="40" y="110"/>
                    <a:pt x="40" y="110"/>
                  </a:cubicBezTo>
                  <a:cubicBezTo>
                    <a:pt x="40" y="112"/>
                    <a:pt x="39" y="113"/>
                    <a:pt x="39" y="114"/>
                  </a:cubicBezTo>
                  <a:cubicBezTo>
                    <a:pt x="45" y="112"/>
                    <a:pt x="49" y="108"/>
                    <a:pt x="55" y="106"/>
                  </a:cubicBezTo>
                  <a:cubicBezTo>
                    <a:pt x="65" y="102"/>
                    <a:pt x="73" y="96"/>
                    <a:pt x="81" y="89"/>
                  </a:cubicBezTo>
                  <a:cubicBezTo>
                    <a:pt x="82" y="88"/>
                    <a:pt x="80" y="88"/>
                    <a:pt x="80" y="87"/>
                  </a:cubicBezTo>
                  <a:cubicBezTo>
                    <a:pt x="77" y="86"/>
                    <a:pt x="74" y="85"/>
                    <a:pt x="70" y="85"/>
                  </a:cubicBezTo>
                  <a:cubicBezTo>
                    <a:pt x="69" y="87"/>
                    <a:pt x="67" y="88"/>
                    <a:pt x="66" y="87"/>
                  </a:cubicBezTo>
                  <a:cubicBezTo>
                    <a:pt x="59" y="89"/>
                    <a:pt x="52" y="91"/>
                    <a:pt x="47" y="94"/>
                  </a:cubicBezTo>
                  <a:cubicBezTo>
                    <a:pt x="44" y="95"/>
                    <a:pt x="41" y="98"/>
                    <a:pt x="36" y="98"/>
                  </a:cubicBezTo>
                  <a:cubicBezTo>
                    <a:pt x="36" y="98"/>
                    <a:pt x="35" y="98"/>
                    <a:pt x="35" y="97"/>
                  </a:cubicBezTo>
                  <a:cubicBezTo>
                    <a:pt x="34" y="96"/>
                    <a:pt x="33" y="94"/>
                    <a:pt x="33" y="92"/>
                  </a:cubicBezTo>
                  <a:cubicBezTo>
                    <a:pt x="32" y="93"/>
                    <a:pt x="31" y="93"/>
                    <a:pt x="30" y="92"/>
                  </a:cubicBezTo>
                  <a:cubicBezTo>
                    <a:pt x="30" y="92"/>
                    <a:pt x="30" y="91"/>
                    <a:pt x="30" y="90"/>
                  </a:cubicBezTo>
                  <a:cubicBezTo>
                    <a:pt x="28" y="91"/>
                    <a:pt x="26" y="90"/>
                    <a:pt x="27" y="88"/>
                  </a:cubicBezTo>
                  <a:cubicBezTo>
                    <a:pt x="27" y="86"/>
                    <a:pt x="28" y="84"/>
                    <a:pt x="29" y="83"/>
                  </a:cubicBezTo>
                  <a:cubicBezTo>
                    <a:pt x="29" y="82"/>
                    <a:pt x="29" y="81"/>
                    <a:pt x="28" y="80"/>
                  </a:cubicBezTo>
                  <a:cubicBezTo>
                    <a:pt x="27" y="81"/>
                    <a:pt x="26" y="83"/>
                    <a:pt x="25" y="82"/>
                  </a:cubicBezTo>
                  <a:cubicBezTo>
                    <a:pt x="24" y="82"/>
                    <a:pt x="24" y="81"/>
                    <a:pt x="24" y="80"/>
                  </a:cubicBezTo>
                  <a:cubicBezTo>
                    <a:pt x="26" y="75"/>
                    <a:pt x="26" y="75"/>
                    <a:pt x="26" y="75"/>
                  </a:cubicBezTo>
                  <a:cubicBezTo>
                    <a:pt x="26" y="75"/>
                    <a:pt x="25" y="75"/>
                    <a:pt x="25" y="75"/>
                  </a:cubicBezTo>
                  <a:cubicBezTo>
                    <a:pt x="24" y="74"/>
                    <a:pt x="25" y="73"/>
                    <a:pt x="25" y="72"/>
                  </a:cubicBezTo>
                  <a:cubicBezTo>
                    <a:pt x="26" y="71"/>
                    <a:pt x="25" y="70"/>
                    <a:pt x="24" y="69"/>
                  </a:cubicBezTo>
                  <a:cubicBezTo>
                    <a:pt x="24" y="69"/>
                    <a:pt x="23" y="70"/>
                    <a:pt x="23" y="69"/>
                  </a:cubicBezTo>
                  <a:cubicBezTo>
                    <a:pt x="22" y="69"/>
                    <a:pt x="22" y="69"/>
                    <a:pt x="22" y="68"/>
                  </a:cubicBezTo>
                  <a:cubicBezTo>
                    <a:pt x="22" y="68"/>
                    <a:pt x="22" y="67"/>
                    <a:pt x="22" y="66"/>
                  </a:cubicBezTo>
                  <a:cubicBezTo>
                    <a:pt x="22" y="66"/>
                    <a:pt x="21" y="66"/>
                    <a:pt x="21" y="65"/>
                  </a:cubicBezTo>
                  <a:cubicBezTo>
                    <a:pt x="21" y="65"/>
                    <a:pt x="21" y="64"/>
                    <a:pt x="21" y="63"/>
                  </a:cubicBezTo>
                  <a:cubicBezTo>
                    <a:pt x="20" y="64"/>
                    <a:pt x="18" y="66"/>
                    <a:pt x="18" y="64"/>
                  </a:cubicBezTo>
                  <a:cubicBezTo>
                    <a:pt x="18" y="61"/>
                    <a:pt x="19" y="59"/>
                    <a:pt x="20" y="58"/>
                  </a:cubicBezTo>
                  <a:cubicBezTo>
                    <a:pt x="19" y="58"/>
                    <a:pt x="19" y="58"/>
                    <a:pt x="19" y="58"/>
                  </a:cubicBezTo>
                  <a:cubicBezTo>
                    <a:pt x="18" y="57"/>
                    <a:pt x="18" y="56"/>
                    <a:pt x="18" y="56"/>
                  </a:cubicBezTo>
                  <a:cubicBezTo>
                    <a:pt x="18" y="56"/>
                    <a:pt x="16" y="56"/>
                    <a:pt x="17" y="55"/>
                  </a:cubicBezTo>
                  <a:cubicBezTo>
                    <a:pt x="17" y="53"/>
                    <a:pt x="18" y="52"/>
                    <a:pt x="19" y="51"/>
                  </a:cubicBezTo>
                  <a:cubicBezTo>
                    <a:pt x="19" y="50"/>
                    <a:pt x="19" y="49"/>
                    <a:pt x="19" y="49"/>
                  </a:cubicBezTo>
                  <a:cubicBezTo>
                    <a:pt x="19" y="50"/>
                    <a:pt x="19" y="50"/>
                    <a:pt x="19" y="50"/>
                  </a:cubicBezTo>
                  <a:cubicBezTo>
                    <a:pt x="17" y="49"/>
                    <a:pt x="17" y="51"/>
                    <a:pt x="17" y="52"/>
                  </a:cubicBezTo>
                  <a:cubicBezTo>
                    <a:pt x="16" y="51"/>
                    <a:pt x="16" y="53"/>
                    <a:pt x="15" y="54"/>
                  </a:cubicBezTo>
                  <a:cubicBezTo>
                    <a:pt x="13" y="54"/>
                    <a:pt x="10" y="56"/>
                    <a:pt x="10" y="60"/>
                  </a:cubicBezTo>
                  <a:cubicBezTo>
                    <a:pt x="10" y="58"/>
                    <a:pt x="9" y="60"/>
                    <a:pt x="9" y="61"/>
                  </a:cubicBezTo>
                  <a:cubicBezTo>
                    <a:pt x="8" y="61"/>
                    <a:pt x="7" y="60"/>
                    <a:pt x="7" y="60"/>
                  </a:cubicBezTo>
                  <a:cubicBezTo>
                    <a:pt x="10" y="55"/>
                    <a:pt x="13" y="51"/>
                    <a:pt x="17" y="46"/>
                  </a:cubicBezTo>
                  <a:cubicBezTo>
                    <a:pt x="17" y="44"/>
                    <a:pt x="17" y="42"/>
                    <a:pt x="18" y="41"/>
                  </a:cubicBezTo>
                  <a:cubicBezTo>
                    <a:pt x="19" y="41"/>
                    <a:pt x="19" y="41"/>
                    <a:pt x="19" y="41"/>
                  </a:cubicBezTo>
                  <a:cubicBezTo>
                    <a:pt x="24" y="35"/>
                    <a:pt x="28" y="29"/>
                    <a:pt x="33" y="23"/>
                  </a:cubicBezTo>
                  <a:cubicBezTo>
                    <a:pt x="34" y="22"/>
                    <a:pt x="33" y="21"/>
                    <a:pt x="32" y="20"/>
                  </a:cubicBezTo>
                  <a:cubicBezTo>
                    <a:pt x="34" y="19"/>
                    <a:pt x="33" y="18"/>
                    <a:pt x="34" y="18"/>
                  </a:cubicBezTo>
                  <a:cubicBezTo>
                    <a:pt x="35" y="19"/>
                    <a:pt x="37" y="18"/>
                    <a:pt x="37" y="20"/>
                  </a:cubicBezTo>
                  <a:cubicBezTo>
                    <a:pt x="55" y="1"/>
                    <a:pt x="55" y="1"/>
                    <a:pt x="55" y="1"/>
                  </a:cubicBezTo>
                  <a:cubicBezTo>
                    <a:pt x="55" y="0"/>
                    <a:pt x="56" y="1"/>
                    <a:pt x="56" y="1"/>
                  </a:cubicBezTo>
                  <a:cubicBezTo>
                    <a:pt x="55" y="2"/>
                    <a:pt x="57" y="3"/>
                    <a:pt x="56" y="3"/>
                  </a:cubicBezTo>
                  <a:cubicBezTo>
                    <a:pt x="56" y="4"/>
                    <a:pt x="55" y="4"/>
                    <a:pt x="54" y="5"/>
                  </a:cubicBezTo>
                  <a:cubicBezTo>
                    <a:pt x="54" y="4"/>
                    <a:pt x="54" y="4"/>
                    <a:pt x="54" y="4"/>
                  </a:cubicBezTo>
                  <a:cubicBezTo>
                    <a:pt x="55" y="3"/>
                    <a:pt x="55" y="3"/>
                    <a:pt x="55" y="3"/>
                  </a:cubicBezTo>
                  <a:cubicBezTo>
                    <a:pt x="54" y="4"/>
                    <a:pt x="54" y="4"/>
                    <a:pt x="54" y="4"/>
                  </a:cubicBezTo>
                  <a:cubicBezTo>
                    <a:pt x="54" y="5"/>
                    <a:pt x="54" y="5"/>
                    <a:pt x="54" y="5"/>
                  </a:cubicBezTo>
                  <a:cubicBezTo>
                    <a:pt x="54" y="5"/>
                    <a:pt x="54" y="6"/>
                    <a:pt x="52" y="6"/>
                  </a:cubicBezTo>
                  <a:cubicBezTo>
                    <a:pt x="52" y="6"/>
                    <a:pt x="52" y="7"/>
                    <a:pt x="51" y="8"/>
                  </a:cubicBezTo>
                  <a:cubicBezTo>
                    <a:pt x="52" y="9"/>
                    <a:pt x="51" y="10"/>
                    <a:pt x="50" y="10"/>
                  </a:cubicBezTo>
                  <a:cubicBezTo>
                    <a:pt x="49" y="11"/>
                    <a:pt x="49" y="12"/>
                    <a:pt x="47" y="13"/>
                  </a:cubicBezTo>
                  <a:cubicBezTo>
                    <a:pt x="50" y="13"/>
                    <a:pt x="52" y="12"/>
                    <a:pt x="53" y="11"/>
                  </a:cubicBezTo>
                  <a:cubicBezTo>
                    <a:pt x="62" y="8"/>
                    <a:pt x="71" y="6"/>
                    <a:pt x="78" y="2"/>
                  </a:cubicBezTo>
                  <a:cubicBezTo>
                    <a:pt x="84" y="1"/>
                    <a:pt x="88" y="1"/>
                    <a:pt x="94" y="1"/>
                  </a:cubicBezTo>
                  <a:cubicBezTo>
                    <a:pt x="95" y="1"/>
                    <a:pt x="97" y="2"/>
                    <a:pt x="98" y="2"/>
                  </a:cubicBezTo>
                  <a:cubicBezTo>
                    <a:pt x="104" y="2"/>
                    <a:pt x="109" y="3"/>
                    <a:pt x="115" y="5"/>
                  </a:cubicBezTo>
                  <a:cubicBezTo>
                    <a:pt x="115" y="4"/>
                    <a:pt x="115" y="4"/>
                    <a:pt x="116" y="4"/>
                  </a:cubicBezTo>
                  <a:cubicBezTo>
                    <a:pt x="119" y="5"/>
                    <a:pt x="122" y="5"/>
                    <a:pt x="125" y="7"/>
                  </a:cubicBezTo>
                  <a:cubicBezTo>
                    <a:pt x="127" y="9"/>
                    <a:pt x="130" y="10"/>
                    <a:pt x="133" y="11"/>
                  </a:cubicBezTo>
                  <a:cubicBezTo>
                    <a:pt x="136" y="13"/>
                    <a:pt x="139" y="14"/>
                    <a:pt x="141" y="16"/>
                  </a:cubicBezTo>
                  <a:cubicBezTo>
                    <a:pt x="142" y="17"/>
                    <a:pt x="140" y="19"/>
                    <a:pt x="142" y="19"/>
                  </a:cubicBezTo>
                  <a:cubicBezTo>
                    <a:pt x="143" y="20"/>
                    <a:pt x="143" y="18"/>
                    <a:pt x="144" y="18"/>
                  </a:cubicBezTo>
                  <a:cubicBezTo>
                    <a:pt x="150" y="21"/>
                    <a:pt x="154" y="27"/>
                    <a:pt x="156" y="34"/>
                  </a:cubicBezTo>
                  <a:cubicBezTo>
                    <a:pt x="156" y="34"/>
                    <a:pt x="157" y="35"/>
                    <a:pt x="158" y="37"/>
                  </a:cubicBezTo>
                  <a:cubicBezTo>
                    <a:pt x="159" y="39"/>
                    <a:pt x="161" y="40"/>
                    <a:pt x="162" y="43"/>
                  </a:cubicBezTo>
                  <a:cubicBezTo>
                    <a:pt x="162" y="44"/>
                    <a:pt x="162" y="46"/>
                    <a:pt x="161" y="46"/>
                  </a:cubicBezTo>
                  <a:cubicBezTo>
                    <a:pt x="161" y="49"/>
                    <a:pt x="162" y="51"/>
                    <a:pt x="164" y="53"/>
                  </a:cubicBezTo>
                  <a:cubicBezTo>
                    <a:pt x="165" y="55"/>
                    <a:pt x="164" y="57"/>
                    <a:pt x="164" y="60"/>
                  </a:cubicBezTo>
                  <a:cubicBezTo>
                    <a:pt x="163" y="62"/>
                    <a:pt x="163" y="64"/>
                    <a:pt x="162" y="66"/>
                  </a:cubicBezTo>
                  <a:cubicBezTo>
                    <a:pt x="163" y="67"/>
                    <a:pt x="163" y="68"/>
                    <a:pt x="162" y="70"/>
                  </a:cubicBezTo>
                  <a:cubicBezTo>
                    <a:pt x="160" y="84"/>
                    <a:pt x="150" y="91"/>
                    <a:pt x="142" y="98"/>
                  </a:cubicBezTo>
                  <a:cubicBezTo>
                    <a:pt x="140" y="101"/>
                    <a:pt x="137" y="102"/>
                    <a:pt x="135" y="104"/>
                  </a:cubicBezTo>
                  <a:cubicBezTo>
                    <a:pt x="135" y="105"/>
                    <a:pt x="136" y="106"/>
                    <a:pt x="136" y="107"/>
                  </a:cubicBezTo>
                  <a:cubicBezTo>
                    <a:pt x="135" y="108"/>
                    <a:pt x="134" y="108"/>
                    <a:pt x="133" y="109"/>
                  </a:cubicBezTo>
                  <a:cubicBezTo>
                    <a:pt x="132" y="109"/>
                    <a:pt x="132" y="109"/>
                    <a:pt x="131" y="110"/>
                  </a:cubicBezTo>
                  <a:cubicBezTo>
                    <a:pt x="134" y="110"/>
                    <a:pt x="137" y="109"/>
                    <a:pt x="140" y="111"/>
                  </a:cubicBezTo>
                  <a:cubicBezTo>
                    <a:pt x="140" y="111"/>
                    <a:pt x="141" y="112"/>
                    <a:pt x="141" y="112"/>
                  </a:cubicBezTo>
                  <a:cubicBezTo>
                    <a:pt x="141" y="113"/>
                    <a:pt x="140" y="114"/>
                    <a:pt x="139" y="115"/>
                  </a:cubicBezTo>
                  <a:cubicBezTo>
                    <a:pt x="138" y="115"/>
                    <a:pt x="138" y="114"/>
                    <a:pt x="137" y="115"/>
                  </a:cubicBezTo>
                  <a:cubicBezTo>
                    <a:pt x="150" y="117"/>
                    <a:pt x="150" y="117"/>
                    <a:pt x="150" y="117"/>
                  </a:cubicBezTo>
                  <a:cubicBezTo>
                    <a:pt x="149" y="119"/>
                    <a:pt x="151" y="120"/>
                    <a:pt x="151" y="121"/>
                  </a:cubicBezTo>
                  <a:cubicBezTo>
                    <a:pt x="153" y="120"/>
                    <a:pt x="155" y="121"/>
                    <a:pt x="156" y="122"/>
                  </a:cubicBezTo>
                  <a:cubicBezTo>
                    <a:pt x="160" y="123"/>
                    <a:pt x="164" y="124"/>
                    <a:pt x="167" y="124"/>
                  </a:cubicBezTo>
                  <a:cubicBezTo>
                    <a:pt x="168" y="124"/>
                    <a:pt x="168" y="124"/>
                    <a:pt x="168" y="125"/>
                  </a:cubicBezTo>
                  <a:cubicBezTo>
                    <a:pt x="167" y="128"/>
                    <a:pt x="164" y="131"/>
                    <a:pt x="164" y="135"/>
                  </a:cubicBezTo>
                  <a:cubicBezTo>
                    <a:pt x="164" y="135"/>
                    <a:pt x="163" y="135"/>
                    <a:pt x="163" y="136"/>
                  </a:cubicBezTo>
                  <a:cubicBezTo>
                    <a:pt x="160" y="145"/>
                    <a:pt x="156" y="152"/>
                    <a:pt x="153" y="160"/>
                  </a:cubicBezTo>
                  <a:cubicBezTo>
                    <a:pt x="153" y="166"/>
                    <a:pt x="150" y="172"/>
                    <a:pt x="147" y="177"/>
                  </a:cubicBezTo>
                  <a:cubicBezTo>
                    <a:pt x="147" y="177"/>
                    <a:pt x="147" y="178"/>
                    <a:pt x="147" y="178"/>
                  </a:cubicBezTo>
                  <a:cubicBezTo>
                    <a:pt x="147" y="179"/>
                    <a:pt x="146" y="180"/>
                    <a:pt x="145" y="181"/>
                  </a:cubicBezTo>
                  <a:cubicBezTo>
                    <a:pt x="148" y="180"/>
                    <a:pt x="151" y="178"/>
                    <a:pt x="153" y="176"/>
                  </a:cubicBezTo>
                  <a:cubicBezTo>
                    <a:pt x="154" y="175"/>
                    <a:pt x="156" y="174"/>
                    <a:pt x="157" y="174"/>
                  </a:cubicBezTo>
                  <a:cubicBezTo>
                    <a:pt x="158" y="174"/>
                    <a:pt x="158" y="175"/>
                    <a:pt x="158" y="175"/>
                  </a:cubicBezTo>
                  <a:cubicBezTo>
                    <a:pt x="156" y="176"/>
                    <a:pt x="155" y="178"/>
                    <a:pt x="153" y="179"/>
                  </a:cubicBezTo>
                  <a:cubicBezTo>
                    <a:pt x="153" y="180"/>
                    <a:pt x="152" y="181"/>
                    <a:pt x="152" y="181"/>
                  </a:cubicBezTo>
                  <a:cubicBezTo>
                    <a:pt x="147" y="185"/>
                    <a:pt x="147" y="185"/>
                    <a:pt x="147" y="185"/>
                  </a:cubicBezTo>
                  <a:cubicBezTo>
                    <a:pt x="148" y="185"/>
                    <a:pt x="148" y="186"/>
                    <a:pt x="147" y="187"/>
                  </a:cubicBezTo>
                  <a:cubicBezTo>
                    <a:pt x="148" y="186"/>
                    <a:pt x="149" y="187"/>
                    <a:pt x="148" y="188"/>
                  </a:cubicBezTo>
                  <a:cubicBezTo>
                    <a:pt x="144" y="190"/>
                    <a:pt x="140" y="192"/>
                    <a:pt x="136" y="194"/>
                  </a:cubicBezTo>
                  <a:cubicBezTo>
                    <a:pt x="135" y="196"/>
                    <a:pt x="133" y="197"/>
                    <a:pt x="131" y="197"/>
                  </a:cubicBezTo>
                  <a:cubicBezTo>
                    <a:pt x="126" y="201"/>
                    <a:pt x="122" y="205"/>
                    <a:pt x="118" y="209"/>
                  </a:cubicBezTo>
                  <a:cubicBezTo>
                    <a:pt x="112" y="213"/>
                    <a:pt x="112" y="213"/>
                    <a:pt x="112" y="213"/>
                  </a:cubicBezTo>
                  <a:cubicBezTo>
                    <a:pt x="112" y="213"/>
                    <a:pt x="111" y="212"/>
                    <a:pt x="111" y="212"/>
                  </a:cubicBezTo>
                  <a:cubicBezTo>
                    <a:pt x="114" y="208"/>
                    <a:pt x="117" y="206"/>
                    <a:pt x="120" y="203"/>
                  </a:cubicBezTo>
                  <a:cubicBezTo>
                    <a:pt x="117" y="204"/>
                    <a:pt x="113" y="207"/>
                    <a:pt x="110" y="208"/>
                  </a:cubicBezTo>
                  <a:cubicBezTo>
                    <a:pt x="109" y="209"/>
                    <a:pt x="109" y="209"/>
                    <a:pt x="108" y="209"/>
                  </a:cubicBezTo>
                  <a:cubicBezTo>
                    <a:pt x="108" y="209"/>
                    <a:pt x="107" y="208"/>
                    <a:pt x="108" y="207"/>
                  </a:cubicBezTo>
                  <a:cubicBezTo>
                    <a:pt x="110" y="206"/>
                    <a:pt x="113" y="204"/>
                    <a:pt x="115" y="202"/>
                  </a:cubicBezTo>
                  <a:cubicBezTo>
                    <a:pt x="114" y="202"/>
                    <a:pt x="113" y="201"/>
                    <a:pt x="112" y="202"/>
                  </a:cubicBezTo>
                  <a:cubicBezTo>
                    <a:pt x="110" y="203"/>
                    <a:pt x="107" y="205"/>
                    <a:pt x="105" y="206"/>
                  </a:cubicBezTo>
                  <a:cubicBezTo>
                    <a:pt x="104" y="206"/>
                    <a:pt x="103" y="206"/>
                    <a:pt x="103" y="205"/>
                  </a:cubicBezTo>
                  <a:cubicBezTo>
                    <a:pt x="103" y="203"/>
                    <a:pt x="104" y="202"/>
                    <a:pt x="105" y="201"/>
                  </a:cubicBezTo>
                  <a:cubicBezTo>
                    <a:pt x="104" y="201"/>
                    <a:pt x="103" y="202"/>
                    <a:pt x="102" y="201"/>
                  </a:cubicBezTo>
                  <a:cubicBezTo>
                    <a:pt x="101" y="199"/>
                    <a:pt x="98" y="200"/>
                    <a:pt x="97" y="201"/>
                  </a:cubicBezTo>
                  <a:cubicBezTo>
                    <a:pt x="96" y="201"/>
                    <a:pt x="96" y="201"/>
                    <a:pt x="95" y="201"/>
                  </a:cubicBezTo>
                  <a:cubicBezTo>
                    <a:pt x="95" y="201"/>
                    <a:pt x="94" y="200"/>
                    <a:pt x="94" y="200"/>
                  </a:cubicBezTo>
                  <a:cubicBezTo>
                    <a:pt x="88" y="199"/>
                    <a:pt x="88" y="199"/>
                    <a:pt x="88" y="199"/>
                  </a:cubicBezTo>
                  <a:cubicBezTo>
                    <a:pt x="88" y="199"/>
                    <a:pt x="87" y="200"/>
                    <a:pt x="87" y="199"/>
                  </a:cubicBezTo>
                  <a:cubicBezTo>
                    <a:pt x="85" y="198"/>
                    <a:pt x="81" y="198"/>
                    <a:pt x="80" y="198"/>
                  </a:cubicBezTo>
                  <a:cubicBezTo>
                    <a:pt x="79" y="199"/>
                    <a:pt x="79" y="197"/>
                    <a:pt x="80" y="196"/>
                  </a:cubicBezTo>
                  <a:cubicBezTo>
                    <a:pt x="77" y="195"/>
                    <a:pt x="75" y="198"/>
                    <a:pt x="74" y="198"/>
                  </a:cubicBezTo>
                  <a:cubicBezTo>
                    <a:pt x="73" y="197"/>
                    <a:pt x="73" y="197"/>
                    <a:pt x="73" y="196"/>
                  </a:cubicBezTo>
                  <a:cubicBezTo>
                    <a:pt x="69" y="195"/>
                    <a:pt x="66" y="195"/>
                    <a:pt x="63" y="194"/>
                  </a:cubicBezTo>
                  <a:cubicBezTo>
                    <a:pt x="61" y="195"/>
                    <a:pt x="60" y="197"/>
                    <a:pt x="59" y="198"/>
                  </a:cubicBezTo>
                  <a:cubicBezTo>
                    <a:pt x="58" y="198"/>
                    <a:pt x="58" y="197"/>
                    <a:pt x="58" y="196"/>
                  </a:cubicBezTo>
                  <a:cubicBezTo>
                    <a:pt x="57" y="195"/>
                    <a:pt x="58" y="194"/>
                    <a:pt x="58" y="193"/>
                  </a:cubicBezTo>
                  <a:cubicBezTo>
                    <a:pt x="57" y="192"/>
                    <a:pt x="56" y="192"/>
                    <a:pt x="55" y="192"/>
                  </a:cubicBezTo>
                  <a:cubicBezTo>
                    <a:pt x="54" y="192"/>
                    <a:pt x="54" y="193"/>
                    <a:pt x="53" y="193"/>
                  </a:cubicBezTo>
                  <a:cubicBezTo>
                    <a:pt x="52" y="193"/>
                    <a:pt x="52" y="192"/>
                    <a:pt x="52" y="191"/>
                  </a:cubicBezTo>
                  <a:cubicBezTo>
                    <a:pt x="51" y="190"/>
                    <a:pt x="50" y="192"/>
                    <a:pt x="50" y="192"/>
                  </a:cubicBezTo>
                  <a:cubicBezTo>
                    <a:pt x="49" y="193"/>
                    <a:pt x="48" y="194"/>
                    <a:pt x="47" y="193"/>
                  </a:cubicBezTo>
                  <a:cubicBezTo>
                    <a:pt x="46" y="192"/>
                    <a:pt x="47" y="191"/>
                    <a:pt x="47" y="190"/>
                  </a:cubicBezTo>
                  <a:cubicBezTo>
                    <a:pt x="47" y="189"/>
                    <a:pt x="46" y="190"/>
                    <a:pt x="45" y="190"/>
                  </a:cubicBezTo>
                  <a:cubicBezTo>
                    <a:pt x="44" y="192"/>
                    <a:pt x="42" y="194"/>
                    <a:pt x="41" y="195"/>
                  </a:cubicBezTo>
                  <a:cubicBezTo>
                    <a:pt x="40" y="195"/>
                    <a:pt x="40" y="194"/>
                    <a:pt x="39" y="194"/>
                  </a:cubicBezTo>
                  <a:cubicBezTo>
                    <a:pt x="39" y="193"/>
                    <a:pt x="40" y="193"/>
                    <a:pt x="40" y="192"/>
                  </a:cubicBezTo>
                  <a:cubicBezTo>
                    <a:pt x="39" y="192"/>
                    <a:pt x="37" y="192"/>
                    <a:pt x="38" y="190"/>
                  </a:cubicBezTo>
                  <a:cubicBezTo>
                    <a:pt x="38" y="190"/>
                    <a:pt x="38" y="189"/>
                    <a:pt x="38" y="188"/>
                  </a:cubicBezTo>
                  <a:cubicBezTo>
                    <a:pt x="33" y="188"/>
                    <a:pt x="33" y="188"/>
                    <a:pt x="33" y="188"/>
                  </a:cubicBezTo>
                  <a:cubicBezTo>
                    <a:pt x="32" y="188"/>
                    <a:pt x="32" y="190"/>
                    <a:pt x="31" y="190"/>
                  </a:cubicBezTo>
                  <a:cubicBezTo>
                    <a:pt x="30" y="190"/>
                    <a:pt x="30" y="189"/>
                    <a:pt x="30" y="189"/>
                  </a:cubicBezTo>
                  <a:cubicBezTo>
                    <a:pt x="30" y="189"/>
                    <a:pt x="30" y="188"/>
                    <a:pt x="30" y="187"/>
                  </a:cubicBezTo>
                  <a:cubicBezTo>
                    <a:pt x="27" y="187"/>
                    <a:pt x="27" y="187"/>
                    <a:pt x="27" y="187"/>
                  </a:cubicBezTo>
                  <a:cubicBezTo>
                    <a:pt x="27" y="188"/>
                    <a:pt x="26" y="189"/>
                    <a:pt x="25" y="189"/>
                  </a:cubicBezTo>
                  <a:cubicBezTo>
                    <a:pt x="25" y="189"/>
                    <a:pt x="25" y="188"/>
                    <a:pt x="24" y="188"/>
                  </a:cubicBezTo>
                  <a:cubicBezTo>
                    <a:pt x="25" y="189"/>
                    <a:pt x="25" y="190"/>
                    <a:pt x="25" y="191"/>
                  </a:cubicBezTo>
                  <a:cubicBezTo>
                    <a:pt x="25" y="192"/>
                    <a:pt x="24" y="192"/>
                    <a:pt x="23" y="192"/>
                  </a:cubicBezTo>
                  <a:cubicBezTo>
                    <a:pt x="23" y="192"/>
                    <a:pt x="22" y="191"/>
                    <a:pt x="22" y="191"/>
                  </a:cubicBezTo>
                  <a:cubicBezTo>
                    <a:pt x="17" y="195"/>
                    <a:pt x="13" y="199"/>
                    <a:pt x="9" y="205"/>
                  </a:cubicBezTo>
                  <a:cubicBezTo>
                    <a:pt x="9" y="205"/>
                    <a:pt x="8" y="205"/>
                    <a:pt x="8" y="205"/>
                  </a:cubicBezTo>
                  <a:cubicBezTo>
                    <a:pt x="7" y="205"/>
                    <a:pt x="7" y="204"/>
                    <a:pt x="7" y="204"/>
                  </a:cubicBezTo>
                  <a:cubicBezTo>
                    <a:pt x="12" y="198"/>
                    <a:pt x="16" y="193"/>
                    <a:pt x="21" y="188"/>
                  </a:cubicBezTo>
                  <a:cubicBezTo>
                    <a:pt x="20" y="187"/>
                    <a:pt x="20" y="186"/>
                    <a:pt x="20" y="185"/>
                  </a:cubicBezTo>
                  <a:cubicBezTo>
                    <a:pt x="19" y="186"/>
                    <a:pt x="19" y="186"/>
                    <a:pt x="18" y="186"/>
                  </a:cubicBezTo>
                  <a:cubicBezTo>
                    <a:pt x="17" y="185"/>
                    <a:pt x="15" y="183"/>
                    <a:pt x="16" y="181"/>
                  </a:cubicBezTo>
                  <a:cubicBezTo>
                    <a:pt x="14" y="174"/>
                    <a:pt x="13" y="165"/>
                    <a:pt x="15" y="155"/>
                  </a:cubicBezTo>
                  <a:cubicBezTo>
                    <a:pt x="15" y="153"/>
                    <a:pt x="13" y="154"/>
                    <a:pt x="14" y="152"/>
                  </a:cubicBezTo>
                  <a:cubicBezTo>
                    <a:pt x="14" y="151"/>
                    <a:pt x="15" y="151"/>
                    <a:pt x="15" y="150"/>
                  </a:cubicBezTo>
                  <a:cubicBezTo>
                    <a:pt x="14" y="149"/>
                    <a:pt x="14" y="149"/>
                    <a:pt x="13" y="149"/>
                  </a:cubicBezTo>
                  <a:cubicBezTo>
                    <a:pt x="12" y="149"/>
                    <a:pt x="12" y="149"/>
                    <a:pt x="12" y="150"/>
                  </a:cubicBezTo>
                  <a:cubicBezTo>
                    <a:pt x="12" y="151"/>
                    <a:pt x="13" y="151"/>
                    <a:pt x="12" y="151"/>
                  </a:cubicBezTo>
                  <a:cubicBezTo>
                    <a:pt x="11" y="151"/>
                    <a:pt x="11" y="152"/>
                    <a:pt x="10" y="152"/>
                  </a:cubicBezTo>
                  <a:cubicBezTo>
                    <a:pt x="8" y="152"/>
                    <a:pt x="9" y="150"/>
                    <a:pt x="9" y="149"/>
                  </a:cubicBezTo>
                  <a:close/>
                </a:path>
              </a:pathLst>
            </a:custGeom>
            <a:solidFill>
              <a:srgbClr val="32827D"/>
            </a:solidFill>
            <a:ln>
              <a:noFill/>
            </a:ln>
          </p:spPr>
          <p:txBody>
            <a:bodyPr/>
            <a:lstStyle/>
            <a:p>
              <a:endParaRPr lang="zh-CN" altLang="en-US" sz="2000">
                <a:solidFill>
                  <a:srgbClr val="002060"/>
                </a:solidFill>
              </a:endParaRPr>
            </a:p>
          </p:txBody>
        </p:sp>
        <p:sp>
          <p:nvSpPr>
            <p:cNvPr id="21" name="MH_SubTitle_1">
              <a:extLst>
                <a:ext uri="{FF2B5EF4-FFF2-40B4-BE49-F238E27FC236}">
                  <a16:creationId xmlns:a16="http://schemas.microsoft.com/office/drawing/2014/main" id="{6A42B598-3AB5-43BE-8FB7-C0C79053AF0F}"/>
                </a:ext>
              </a:extLst>
            </p:cNvPr>
            <p:cNvSpPr/>
            <p:nvPr>
              <p:custDataLst>
                <p:tags r:id="rId2"/>
              </p:custDataLst>
            </p:nvPr>
          </p:nvSpPr>
          <p:spPr>
            <a:xfrm>
              <a:off x="2063552" y="3443971"/>
              <a:ext cx="8064896" cy="814387"/>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存储过程：</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注册的存储过程</a:t>
              </a:r>
            </a:p>
          </p:txBody>
        </p:sp>
      </p:grpSp>
    </p:spTree>
    <p:extLst>
      <p:ext uri="{BB962C8B-B14F-4D97-AF65-F5344CB8AC3E}">
        <p14:creationId xmlns:p14="http://schemas.microsoft.com/office/powerpoint/2010/main" val="363983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987" y="260647"/>
            <a:ext cx="5010894" cy="1015441"/>
          </a:xfrm>
        </p:spPr>
        <p:txBody>
          <a:bodyPr/>
          <a:lstStyle/>
          <a:p>
            <a:r>
              <a:rPr lang="zh-CN" altLang="en-US" dirty="0"/>
              <a:t>游标</a:t>
            </a:r>
          </a:p>
        </p:txBody>
      </p:sp>
      <p:grpSp>
        <p:nvGrpSpPr>
          <p:cNvPr id="8" name="组合 7">
            <a:extLst>
              <a:ext uri="{FF2B5EF4-FFF2-40B4-BE49-F238E27FC236}">
                <a16:creationId xmlns:a16="http://schemas.microsoft.com/office/drawing/2014/main" id="{CDDD162C-BD3E-438D-8774-44664531318E}"/>
              </a:ext>
            </a:extLst>
          </p:cNvPr>
          <p:cNvGrpSpPr/>
          <p:nvPr/>
        </p:nvGrpSpPr>
        <p:grpSpPr>
          <a:xfrm>
            <a:off x="909364" y="1524258"/>
            <a:ext cx="8856984" cy="1904742"/>
            <a:chOff x="911424" y="2096210"/>
            <a:chExt cx="8856984" cy="1904742"/>
          </a:xfrm>
        </p:grpSpPr>
        <p:sp>
          <p:nvSpPr>
            <p:cNvPr id="9" name="矩形 8">
              <a:extLst>
                <a:ext uri="{FF2B5EF4-FFF2-40B4-BE49-F238E27FC236}">
                  <a16:creationId xmlns:a16="http://schemas.microsoft.com/office/drawing/2014/main" id="{FD3225A1-0614-4582-B6FF-5376522351C1}"/>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10" name="MH_SubTitle_1">
              <a:extLst>
                <a:ext uri="{FF2B5EF4-FFF2-40B4-BE49-F238E27FC236}">
                  <a16:creationId xmlns:a16="http://schemas.microsoft.com/office/drawing/2014/main" id="{177A9CB2-AA6C-488C-BD7F-A485889614D8}"/>
                </a:ext>
              </a:extLst>
            </p:cNvPr>
            <p:cNvSpPr/>
            <p:nvPr>
              <p:custDataLst>
                <p:tags r:id="rId4"/>
              </p:custDataLst>
            </p:nvPr>
          </p:nvSpPr>
          <p:spPr>
            <a:xfrm>
              <a:off x="1703512" y="2096210"/>
              <a:ext cx="8064896" cy="1904742"/>
            </a:xfrm>
            <a:prstGeom prst="rect">
              <a:avLst/>
            </a:prstGeom>
          </p:spPr>
          <p:txBody>
            <a:bodyPr lIns="0" tIns="0" rIns="0" bIns="0">
              <a:normAutofit fontScale="92500" lnSpcReduction="10000"/>
            </a:bodyPr>
            <a:lstStyle/>
            <a:p>
              <a:pPr>
                <a:lnSpc>
                  <a:spcPct val="120000"/>
                </a:lnSpc>
                <a:defRPr/>
              </a:pPr>
              <a:r>
                <a:rPr lang="zh-CN" altLang="en-US" sz="2000" b="1" dirty="0">
                  <a:solidFill>
                    <a:srgbClr val="002060"/>
                  </a:solidFill>
                  <a:cs typeface="Arial" panose="020B0604020202020204" pitchFamily="34" charset="0"/>
                </a:rPr>
                <a:t>游标：</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有数据缓冲的思想：游标的设计是一种数据缓冲区的思想，用来存放</a:t>
              </a:r>
              <a:r>
                <a:rPr lang="en-US" altLang="zh-CN" sz="2000" dirty="0">
                  <a:solidFill>
                    <a:srgbClr val="002060"/>
                  </a:solidFill>
                  <a:cs typeface="Arial" panose="020B0604020202020204" pitchFamily="34" charset="0"/>
                </a:rPr>
                <a:t>SQL</a:t>
              </a:r>
              <a:r>
                <a:rPr lang="zh-CN" altLang="en-US" sz="2000" dirty="0">
                  <a:solidFill>
                    <a:srgbClr val="002060"/>
                  </a:solidFill>
                  <a:cs typeface="Arial" panose="020B0604020202020204" pitchFamily="34" charset="0"/>
                </a:rPr>
                <a:t>语句执行的结果。 先有数据基础：游标是在先从数据表中检索出数据之后才能继续灵活操作的技术。 类似于指针：游标类似于指向数据结构堆栈中的指针，用来</a:t>
              </a:r>
              <a:r>
                <a:rPr lang="en-US" altLang="zh-CN" sz="2000" dirty="0">
                  <a:solidFill>
                    <a:srgbClr val="002060"/>
                  </a:solidFill>
                  <a:cs typeface="Arial" panose="020B0604020202020204" pitchFamily="34" charset="0"/>
                </a:rPr>
                <a:t>pop</a:t>
              </a:r>
              <a:r>
                <a:rPr lang="zh-CN" altLang="en-US" sz="2000" dirty="0">
                  <a:solidFill>
                    <a:srgbClr val="002060"/>
                  </a:solidFill>
                  <a:cs typeface="Arial" panose="020B0604020202020204" pitchFamily="34" charset="0"/>
                </a:rPr>
                <a:t>出所指向的数据，并且只能每次取一个。</a:t>
              </a:r>
            </a:p>
          </p:txBody>
        </p:sp>
      </p:grpSp>
      <p:grpSp>
        <p:nvGrpSpPr>
          <p:cNvPr id="11" name="组合 10">
            <a:extLst>
              <a:ext uri="{FF2B5EF4-FFF2-40B4-BE49-F238E27FC236}">
                <a16:creationId xmlns:a16="http://schemas.microsoft.com/office/drawing/2014/main" id="{FF11DB60-925F-4E16-B0EB-FCA6C0C3870A}"/>
              </a:ext>
            </a:extLst>
          </p:cNvPr>
          <p:cNvGrpSpPr/>
          <p:nvPr/>
        </p:nvGrpSpPr>
        <p:grpSpPr>
          <a:xfrm>
            <a:off x="909364" y="3789040"/>
            <a:ext cx="8833710" cy="1187950"/>
            <a:chOff x="911424" y="3406944"/>
            <a:chExt cx="8833710" cy="1187950"/>
          </a:xfrm>
        </p:grpSpPr>
        <p:sp>
          <p:nvSpPr>
            <p:cNvPr id="12" name="矩形 11">
              <a:extLst>
                <a:ext uri="{FF2B5EF4-FFF2-40B4-BE49-F238E27FC236}">
                  <a16:creationId xmlns:a16="http://schemas.microsoft.com/office/drawing/2014/main" id="{1535306B-EDB9-4C18-9B79-B1C0F7059FF1}"/>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13" name="MH_SubTitle_1">
              <a:extLst>
                <a:ext uri="{FF2B5EF4-FFF2-40B4-BE49-F238E27FC236}">
                  <a16:creationId xmlns:a16="http://schemas.microsoft.com/office/drawing/2014/main" id="{EB531450-A2E2-4082-8900-3CFA5EFE7CAD}"/>
                </a:ext>
              </a:extLst>
            </p:cNvPr>
            <p:cNvSpPr/>
            <p:nvPr>
              <p:custDataLst>
                <p:tags r:id="rId2"/>
              </p:custDataLst>
            </p:nvPr>
          </p:nvSpPr>
          <p:spPr>
            <a:xfrm>
              <a:off x="1680238" y="3406944"/>
              <a:ext cx="8064896" cy="1187950"/>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应用：</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使用存储过程和游标，实现之前的需求</a:t>
              </a:r>
            </a:p>
          </p:txBody>
        </p:sp>
      </p:grpSp>
    </p:spTree>
    <p:extLst>
      <p:ext uri="{BB962C8B-B14F-4D97-AF65-F5344CB8AC3E}">
        <p14:creationId xmlns:p14="http://schemas.microsoft.com/office/powerpoint/2010/main" val="139528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5600" y="1844824"/>
            <a:ext cx="6768752" cy="3221184"/>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2">
                  <a:lumMod val="75000"/>
                </a:schemeClr>
              </a:solidFill>
              <a:effectLst/>
              <a:uLnTx/>
              <a:uFillTx/>
              <a:latin typeface="Calibri"/>
              <a:ea typeface="宋体" panose="02010600030101010101" pitchFamily="2" charset="-122"/>
              <a:cs typeface="+mn-cs"/>
            </a:endParaRPr>
          </a:p>
        </p:txBody>
      </p:sp>
      <p:sp>
        <p:nvSpPr>
          <p:cNvPr id="3" name="矩形 2"/>
          <p:cNvSpPr/>
          <p:nvPr/>
        </p:nvSpPr>
        <p:spPr>
          <a:xfrm>
            <a:off x="2751992" y="2967826"/>
            <a:ext cx="6255968" cy="1722162"/>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p:cNvSpPr txBox="1"/>
          <p:nvPr/>
        </p:nvSpPr>
        <p:spPr>
          <a:xfrm>
            <a:off x="4003949" y="2035838"/>
            <a:ext cx="379460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C000"/>
                </a:solidFill>
                <a:effectLst/>
                <a:uLnTx/>
                <a:uFillTx/>
                <a:latin typeface="Calibri"/>
                <a:ea typeface="黑体" panose="02010609060101010101" pitchFamily="49" charset="-122"/>
                <a:cs typeface="+mn-cs"/>
              </a:rPr>
              <a:t>PART 1</a:t>
            </a:r>
            <a:endParaRPr kumimoji="0" lang="zh-CN" altLang="en-US" sz="4400" b="0" i="0" u="none" strike="noStrike" kern="1200" cap="none" spc="0" normalizeH="0" baseline="0" noProof="0" dirty="0">
              <a:ln>
                <a:noFill/>
              </a:ln>
              <a:solidFill>
                <a:srgbClr val="FFC000"/>
              </a:solidFill>
              <a:effectLst/>
              <a:uLnTx/>
              <a:uFillTx/>
              <a:latin typeface="Calibri"/>
              <a:ea typeface="黑体" panose="02010609060101010101" pitchFamily="49" charset="-122"/>
              <a:cs typeface="+mn-cs"/>
            </a:endParaRPr>
          </a:p>
        </p:txBody>
      </p:sp>
      <p:sp>
        <p:nvSpPr>
          <p:cNvPr id="5" name="文本框 4"/>
          <p:cNvSpPr txBox="1"/>
          <p:nvPr/>
        </p:nvSpPr>
        <p:spPr>
          <a:xfrm>
            <a:off x="2751992" y="3292920"/>
            <a:ext cx="61523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white"/>
                </a:solidFill>
                <a:latin typeface="+mn-ea"/>
              </a:rPr>
              <a:t>互联网</a:t>
            </a:r>
            <a:endParaRPr lang="en-US" altLang="zh-CN" sz="2000" noProof="0" dirty="0">
              <a:solidFill>
                <a:schemeClr val="bg1"/>
              </a:solidFill>
              <a:latin typeface="+mn-ea"/>
            </a:endParaRPr>
          </a:p>
          <a:p>
            <a:pPr algn="ctr"/>
            <a:r>
              <a:rPr lang="en-US" altLang="zh-CN" sz="2000" dirty="0">
                <a:solidFill>
                  <a:schemeClr val="bg1"/>
                </a:solidFill>
                <a:latin typeface="黑体" pitchFamily="49" charset="-122"/>
                <a:ea typeface="黑体" pitchFamily="49" charset="-122"/>
              </a:rPr>
              <a:t>Internet</a:t>
            </a:r>
            <a:endParaRPr lang="zh-CN" altLang="en-US" sz="20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5849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8" presetClass="entr" presetSubtype="3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out)">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互联网</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1614209"/>
            <a:ext cx="8856984" cy="1238727"/>
            <a:chOff x="911424" y="2096210"/>
            <a:chExt cx="8856984" cy="1238727"/>
          </a:xfrm>
        </p:grpSpPr>
        <p:sp>
          <p:nvSpPr>
            <p:cNvPr id="36" name="矩形 35">
              <a:extLst>
                <a:ext uri="{FF2B5EF4-FFF2-40B4-BE49-F238E27FC236}">
                  <a16:creationId xmlns:a16="http://schemas.microsoft.com/office/drawing/2014/main" id="{D4F1C93A-79E8-49D2-9B7C-E4BA7DC1F27B}"/>
                </a:ext>
              </a:extLst>
            </p:cNvPr>
            <p:cNvSpPr/>
            <p:nvPr>
              <p:custDataLst>
                <p:tags r:id="rId5"/>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6"/>
              </p:custDataLst>
            </p:nvPr>
          </p:nvSpPr>
          <p:spPr>
            <a:xfrm>
              <a:off x="1703512" y="2096210"/>
              <a:ext cx="8064896" cy="1238727"/>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局域网：</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是指在某一区域内由多台计算机互联成的计算机组。</a:t>
              </a:r>
            </a:p>
          </p:txBody>
        </p:sp>
      </p:grpSp>
      <p:grpSp>
        <p:nvGrpSpPr>
          <p:cNvPr id="5" name="组合 4">
            <a:extLst>
              <a:ext uri="{FF2B5EF4-FFF2-40B4-BE49-F238E27FC236}">
                <a16:creationId xmlns:a16="http://schemas.microsoft.com/office/drawing/2014/main" id="{85607A13-F0F5-4C6C-AA6D-F0ED918A38F1}"/>
              </a:ext>
            </a:extLst>
          </p:cNvPr>
          <p:cNvGrpSpPr/>
          <p:nvPr/>
        </p:nvGrpSpPr>
        <p:grpSpPr>
          <a:xfrm>
            <a:off x="911424" y="3083215"/>
            <a:ext cx="8833710" cy="1238727"/>
            <a:chOff x="911424" y="3406945"/>
            <a:chExt cx="8833710" cy="1238727"/>
          </a:xfrm>
        </p:grpSpPr>
        <p:sp>
          <p:nvSpPr>
            <p:cNvPr id="38" name="矩形 37">
              <a:extLst>
                <a:ext uri="{FF2B5EF4-FFF2-40B4-BE49-F238E27FC236}">
                  <a16:creationId xmlns:a16="http://schemas.microsoft.com/office/drawing/2014/main" id="{F7469E40-C47D-459F-B10C-2DD65D48D172}"/>
                </a:ext>
              </a:extLst>
            </p:cNvPr>
            <p:cNvSpPr/>
            <p:nvPr>
              <p:custDataLst>
                <p:tags r:id="rId3"/>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40" name="MH_SubTitle_1">
              <a:extLst>
                <a:ext uri="{FF2B5EF4-FFF2-40B4-BE49-F238E27FC236}">
                  <a16:creationId xmlns:a16="http://schemas.microsoft.com/office/drawing/2014/main" id="{4A503761-516E-4868-B3EF-B388BA3CEC62}"/>
                </a:ext>
              </a:extLst>
            </p:cNvPr>
            <p:cNvSpPr/>
            <p:nvPr>
              <p:custDataLst>
                <p:tags r:id="rId4"/>
              </p:custDataLst>
            </p:nvPr>
          </p:nvSpPr>
          <p:spPr>
            <a:xfrm>
              <a:off x="1680238" y="3406945"/>
              <a:ext cx="8064896" cy="1238727"/>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广域网：</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是指在较大范围内由多台计算机互联成的计算机组</a:t>
              </a:r>
            </a:p>
          </p:txBody>
        </p:sp>
      </p:grpSp>
      <p:grpSp>
        <p:nvGrpSpPr>
          <p:cNvPr id="9" name="组合 8">
            <a:extLst>
              <a:ext uri="{FF2B5EF4-FFF2-40B4-BE49-F238E27FC236}">
                <a16:creationId xmlns:a16="http://schemas.microsoft.com/office/drawing/2014/main" id="{DC2AC90E-56DC-4B4E-884B-E6D1A5C08BCC}"/>
              </a:ext>
            </a:extLst>
          </p:cNvPr>
          <p:cNvGrpSpPr/>
          <p:nvPr/>
        </p:nvGrpSpPr>
        <p:grpSpPr>
          <a:xfrm>
            <a:off x="888150" y="4516050"/>
            <a:ext cx="8856984" cy="1238727"/>
            <a:chOff x="911424" y="2096210"/>
            <a:chExt cx="8856984" cy="1238727"/>
          </a:xfrm>
        </p:grpSpPr>
        <p:sp>
          <p:nvSpPr>
            <p:cNvPr id="10" name="矩形 9">
              <a:extLst>
                <a:ext uri="{FF2B5EF4-FFF2-40B4-BE49-F238E27FC236}">
                  <a16:creationId xmlns:a16="http://schemas.microsoft.com/office/drawing/2014/main" id="{3291F822-3E96-4AEC-933C-630DA1A0E58E}"/>
                </a:ext>
              </a:extLst>
            </p:cNvPr>
            <p:cNvSpPr/>
            <p:nvPr>
              <p:custDataLst>
                <p:tags r:id="rId1"/>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3</a:t>
              </a:r>
              <a:endParaRPr lang="zh-CN" altLang="en-US" sz="2800" kern="0" dirty="0">
                <a:solidFill>
                  <a:srgbClr val="FFFFFF"/>
                </a:solidFill>
                <a:latin typeface="Calibri" panose="020F0502020204030204"/>
                <a:ea typeface="宋体" panose="02010600030101010101" pitchFamily="2" charset="-122"/>
              </a:endParaRPr>
            </a:p>
          </p:txBody>
        </p:sp>
        <p:sp>
          <p:nvSpPr>
            <p:cNvPr id="11" name="MH_SubTitle_1">
              <a:extLst>
                <a:ext uri="{FF2B5EF4-FFF2-40B4-BE49-F238E27FC236}">
                  <a16:creationId xmlns:a16="http://schemas.microsoft.com/office/drawing/2014/main" id="{61C9C5B4-3144-42EC-A613-CCFCE35ACD8D}"/>
                </a:ext>
              </a:extLst>
            </p:cNvPr>
            <p:cNvSpPr/>
            <p:nvPr>
              <p:custDataLst>
                <p:tags r:id="rId2"/>
              </p:custDataLst>
            </p:nvPr>
          </p:nvSpPr>
          <p:spPr>
            <a:xfrm>
              <a:off x="1703512" y="2096210"/>
              <a:ext cx="8064896" cy="1238727"/>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互联网：</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全球范围的广域网</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图解：</a:t>
              </a:r>
              <a:r>
                <a:rPr lang="en-US" altLang="zh-CN" sz="2000" dirty="0">
                  <a:solidFill>
                    <a:srgbClr val="002060"/>
                  </a:solidFill>
                  <a:cs typeface="Arial" panose="020B0604020202020204" pitchFamily="34" charset="0"/>
                </a:rPr>
                <a:t>《Internet</a:t>
              </a:r>
              <a:r>
                <a:rPr lang="zh-CN" altLang="en-US" sz="2000" dirty="0">
                  <a:solidFill>
                    <a:srgbClr val="002060"/>
                  </a:solidFill>
                  <a:cs typeface="Arial" panose="020B0604020202020204" pitchFamily="34" charset="0"/>
                </a:rPr>
                <a:t>网络原理图</a:t>
              </a:r>
              <a:r>
                <a:rPr lang="en-US" altLang="zh-CN" sz="2000" dirty="0">
                  <a:solidFill>
                    <a:srgbClr val="002060"/>
                  </a:solidFill>
                  <a:cs typeface="Arial" panose="020B0604020202020204" pitchFamily="34" charset="0"/>
                </a:rPr>
                <a:t>.</a:t>
              </a:r>
              <a:r>
                <a:rPr lang="en-US" altLang="zh-CN" sz="2000" dirty="0" err="1">
                  <a:solidFill>
                    <a:srgbClr val="002060"/>
                  </a:solidFill>
                  <a:cs typeface="Arial" panose="020B0604020202020204" pitchFamily="34" charset="0"/>
                </a:rPr>
                <a:t>png</a:t>
              </a:r>
              <a:r>
                <a:rPr lang="en-US" altLang="zh-CN" sz="2000" dirty="0">
                  <a:solidFill>
                    <a:srgbClr val="002060"/>
                  </a:solidFill>
                  <a:cs typeface="Arial" panose="020B0604020202020204" pitchFamily="34" charset="0"/>
                </a:rPr>
                <a:t>》</a:t>
              </a:r>
              <a:endParaRPr lang="zh-CN" altLang="en-US" sz="2000" dirty="0">
                <a:solidFill>
                  <a:srgbClr val="002060"/>
                </a:solidFill>
                <a:cs typeface="Arial" panose="020B0604020202020204" pitchFamily="34" charset="0"/>
              </a:endParaRPr>
            </a:p>
          </p:txBody>
        </p:sp>
      </p:grpSp>
    </p:spTree>
    <p:extLst>
      <p:ext uri="{BB962C8B-B14F-4D97-AF65-F5344CB8AC3E}">
        <p14:creationId xmlns:p14="http://schemas.microsoft.com/office/powerpoint/2010/main" val="301892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IP</a:t>
            </a:r>
            <a:r>
              <a:rPr lang="zh-CN" altLang="en-US" dirty="0"/>
              <a:t>和端口</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1614208"/>
            <a:ext cx="8856984" cy="1814791"/>
            <a:chOff x="911424" y="2096209"/>
            <a:chExt cx="8856984" cy="1814791"/>
          </a:xfrm>
        </p:grpSpPr>
        <p:sp>
          <p:nvSpPr>
            <p:cNvPr id="36" name="矩形 35">
              <a:extLst>
                <a:ext uri="{FF2B5EF4-FFF2-40B4-BE49-F238E27FC236}">
                  <a16:creationId xmlns:a16="http://schemas.microsoft.com/office/drawing/2014/main" id="{D4F1C93A-79E8-49D2-9B7C-E4BA7DC1F27B}"/>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4"/>
              </p:custDataLst>
            </p:nvPr>
          </p:nvSpPr>
          <p:spPr>
            <a:xfrm>
              <a:off x="1703512" y="2096209"/>
              <a:ext cx="8064896" cy="1814791"/>
            </a:xfrm>
            <a:prstGeom prst="rect">
              <a:avLst/>
            </a:prstGeom>
          </p:spPr>
          <p:txBody>
            <a:bodyPr lIns="0" tIns="0" rIns="0" bIns="0">
              <a:normAutofit/>
            </a:bodyPr>
            <a:lstStyle/>
            <a:p>
              <a:pPr>
                <a:lnSpc>
                  <a:spcPct val="120000"/>
                </a:lnSpc>
                <a:defRPr/>
              </a:pPr>
              <a:r>
                <a:rPr lang="en-US" altLang="zh-CN" sz="2000" b="1" dirty="0">
                  <a:solidFill>
                    <a:srgbClr val="002060"/>
                  </a:solidFill>
                  <a:cs typeface="Arial" panose="020B0604020202020204" pitchFamily="34" charset="0"/>
                </a:rPr>
                <a:t>IP</a:t>
              </a:r>
              <a:r>
                <a:rPr lang="zh-CN" altLang="en-US" sz="2000" b="1" dirty="0">
                  <a:solidFill>
                    <a:srgbClr val="002060"/>
                  </a:solidFill>
                  <a:cs typeface="Arial" panose="020B0604020202020204" pitchFamily="34" charset="0"/>
                </a:rPr>
                <a:t>：</a:t>
              </a: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互联网协议地址</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它为互联网上的每一个网络和每一台主机分配一个逻辑地址，以此来屏蔽物理地址的差异，能唯一标识一台计算机。</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IPv4</a:t>
              </a:r>
              <a:r>
                <a:rPr lang="zh-CN" altLang="en-US" sz="2000" dirty="0">
                  <a:solidFill>
                    <a:srgbClr val="002060"/>
                  </a:solidFill>
                  <a:cs typeface="Arial" panose="020B0604020202020204" pitchFamily="34" charset="0"/>
                </a:rPr>
                <a:t>的范围：</a:t>
              </a:r>
              <a:r>
                <a:rPr lang="en-US" altLang="zh-CN" sz="2000" dirty="0">
                  <a:solidFill>
                    <a:srgbClr val="002060"/>
                  </a:solidFill>
                  <a:cs typeface="Arial" panose="020B0604020202020204" pitchFamily="34" charset="0"/>
                </a:rPr>
                <a:t>255.255.255.255</a:t>
              </a:r>
              <a:endParaRPr lang="zh-CN" altLang="en-US" sz="2000" dirty="0">
                <a:solidFill>
                  <a:srgbClr val="002060"/>
                </a:solidFill>
                <a:cs typeface="Arial" panose="020B0604020202020204" pitchFamily="34" charset="0"/>
              </a:endParaRPr>
            </a:p>
          </p:txBody>
        </p:sp>
      </p:grpSp>
      <p:grpSp>
        <p:nvGrpSpPr>
          <p:cNvPr id="5" name="组合 4">
            <a:extLst>
              <a:ext uri="{FF2B5EF4-FFF2-40B4-BE49-F238E27FC236}">
                <a16:creationId xmlns:a16="http://schemas.microsoft.com/office/drawing/2014/main" id="{85607A13-F0F5-4C6C-AA6D-F0ED918A38F1}"/>
              </a:ext>
            </a:extLst>
          </p:cNvPr>
          <p:cNvGrpSpPr/>
          <p:nvPr/>
        </p:nvGrpSpPr>
        <p:grpSpPr>
          <a:xfrm>
            <a:off x="934698" y="3628851"/>
            <a:ext cx="8833710" cy="1814791"/>
            <a:chOff x="911424" y="3406945"/>
            <a:chExt cx="8833710" cy="1814791"/>
          </a:xfrm>
        </p:grpSpPr>
        <p:sp>
          <p:nvSpPr>
            <p:cNvPr id="38" name="矩形 37">
              <a:extLst>
                <a:ext uri="{FF2B5EF4-FFF2-40B4-BE49-F238E27FC236}">
                  <a16:creationId xmlns:a16="http://schemas.microsoft.com/office/drawing/2014/main" id="{F7469E40-C47D-459F-B10C-2DD65D48D172}"/>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40" name="MH_SubTitle_1">
              <a:extLst>
                <a:ext uri="{FF2B5EF4-FFF2-40B4-BE49-F238E27FC236}">
                  <a16:creationId xmlns:a16="http://schemas.microsoft.com/office/drawing/2014/main" id="{4A503761-516E-4868-B3EF-B388BA3CEC62}"/>
                </a:ext>
              </a:extLst>
            </p:cNvPr>
            <p:cNvSpPr/>
            <p:nvPr>
              <p:custDataLst>
                <p:tags r:id="rId2"/>
              </p:custDataLst>
            </p:nvPr>
          </p:nvSpPr>
          <p:spPr>
            <a:xfrm>
              <a:off x="1680238" y="3406945"/>
              <a:ext cx="8064896" cy="1814791"/>
            </a:xfrm>
            <a:prstGeom prst="rect">
              <a:avLst/>
            </a:prstGeom>
          </p:spPr>
          <p:txBody>
            <a:bodyPr lIns="0" tIns="0" rIns="0" bIns="0">
              <a:normAutofit/>
            </a:bodyPr>
            <a:lstStyle/>
            <a:p>
              <a:pPr>
                <a:lnSpc>
                  <a:spcPct val="120000"/>
                </a:lnSpc>
                <a:defRPr/>
              </a:pPr>
              <a:r>
                <a:rPr lang="zh-CN" altLang="en-US" sz="2000" b="1" dirty="0">
                  <a:solidFill>
                    <a:srgbClr val="002060"/>
                  </a:solidFill>
                  <a:cs typeface="Arial" panose="020B0604020202020204" pitchFamily="34" charset="0"/>
                </a:rPr>
                <a:t>端口：</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计算机与网络交互的出口</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如果把</a:t>
              </a:r>
              <a:r>
                <a:rPr lang="en-US" altLang="zh-CN" sz="2000" dirty="0">
                  <a:solidFill>
                    <a:srgbClr val="002060"/>
                  </a:solidFill>
                  <a:cs typeface="Arial" panose="020B0604020202020204" pitchFamily="34" charset="0"/>
                </a:rPr>
                <a:t>IP</a:t>
              </a:r>
              <a:r>
                <a:rPr lang="zh-CN" altLang="en-US" sz="2000" dirty="0">
                  <a:solidFill>
                    <a:srgbClr val="002060"/>
                  </a:solidFill>
                  <a:cs typeface="Arial" panose="020B0604020202020204" pitchFamily="34" charset="0"/>
                </a:rPr>
                <a:t>地址比作一间房子 ，端口就是出入这间房子的门。真正的房子只有几个门</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zh-CN" altLang="en-US" sz="2000" dirty="0">
                  <a:solidFill>
                    <a:srgbClr val="002060"/>
                  </a:solidFill>
                  <a:cs typeface="Arial" panose="020B0604020202020204" pitchFamily="34" charset="0"/>
                </a:rPr>
                <a:t>端口可以有</a:t>
              </a:r>
              <a:r>
                <a:rPr lang="en-US" altLang="zh-CN" sz="2000" dirty="0">
                  <a:solidFill>
                    <a:srgbClr val="002060"/>
                  </a:solidFill>
                  <a:cs typeface="Arial" panose="020B0604020202020204" pitchFamily="34" charset="0"/>
                </a:rPr>
                <a:t>65536</a:t>
              </a:r>
              <a:r>
                <a:rPr lang="zh-CN" altLang="en-US" sz="2000" dirty="0">
                  <a:solidFill>
                    <a:srgbClr val="002060"/>
                  </a:solidFill>
                  <a:cs typeface="Arial" panose="020B0604020202020204" pitchFamily="34" charset="0"/>
                </a:rPr>
                <a:t>（即：</a:t>
              </a:r>
              <a:r>
                <a:rPr lang="en-US" altLang="zh-CN" sz="2000" dirty="0">
                  <a:solidFill>
                    <a:srgbClr val="002060"/>
                  </a:solidFill>
                  <a:cs typeface="Arial" panose="020B0604020202020204" pitchFamily="34" charset="0"/>
                </a:rPr>
                <a:t>2^16</a:t>
              </a:r>
              <a:r>
                <a:rPr lang="zh-CN" altLang="en-US" sz="2000" dirty="0">
                  <a:solidFill>
                    <a:srgbClr val="002060"/>
                  </a:solidFill>
                  <a:cs typeface="Arial" panose="020B0604020202020204" pitchFamily="34" charset="0"/>
                </a:rPr>
                <a:t>）个之多！</a:t>
              </a:r>
              <a:r>
                <a:rPr lang="en-US" altLang="zh-CN" sz="2000" dirty="0">
                  <a:solidFill>
                    <a:srgbClr val="002060"/>
                  </a:solidFill>
                  <a:cs typeface="Arial" panose="020B0604020202020204" pitchFamily="34" charset="0"/>
                </a:rPr>
                <a:t>0-65535</a:t>
              </a:r>
              <a:endParaRPr lang="zh-CN" altLang="en-US" sz="2000" dirty="0">
                <a:solidFill>
                  <a:srgbClr val="002060"/>
                </a:solidFill>
                <a:cs typeface="Arial" panose="020B0604020202020204" pitchFamily="34" charset="0"/>
              </a:endParaRPr>
            </a:p>
          </p:txBody>
        </p:sp>
      </p:grpSp>
    </p:spTree>
    <p:extLst>
      <p:ext uri="{BB962C8B-B14F-4D97-AF65-F5344CB8AC3E}">
        <p14:creationId xmlns:p14="http://schemas.microsoft.com/office/powerpoint/2010/main" val="91655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Tomcat</a:t>
            </a:r>
            <a:r>
              <a:rPr lang="zh-CN" altLang="en-US" dirty="0"/>
              <a:t>服务器</a:t>
            </a:r>
          </a:p>
        </p:txBody>
      </p:sp>
      <p:grpSp>
        <p:nvGrpSpPr>
          <p:cNvPr id="2" name="组合 1">
            <a:extLst>
              <a:ext uri="{FF2B5EF4-FFF2-40B4-BE49-F238E27FC236}">
                <a16:creationId xmlns:a16="http://schemas.microsoft.com/office/drawing/2014/main" id="{0AA10287-C3D5-4770-8B22-C018D899457B}"/>
              </a:ext>
            </a:extLst>
          </p:cNvPr>
          <p:cNvGrpSpPr/>
          <p:nvPr/>
        </p:nvGrpSpPr>
        <p:grpSpPr>
          <a:xfrm>
            <a:off x="911424" y="1614208"/>
            <a:ext cx="8856984" cy="1814791"/>
            <a:chOff x="911424" y="2096209"/>
            <a:chExt cx="8856984" cy="1814791"/>
          </a:xfrm>
        </p:grpSpPr>
        <p:sp>
          <p:nvSpPr>
            <p:cNvPr id="36" name="矩形 35">
              <a:extLst>
                <a:ext uri="{FF2B5EF4-FFF2-40B4-BE49-F238E27FC236}">
                  <a16:creationId xmlns:a16="http://schemas.microsoft.com/office/drawing/2014/main" id="{D4F1C93A-79E8-49D2-9B7C-E4BA7DC1F27B}"/>
                </a:ext>
              </a:extLst>
            </p:cNvPr>
            <p:cNvSpPr/>
            <p:nvPr>
              <p:custDataLst>
                <p:tags r:id="rId3"/>
              </p:custDataLst>
            </p:nvPr>
          </p:nvSpPr>
          <p:spPr>
            <a:xfrm>
              <a:off x="911424" y="2096210"/>
              <a:ext cx="413067"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39" name="MH_SubTitle_1">
              <a:extLst>
                <a:ext uri="{FF2B5EF4-FFF2-40B4-BE49-F238E27FC236}">
                  <a16:creationId xmlns:a16="http://schemas.microsoft.com/office/drawing/2014/main" id="{8B0845C2-B796-4158-A139-793F2CCCAC6D}"/>
                </a:ext>
              </a:extLst>
            </p:cNvPr>
            <p:cNvSpPr/>
            <p:nvPr>
              <p:custDataLst>
                <p:tags r:id="rId4"/>
              </p:custDataLst>
            </p:nvPr>
          </p:nvSpPr>
          <p:spPr>
            <a:xfrm>
              <a:off x="1703512" y="2096209"/>
              <a:ext cx="8064896" cy="1814791"/>
            </a:xfrm>
            <a:prstGeom prst="rect">
              <a:avLst/>
            </a:prstGeom>
          </p:spPr>
          <p:txBody>
            <a:bodyPr lIns="0" tIns="0" rIns="0" bIns="0">
              <a:normAutofit/>
            </a:bodyPr>
            <a:lstStyle/>
            <a:p>
              <a:pPr>
                <a:lnSpc>
                  <a:spcPct val="120000"/>
                </a:lnSpc>
                <a:defRPr/>
              </a:pPr>
              <a:r>
                <a:rPr lang="en-US" altLang="zh-CN" sz="2000" b="1" dirty="0">
                  <a:solidFill>
                    <a:srgbClr val="002060"/>
                  </a:solidFill>
                  <a:cs typeface="Arial" panose="020B0604020202020204" pitchFamily="34" charset="0"/>
                </a:rPr>
                <a:t>Tomcat</a:t>
              </a:r>
              <a:r>
                <a:rPr lang="zh-CN" altLang="en-US" sz="2000" b="1" dirty="0">
                  <a:solidFill>
                    <a:srgbClr val="002060"/>
                  </a:solidFill>
                  <a:cs typeface="Arial" panose="020B0604020202020204" pitchFamily="34" charset="0"/>
                </a:rPr>
                <a:t>详解：</a:t>
              </a: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bin</a:t>
              </a:r>
              <a:r>
                <a:rPr lang="zh-CN" altLang="en-US" sz="2000" dirty="0">
                  <a:solidFill>
                    <a:srgbClr val="002060"/>
                  </a:solidFill>
                  <a:cs typeface="Arial" panose="020B0604020202020204" pitchFamily="34" charset="0"/>
                </a:rPr>
                <a:t>目录：</a:t>
              </a:r>
              <a:r>
                <a:rPr lang="en-US" altLang="zh-CN" sz="2000" dirty="0">
                  <a:solidFill>
                    <a:srgbClr val="002060"/>
                  </a:solidFill>
                  <a:cs typeface="Arial" panose="020B0604020202020204" pitchFamily="34" charset="0"/>
                </a:rPr>
                <a:t>startup.bat/shutdown.bat</a:t>
              </a: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conf</a:t>
              </a:r>
              <a:r>
                <a:rPr lang="zh-CN" altLang="en-US" sz="2000" dirty="0">
                  <a:solidFill>
                    <a:srgbClr val="002060"/>
                  </a:solidFill>
                  <a:cs typeface="Arial" panose="020B0604020202020204" pitchFamily="34" charset="0"/>
                </a:rPr>
                <a:t>目录：端口配置</a:t>
              </a:r>
              <a:r>
                <a:rPr lang="en-US" altLang="zh-CN" sz="2000" dirty="0">
                  <a:solidFill>
                    <a:srgbClr val="002060"/>
                  </a:solidFill>
                  <a:cs typeface="Arial" panose="020B0604020202020204" pitchFamily="34" charset="0"/>
                </a:rPr>
                <a:t>8080/8009/8005</a:t>
              </a:r>
            </a:p>
            <a:p>
              <a:pPr marL="720000" indent="-285750">
                <a:lnSpc>
                  <a:spcPct val="120000"/>
                </a:lnSpc>
                <a:buFont typeface="Wingdings" panose="05000000000000000000" pitchFamily="2" charset="2"/>
                <a:buChar char="Ø"/>
                <a:defRPr/>
              </a:pPr>
              <a:r>
                <a:rPr lang="en-US" altLang="zh-CN" sz="2000" dirty="0" err="1">
                  <a:solidFill>
                    <a:srgbClr val="002060"/>
                  </a:solidFill>
                  <a:cs typeface="Arial" panose="020B0604020202020204" pitchFamily="34" charset="0"/>
                </a:rPr>
                <a:t>webapps</a:t>
              </a:r>
              <a:r>
                <a:rPr lang="zh-CN" altLang="en-US" sz="2000" dirty="0">
                  <a:solidFill>
                    <a:srgbClr val="002060"/>
                  </a:solidFill>
                  <a:cs typeface="Arial" panose="020B0604020202020204" pitchFamily="34" charset="0"/>
                </a:rPr>
                <a:t>目录：网站内容发布目录</a:t>
              </a:r>
            </a:p>
          </p:txBody>
        </p:sp>
      </p:grpSp>
      <p:grpSp>
        <p:nvGrpSpPr>
          <p:cNvPr id="5" name="组合 4">
            <a:extLst>
              <a:ext uri="{FF2B5EF4-FFF2-40B4-BE49-F238E27FC236}">
                <a16:creationId xmlns:a16="http://schemas.microsoft.com/office/drawing/2014/main" id="{85607A13-F0F5-4C6C-AA6D-F0ED918A38F1}"/>
              </a:ext>
            </a:extLst>
          </p:cNvPr>
          <p:cNvGrpSpPr/>
          <p:nvPr/>
        </p:nvGrpSpPr>
        <p:grpSpPr>
          <a:xfrm>
            <a:off x="896803" y="3767119"/>
            <a:ext cx="8833710" cy="1814791"/>
            <a:chOff x="911424" y="3406945"/>
            <a:chExt cx="8833710" cy="1814791"/>
          </a:xfrm>
        </p:grpSpPr>
        <p:sp>
          <p:nvSpPr>
            <p:cNvPr id="38" name="矩形 37">
              <a:extLst>
                <a:ext uri="{FF2B5EF4-FFF2-40B4-BE49-F238E27FC236}">
                  <a16:creationId xmlns:a16="http://schemas.microsoft.com/office/drawing/2014/main" id="{F7469E40-C47D-459F-B10C-2DD65D48D172}"/>
                </a:ext>
              </a:extLst>
            </p:cNvPr>
            <p:cNvSpPr/>
            <p:nvPr>
              <p:custDataLst>
                <p:tags r:id="rId1"/>
              </p:custDataLst>
            </p:nvPr>
          </p:nvSpPr>
          <p:spPr>
            <a:xfrm>
              <a:off x="911424" y="3410022"/>
              <a:ext cx="413067"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40" name="MH_SubTitle_1">
              <a:extLst>
                <a:ext uri="{FF2B5EF4-FFF2-40B4-BE49-F238E27FC236}">
                  <a16:creationId xmlns:a16="http://schemas.microsoft.com/office/drawing/2014/main" id="{4A503761-516E-4868-B3EF-B388BA3CEC62}"/>
                </a:ext>
              </a:extLst>
            </p:cNvPr>
            <p:cNvSpPr/>
            <p:nvPr>
              <p:custDataLst>
                <p:tags r:id="rId2"/>
              </p:custDataLst>
            </p:nvPr>
          </p:nvSpPr>
          <p:spPr>
            <a:xfrm>
              <a:off x="1680238" y="3406945"/>
              <a:ext cx="8064896" cy="1814791"/>
            </a:xfrm>
            <a:prstGeom prst="rect">
              <a:avLst/>
            </a:prstGeom>
          </p:spPr>
          <p:txBody>
            <a:bodyPr lIns="0" tIns="0" rIns="0" bIns="0">
              <a:normAutofit/>
            </a:bodyPr>
            <a:lstStyle/>
            <a:p>
              <a:pPr>
                <a:lnSpc>
                  <a:spcPct val="120000"/>
                </a:lnSpc>
                <a:defRPr/>
              </a:pPr>
              <a:r>
                <a:rPr lang="en-US" altLang="zh-CN" sz="2000" b="1" dirty="0" err="1">
                  <a:solidFill>
                    <a:srgbClr val="002060"/>
                  </a:solidFill>
                  <a:cs typeface="Arial" panose="020B0604020202020204" pitchFamily="34" charset="0"/>
                </a:rPr>
                <a:t>url</a:t>
              </a:r>
              <a:r>
                <a:rPr lang="zh-CN" altLang="en-US" sz="2000" b="1" dirty="0">
                  <a:solidFill>
                    <a:srgbClr val="002060"/>
                  </a:solidFill>
                  <a:cs typeface="Arial" panose="020B0604020202020204" pitchFamily="34" charset="0"/>
                </a:rPr>
                <a:t>地址：</a:t>
              </a:r>
              <a:endParaRPr lang="en-US" altLang="zh-CN" sz="2000" b="1"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err="1">
                  <a:solidFill>
                    <a:srgbClr val="002060"/>
                  </a:solidFill>
                  <a:cs typeface="Arial" panose="020B0604020202020204" pitchFamily="34" charset="0"/>
                </a:rPr>
                <a:t>ip</a:t>
              </a:r>
              <a:r>
                <a:rPr lang="zh-CN" altLang="en-US" sz="2000" dirty="0">
                  <a:solidFill>
                    <a:srgbClr val="002060"/>
                  </a:solidFill>
                  <a:cs typeface="Arial" panose="020B0604020202020204" pitchFamily="34" charset="0"/>
                </a:rPr>
                <a:t>：计算机</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port</a:t>
              </a:r>
              <a:r>
                <a:rPr lang="zh-CN" altLang="en-US" sz="2000" dirty="0">
                  <a:solidFill>
                    <a:srgbClr val="002060"/>
                  </a:solidFill>
                  <a:cs typeface="Arial" panose="020B0604020202020204" pitchFamily="34" charset="0"/>
                </a:rPr>
                <a:t>：服务</a:t>
              </a:r>
              <a:endParaRPr lang="en-US" altLang="zh-CN" sz="2000" dirty="0">
                <a:solidFill>
                  <a:srgbClr val="002060"/>
                </a:solidFill>
                <a:cs typeface="Arial" panose="020B0604020202020204" pitchFamily="34" charset="0"/>
              </a:endParaRPr>
            </a:p>
            <a:p>
              <a:pPr marL="720000" indent="-285750">
                <a:lnSpc>
                  <a:spcPct val="120000"/>
                </a:lnSpc>
                <a:buFont typeface="Wingdings" panose="05000000000000000000" pitchFamily="2" charset="2"/>
                <a:buChar char="Ø"/>
                <a:defRPr/>
              </a:pPr>
              <a:r>
                <a:rPr lang="en-US" altLang="zh-CN" sz="2000" dirty="0">
                  <a:solidFill>
                    <a:srgbClr val="002060"/>
                  </a:solidFill>
                  <a:cs typeface="Arial" panose="020B0604020202020204" pitchFamily="34" charset="0"/>
                </a:rPr>
                <a:t>path</a:t>
              </a:r>
              <a:r>
                <a:rPr lang="zh-CN" altLang="en-US" sz="2000" dirty="0">
                  <a:solidFill>
                    <a:srgbClr val="002060"/>
                  </a:solidFill>
                  <a:cs typeface="Arial" panose="020B0604020202020204" pitchFamily="34" charset="0"/>
                </a:rPr>
                <a:t>：内容路径</a:t>
              </a:r>
            </a:p>
          </p:txBody>
        </p:sp>
      </p:grpSp>
    </p:spTree>
    <p:extLst>
      <p:ext uri="{BB962C8B-B14F-4D97-AF65-F5344CB8AC3E}">
        <p14:creationId xmlns:p14="http://schemas.microsoft.com/office/powerpoint/2010/main" val="767661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3.1"/>
</p:tagLst>
</file>

<file path=ppt/tags/tag10.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12.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14.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16.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1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20.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22.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24.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26.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2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30.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32.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34.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36.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3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40.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42.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44.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46.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4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ags/tag50.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52.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54.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56.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5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6.xml><?xml version="1.0" encoding="utf-8"?>
<p:tagLst xmlns:a="http://schemas.openxmlformats.org/drawingml/2006/main" xmlns:r="http://schemas.openxmlformats.org/officeDocument/2006/relationships" xmlns:p="http://schemas.openxmlformats.org/presentationml/2006/main">
  <p:tag name="PA" val="v4.3.1"/>
</p:tagLst>
</file>

<file path=ppt/tags/tag60.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62.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1"/>
</p:tagLst>
</file>

<file path=ppt/theme/theme1.xml><?xml version="1.0" encoding="utf-8"?>
<a:theme xmlns:a="http://schemas.openxmlformats.org/drawingml/2006/main" name="特斯汀学院">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3149</TotalTime>
  <Words>1068</Words>
  <Application>Microsoft Office PowerPoint</Application>
  <PresentationFormat>宽屏</PresentationFormat>
  <Paragraphs>172</Paragraphs>
  <Slides>22</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黑体</vt:lpstr>
      <vt:lpstr>宋体</vt:lpstr>
      <vt:lpstr>微软雅黑</vt:lpstr>
      <vt:lpstr>Arial</vt:lpstr>
      <vt:lpstr>Calibri</vt:lpstr>
      <vt:lpstr>Verdana</vt:lpstr>
      <vt:lpstr>Wingdings</vt:lpstr>
      <vt:lpstr>特斯汀学院</vt:lpstr>
      <vt:lpstr>PowerPoint 演示文稿</vt:lpstr>
      <vt:lpstr>Will老师</vt:lpstr>
      <vt:lpstr>PowerPoint 演示文稿</vt:lpstr>
      <vt:lpstr>课程回顾</vt:lpstr>
      <vt:lpstr>游标</vt:lpstr>
      <vt:lpstr>PowerPoint 演示文稿</vt:lpstr>
      <vt:lpstr>互联网</vt:lpstr>
      <vt:lpstr>IP和端口</vt:lpstr>
      <vt:lpstr>Tomcat服务器</vt:lpstr>
      <vt:lpstr>PowerPoint 演示文稿</vt:lpstr>
      <vt:lpstr>OSI参考模型</vt:lpstr>
      <vt:lpstr>应用层</vt:lpstr>
      <vt:lpstr>网络传输</vt:lpstr>
      <vt:lpstr>TCP三次握手</vt:lpstr>
      <vt:lpstr>主机到网络</vt:lpstr>
      <vt:lpstr>PowerPoint 演示文稿</vt:lpstr>
      <vt:lpstr>HTTP协议</vt:lpstr>
      <vt:lpstr>HTTPS协议</vt:lpstr>
      <vt:lpstr>PowerPoint 演示文稿</vt:lpstr>
      <vt:lpstr>HTTP状态码</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xzf</dc:creator>
  <cp:lastModifiedBy>perlly</cp:lastModifiedBy>
  <cp:revision>827</cp:revision>
  <dcterms:created xsi:type="dcterms:W3CDTF">2018-07-16T01:52:55Z</dcterms:created>
  <dcterms:modified xsi:type="dcterms:W3CDTF">2018-08-29T02:15:17Z</dcterms:modified>
</cp:coreProperties>
</file>