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9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3" r:id="rId3"/>
    <p:sldId id="259" r:id="rId4"/>
    <p:sldId id="261" r:id="rId5"/>
    <p:sldId id="285" r:id="rId6"/>
    <p:sldId id="294" r:id="rId7"/>
    <p:sldId id="270" r:id="rId8"/>
    <p:sldId id="301" r:id="rId9"/>
    <p:sldId id="287" r:id="rId10"/>
    <p:sldId id="288" r:id="rId11"/>
    <p:sldId id="299" r:id="rId12"/>
    <p:sldId id="289" r:id="rId13"/>
    <p:sldId id="300" r:id="rId14"/>
    <p:sldId id="303" r:id="rId15"/>
    <p:sldId id="304" r:id="rId16"/>
    <p:sldId id="277" r:id="rId17"/>
    <p:sldId id="293" r:id="rId18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85B571D-A994-4C29-80E8-15684B7E8DE6}">
          <p14:sldIdLst>
            <p14:sldId id="257"/>
            <p14:sldId id="263"/>
            <p14:sldId id="259"/>
            <p14:sldId id="261"/>
            <p14:sldId id="285"/>
            <p14:sldId id="294"/>
            <p14:sldId id="270"/>
            <p14:sldId id="301"/>
            <p14:sldId id="287"/>
            <p14:sldId id="288"/>
            <p14:sldId id="299"/>
            <p14:sldId id="289"/>
            <p14:sldId id="300"/>
            <p14:sldId id="303"/>
            <p14:sldId id="304"/>
            <p14:sldId id="277"/>
            <p14:sldId id="293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1"/>
    <a:srgbClr val="FFAAA3"/>
    <a:srgbClr val="FFF28F"/>
    <a:srgbClr val="FFFFFF"/>
    <a:srgbClr val="BE4D4A"/>
    <a:srgbClr val="D8D8DA"/>
    <a:srgbClr val="D1D1D3"/>
    <a:srgbClr val="DB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43" y="-23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1B0A-9C2D-42C1-8528-A85E954ED806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AAB1-0F89-40AD-9EC3-4EAACC0DB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4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28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54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09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7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73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8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5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32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8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0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43672" y="1628800"/>
            <a:ext cx="3816424" cy="77514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讲师介绍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271464" y="1412776"/>
            <a:ext cx="7920880" cy="453650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8743"/>
            <a:ext cx="2351584" cy="4077574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4511824" y="2564904"/>
            <a:ext cx="0" cy="3024336"/>
          </a:xfrm>
          <a:prstGeom prst="line">
            <a:avLst/>
          </a:prstGeom>
          <a:ln w="38100" cap="sq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13"/>
          <p:cNvSpPr>
            <a:spLocks noGrp="1"/>
          </p:cNvSpPr>
          <p:nvPr>
            <p:ph sz="quarter" idx="10"/>
          </p:nvPr>
        </p:nvSpPr>
        <p:spPr>
          <a:xfrm>
            <a:off x="4980124" y="2762847"/>
            <a:ext cx="3743920" cy="2593057"/>
          </a:xfrm>
        </p:spPr>
        <p:txBody>
          <a:bodyPr/>
          <a:lstStyle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3856379" y="0"/>
            <a:ext cx="8335621" cy="6858000"/>
            <a:chOff x="3935837" y="4192"/>
            <a:chExt cx="8335621" cy="6858000"/>
          </a:xfrm>
        </p:grpSpPr>
        <p:sp>
          <p:nvSpPr>
            <p:cNvPr id="20" name="矩形 19"/>
            <p:cNvSpPr/>
            <p:nvPr userDrawn="1"/>
          </p:nvSpPr>
          <p:spPr>
            <a:xfrm>
              <a:off x="10399250" y="4192"/>
              <a:ext cx="1872208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 userDrawn="1"/>
          </p:nvGrpSpPr>
          <p:grpSpPr>
            <a:xfrm>
              <a:off x="3935837" y="4192"/>
              <a:ext cx="7344739" cy="6858000"/>
              <a:chOff x="4367885" y="19819"/>
              <a:chExt cx="7344739" cy="6858000"/>
            </a:xfrm>
          </p:grpSpPr>
          <p:sp>
            <p:nvSpPr>
              <p:cNvPr id="18" name="矩形 17"/>
              <p:cNvSpPr/>
              <p:nvPr userDrawn="1"/>
            </p:nvSpPr>
            <p:spPr>
              <a:xfrm>
                <a:off x="9336360" y="19819"/>
                <a:ext cx="2376264" cy="685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 userDrawn="1"/>
            </p:nvSpPr>
            <p:spPr>
              <a:xfrm>
                <a:off x="8175716" y="19819"/>
                <a:ext cx="3240360" cy="6858000"/>
              </a:xfrm>
              <a:custGeom>
                <a:avLst/>
                <a:gdLst>
                  <a:gd name="connsiteX0" fmla="*/ 1080081 w 1944139"/>
                  <a:gd name="connsiteY0" fmla="*/ 0 h 6857756"/>
                  <a:gd name="connsiteX1" fmla="*/ 1944139 w 1944139"/>
                  <a:gd name="connsiteY1" fmla="*/ 0 h 6857756"/>
                  <a:gd name="connsiteX2" fmla="*/ 864057 w 1944139"/>
                  <a:gd name="connsiteY2" fmla="*/ 6857756 h 6857756"/>
                  <a:gd name="connsiteX3" fmla="*/ 0 w 1944139"/>
                  <a:gd name="connsiteY3" fmla="*/ 6857756 h 6857756"/>
                  <a:gd name="connsiteX4" fmla="*/ 1080081 w 1944139"/>
                  <a:gd name="connsiteY4" fmla="*/ 0 h 6857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4139" h="6857756">
                    <a:moveTo>
                      <a:pt x="1080081" y="0"/>
                    </a:moveTo>
                    <a:lnTo>
                      <a:pt x="1944139" y="0"/>
                    </a:lnTo>
                    <a:lnTo>
                      <a:pt x="864057" y="6857756"/>
                    </a:lnTo>
                    <a:lnTo>
                      <a:pt x="0" y="6857756"/>
                    </a:lnTo>
                    <a:lnTo>
                      <a:pt x="1080081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 userDrawn="1"/>
            </p:nvSpPr>
            <p:spPr>
              <a:xfrm>
                <a:off x="4367885" y="19819"/>
                <a:ext cx="7344739" cy="6858000"/>
              </a:xfrm>
              <a:custGeom>
                <a:avLst/>
                <a:gdLst>
                  <a:gd name="connsiteX0" fmla="*/ 1080120 w 4320480"/>
                  <a:gd name="connsiteY0" fmla="*/ 0 h 6858000"/>
                  <a:gd name="connsiteX1" fmla="*/ 4320480 w 4320480"/>
                  <a:gd name="connsiteY1" fmla="*/ 0 h 6858000"/>
                  <a:gd name="connsiteX2" fmla="*/ 4320442 w 4320480"/>
                  <a:gd name="connsiteY2" fmla="*/ 244 h 6858000"/>
                  <a:gd name="connsiteX3" fmla="*/ 3456384 w 4320480"/>
                  <a:gd name="connsiteY3" fmla="*/ 244 h 6858000"/>
                  <a:gd name="connsiteX4" fmla="*/ 2376303 w 4320480"/>
                  <a:gd name="connsiteY4" fmla="*/ 6858000 h 6858000"/>
                  <a:gd name="connsiteX5" fmla="*/ 0 w 4320480"/>
                  <a:gd name="connsiteY5" fmla="*/ 6858000 h 6858000"/>
                  <a:gd name="connsiteX6" fmla="*/ 1080120 w 4320480"/>
                  <a:gd name="connsiteY6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0480" h="6858000">
                    <a:moveTo>
                      <a:pt x="1080120" y="0"/>
                    </a:moveTo>
                    <a:lnTo>
                      <a:pt x="4320480" y="0"/>
                    </a:lnTo>
                    <a:lnTo>
                      <a:pt x="4320442" y="244"/>
                    </a:lnTo>
                    <a:lnTo>
                      <a:pt x="3456384" y="244"/>
                    </a:lnTo>
                    <a:lnTo>
                      <a:pt x="2376303" y="6858000"/>
                    </a:lnTo>
                    <a:lnTo>
                      <a:pt x="0" y="6858000"/>
                    </a:lnTo>
                    <a:lnTo>
                      <a:pt x="108012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3" name="图片 42" descr="logo_middl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4763" y="17802"/>
            <a:ext cx="2639614" cy="142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8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0" name="竖排文字占位符 19"/>
          <p:cNvSpPr>
            <a:spLocks noGrp="1"/>
          </p:cNvSpPr>
          <p:nvPr>
            <p:ph type="body" orient="vert" sz="quarter" idx="14"/>
          </p:nvPr>
        </p:nvSpPr>
        <p:spPr>
          <a:xfrm>
            <a:off x="415925" y="1989138"/>
            <a:ext cx="2312988" cy="3960812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06228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模板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 userDrawn="1"/>
        </p:nvSpPr>
        <p:spPr>
          <a:xfrm>
            <a:off x="0" y="319472"/>
            <a:ext cx="5087888" cy="877280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7" y="260647"/>
            <a:ext cx="5010894" cy="10154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2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251684" y="1772816"/>
            <a:ext cx="5688632" cy="3024336"/>
            <a:chOff x="3275856" y="915566"/>
            <a:chExt cx="4176464" cy="2592288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7452320" y="915568"/>
              <a:ext cx="0" cy="2592286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3275856" y="915566"/>
              <a:ext cx="4176464" cy="0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75856" y="915566"/>
              <a:ext cx="0" cy="2592288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275856" y="3507854"/>
              <a:ext cx="4176464" cy="0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 userDrawn="1"/>
        </p:nvSpPr>
        <p:spPr>
          <a:xfrm>
            <a:off x="0" y="2812504"/>
            <a:ext cx="12192000" cy="64807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28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8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53442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6" name="图片 5" descr="logo_middle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552384" y="0"/>
            <a:ext cx="2639614" cy="1422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50" r:id="rId5"/>
    <p:sldLayoutId id="2147483654" r:id="rId6"/>
    <p:sldLayoutId id="2147483653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课程二维码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54054"/>
            <a:ext cx="1703511" cy="1603946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744276" y="1753818"/>
            <a:ext cx="7232044" cy="64807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TextBox 1"/>
          <p:cNvSpPr txBox="1"/>
          <p:nvPr/>
        </p:nvSpPr>
        <p:spPr>
          <a:xfrm>
            <a:off x="1271464" y="1689704"/>
            <a:ext cx="5688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接口和抓包 </a:t>
            </a:r>
          </a:p>
        </p:txBody>
      </p:sp>
      <p:sp>
        <p:nvSpPr>
          <p:cNvPr id="27" name="TextBox 2"/>
          <p:cNvSpPr txBox="1"/>
          <p:nvPr/>
        </p:nvSpPr>
        <p:spPr>
          <a:xfrm>
            <a:off x="1487488" y="2484185"/>
            <a:ext cx="7344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欢迎来到特斯汀学院 软件测试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VIP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课程</a:t>
            </a:r>
          </a:p>
        </p:txBody>
      </p:sp>
      <p:sp>
        <p:nvSpPr>
          <p:cNvPr id="28" name="PA-矩形 3"/>
          <p:cNvSpPr/>
          <p:nvPr>
            <p:custDataLst>
              <p:tags r:id="rId1"/>
            </p:custDataLst>
          </p:nvPr>
        </p:nvSpPr>
        <p:spPr>
          <a:xfrm>
            <a:off x="2992338" y="3090571"/>
            <a:ext cx="4543817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Will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1052949192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7248805" y="1052736"/>
            <a:ext cx="0" cy="575627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15883" y="1052736"/>
            <a:ext cx="6632922" cy="0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15882" y="1052736"/>
            <a:ext cx="0" cy="3744416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15882" y="4797152"/>
            <a:ext cx="6632923" cy="0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248805" y="4509120"/>
            <a:ext cx="0" cy="288032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-矩形 3"/>
          <p:cNvSpPr/>
          <p:nvPr>
            <p:custDataLst>
              <p:tags r:id="rId2"/>
            </p:custDataLst>
          </p:nvPr>
        </p:nvSpPr>
        <p:spPr>
          <a:xfrm>
            <a:off x="2459597" y="4187337"/>
            <a:ext cx="5256578" cy="358271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班主任老师：   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</a:rPr>
              <a:t>1522599327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6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</a:t>
            </a:r>
            <a:r>
              <a:rPr lang="en-US" altLang="zh-CN" sz="4400" dirty="0">
                <a:solidFill>
                  <a:schemeClr val="accent2">
                    <a:lumMod val="75000"/>
                  </a:schemeClr>
                </a:solidFill>
                <a:latin typeface="Calibri"/>
                <a:ea typeface="黑体" panose="02010609060101010101" pitchFamily="49" charset="-122"/>
              </a:rPr>
              <a:t>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3949" y="3292920"/>
            <a:ext cx="4108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solidFill>
                  <a:prstClr val="white"/>
                </a:solidFill>
                <a:latin typeface="+mn-ea"/>
              </a:rPr>
              <a:t>Fiddler</a:t>
            </a:r>
            <a:r>
              <a:rPr lang="zh-CN" altLang="en-US" sz="3600" dirty="0">
                <a:solidFill>
                  <a:prstClr val="white"/>
                </a:solidFill>
                <a:latin typeface="+mn-ea"/>
              </a:rPr>
              <a:t>抓包</a:t>
            </a:r>
            <a:endParaRPr lang="en-US" altLang="zh-CN" sz="3600" dirty="0">
              <a:solidFill>
                <a:prstClr val="white"/>
              </a:solidFill>
              <a:latin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Fiddler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1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Fiddler</a:t>
            </a:r>
            <a:r>
              <a:rPr lang="zh-CN" altLang="en-US" dirty="0"/>
              <a:t>本机抓包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9"/>
            <a:ext cx="8856984" cy="1310736"/>
            <a:chOff x="911424" y="2096210"/>
            <a:chExt cx="8856984" cy="131073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10"/>
              <a:ext cx="8064896" cy="1310736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安装：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官网下载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群文件下载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11424" y="3907078"/>
            <a:ext cx="8833710" cy="1534086"/>
            <a:chOff x="911424" y="3406945"/>
            <a:chExt cx="8833710" cy="153408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064896" cy="1534086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抓包：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启动，抓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http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包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https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抓包配置：参考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《Fiddler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代理抓包配置文档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.docx》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04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移动端代理抓包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DD162C-BD3E-438D-8774-44664531318E}"/>
              </a:ext>
            </a:extLst>
          </p:cNvPr>
          <p:cNvGrpSpPr/>
          <p:nvPr/>
        </p:nvGrpSpPr>
        <p:grpSpPr>
          <a:xfrm>
            <a:off x="909364" y="1772816"/>
            <a:ext cx="9651132" cy="1296144"/>
            <a:chOff x="911424" y="2096209"/>
            <a:chExt cx="9651132" cy="129614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3225A1-0614-4582-B6FF-5376522351C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MH_SubTitle_1">
              <a:extLst>
                <a:ext uri="{FF2B5EF4-FFF2-40B4-BE49-F238E27FC236}">
                  <a16:creationId xmlns:a16="http://schemas.microsoft.com/office/drawing/2014/main" id="{177A9CB2-AA6C-488C-BD7F-A485889614D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09"/>
              <a:ext cx="8859044" cy="1296144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Fiddler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代理配置：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参考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《Fiddler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代理抓包配置文档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.docx》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D6EA653-6B3B-4EE0-8BB2-2C241D7D67CD}"/>
              </a:ext>
            </a:extLst>
          </p:cNvPr>
          <p:cNvGrpSpPr/>
          <p:nvPr/>
        </p:nvGrpSpPr>
        <p:grpSpPr>
          <a:xfrm>
            <a:off x="890612" y="2742574"/>
            <a:ext cx="8833710" cy="1492240"/>
            <a:chOff x="911424" y="3406945"/>
            <a:chExt cx="8833710" cy="14922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A758B01-2DFB-40E8-B69C-D2D6E151B8C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MH_SubTitle_1">
              <a:extLst>
                <a:ext uri="{FF2B5EF4-FFF2-40B4-BE49-F238E27FC236}">
                  <a16:creationId xmlns:a16="http://schemas.microsoft.com/office/drawing/2014/main" id="{289B76D2-067A-40CD-8ECE-ED0C8EF889D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064896" cy="1492240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手机端代理上网：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参考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《Fiddler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代理抓包配置文档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.docx》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81A8D24B-8EDE-44B5-9AB4-6BD146A45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613" y="3718485"/>
            <a:ext cx="7149604" cy="226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7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</a:t>
            </a:r>
            <a:r>
              <a:rPr lang="en-US" altLang="zh-CN" sz="4400" noProof="0" dirty="0">
                <a:solidFill>
                  <a:schemeClr val="accent2">
                    <a:lumMod val="75000"/>
                  </a:schemeClr>
                </a:solidFill>
                <a:latin typeface="Calibri"/>
                <a:ea typeface="黑体" panose="02010609060101010101" pitchFamily="49" charset="-122"/>
              </a:rPr>
              <a:t>4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3949" y="3292920"/>
            <a:ext cx="3892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white"/>
                </a:solidFill>
                <a:latin typeface="+mn-ea"/>
              </a:rPr>
              <a:t>截包、改包</a:t>
            </a:r>
            <a:endParaRPr lang="en-US" altLang="zh-CN" sz="3600" dirty="0">
              <a:solidFill>
                <a:prstClr val="white"/>
              </a:solidFill>
              <a:latin typeface="+mn-ea"/>
            </a:endParaRPr>
          </a:p>
          <a:p>
            <a:pPr lvl="0"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Capture And Distort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23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抓包分析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DD162C-BD3E-438D-8774-44664531318E}"/>
              </a:ext>
            </a:extLst>
          </p:cNvPr>
          <p:cNvGrpSpPr/>
          <p:nvPr/>
        </p:nvGrpSpPr>
        <p:grpSpPr>
          <a:xfrm>
            <a:off x="909364" y="1772816"/>
            <a:ext cx="8856984" cy="1224135"/>
            <a:chOff x="911424" y="2096209"/>
            <a:chExt cx="8856984" cy="122413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3225A1-0614-4582-B6FF-5376522351C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MH_SubTitle_1">
              <a:extLst>
                <a:ext uri="{FF2B5EF4-FFF2-40B4-BE49-F238E27FC236}">
                  <a16:creationId xmlns:a16="http://schemas.microsoft.com/office/drawing/2014/main" id="{177A9CB2-AA6C-488C-BD7F-A485889614D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09"/>
              <a:ext cx="8064896" cy="1224135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怎么抓到自己想要的包？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知道包的情况：过滤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通过对应功能：只抓当前操作的包，然后分析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11DB60-925F-4E16-B0EB-FCA6C0C3870A}"/>
              </a:ext>
            </a:extLst>
          </p:cNvPr>
          <p:cNvGrpSpPr/>
          <p:nvPr/>
        </p:nvGrpSpPr>
        <p:grpSpPr>
          <a:xfrm>
            <a:off x="909364" y="3333557"/>
            <a:ext cx="8833710" cy="1823635"/>
            <a:chOff x="911424" y="3406944"/>
            <a:chExt cx="8833710" cy="182363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35306B-EDB9-4C18-9B79-B1C0F7059FF1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MH_SubTitle_1">
              <a:extLst>
                <a:ext uri="{FF2B5EF4-FFF2-40B4-BE49-F238E27FC236}">
                  <a16:creationId xmlns:a16="http://schemas.microsoft.com/office/drawing/2014/main" id="{EB531450-A2E2-4082-8900-3CFA5EFE7CA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4"/>
              <a:ext cx="8064896" cy="1823635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怎么分析包？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分析类型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查看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api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名字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分析参数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分析结果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249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抓包分析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DD162C-BD3E-438D-8774-44664531318E}"/>
              </a:ext>
            </a:extLst>
          </p:cNvPr>
          <p:cNvGrpSpPr/>
          <p:nvPr/>
        </p:nvGrpSpPr>
        <p:grpSpPr>
          <a:xfrm>
            <a:off x="909364" y="1772816"/>
            <a:ext cx="8856984" cy="1224135"/>
            <a:chOff x="911424" y="2096209"/>
            <a:chExt cx="8856984" cy="122413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3225A1-0614-4582-B6FF-5376522351C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MH_SubTitle_1">
              <a:extLst>
                <a:ext uri="{FF2B5EF4-FFF2-40B4-BE49-F238E27FC236}">
                  <a16:creationId xmlns:a16="http://schemas.microsoft.com/office/drawing/2014/main" id="{177A9CB2-AA6C-488C-BD7F-A485889614D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09"/>
              <a:ext cx="8064896" cy="1224135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Fiddler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过滤器：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过滤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HOST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过滤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url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11DB60-925F-4E16-B0EB-FCA6C0C3870A}"/>
              </a:ext>
            </a:extLst>
          </p:cNvPr>
          <p:cNvGrpSpPr/>
          <p:nvPr/>
        </p:nvGrpSpPr>
        <p:grpSpPr>
          <a:xfrm>
            <a:off x="909364" y="3333557"/>
            <a:ext cx="8833710" cy="1823635"/>
            <a:chOff x="911424" y="3406944"/>
            <a:chExt cx="8833710" cy="182363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35306B-EDB9-4C18-9B79-B1C0F7059FF1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MH_SubTitle_1">
              <a:extLst>
                <a:ext uri="{FF2B5EF4-FFF2-40B4-BE49-F238E27FC236}">
                  <a16:creationId xmlns:a16="http://schemas.microsoft.com/office/drawing/2014/main" id="{EB531450-A2E2-4082-8900-3CFA5EFE7CA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4"/>
              <a:ext cx="8064896" cy="1823635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截包改包：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breakpoint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修改包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运行结束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142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课程回顾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D99648-4BB0-416C-8E4F-B85E7FFA3C1B}"/>
              </a:ext>
            </a:extLst>
          </p:cNvPr>
          <p:cNvGrpSpPr/>
          <p:nvPr/>
        </p:nvGrpSpPr>
        <p:grpSpPr>
          <a:xfrm>
            <a:off x="1127448" y="2852936"/>
            <a:ext cx="8928992" cy="1152128"/>
            <a:chOff x="1199456" y="2060848"/>
            <a:chExt cx="8928992" cy="1152128"/>
          </a:xfrm>
        </p:grpSpPr>
        <p:sp>
          <p:nvSpPr>
            <p:cNvPr id="11" name="MH_Other_1">
              <a:extLst>
                <a:ext uri="{FF2B5EF4-FFF2-40B4-BE49-F238E27FC236}">
                  <a16:creationId xmlns:a16="http://schemas.microsoft.com/office/drawing/2014/main" id="{947962D8-5BC0-4911-9C44-3EB9AAD189A7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1199456" y="2060848"/>
              <a:ext cx="533400" cy="814387"/>
            </a:xfrm>
            <a:custGeom>
              <a:avLst/>
              <a:gdLst>
                <a:gd name="T0" fmla="*/ 2147483646 w 128"/>
                <a:gd name="T1" fmla="*/ 2147483646 h 196"/>
                <a:gd name="T2" fmla="*/ 2147483646 w 128"/>
                <a:gd name="T3" fmla="*/ 2147483646 h 196"/>
                <a:gd name="T4" fmla="*/ 2147483646 w 128"/>
                <a:gd name="T5" fmla="*/ 2147483646 h 196"/>
                <a:gd name="T6" fmla="*/ 2147483646 w 128"/>
                <a:gd name="T7" fmla="*/ 2147483646 h 196"/>
                <a:gd name="T8" fmla="*/ 2147483646 w 128"/>
                <a:gd name="T9" fmla="*/ 2147483646 h 196"/>
                <a:gd name="T10" fmla="*/ 2147483646 w 128"/>
                <a:gd name="T11" fmla="*/ 2147483646 h 196"/>
                <a:gd name="T12" fmla="*/ 2147483646 w 128"/>
                <a:gd name="T13" fmla="*/ 2147483646 h 196"/>
                <a:gd name="T14" fmla="*/ 2147483646 w 128"/>
                <a:gd name="T15" fmla="*/ 2147483646 h 196"/>
                <a:gd name="T16" fmla="*/ 2147483646 w 128"/>
                <a:gd name="T17" fmla="*/ 2147483646 h 196"/>
                <a:gd name="T18" fmla="*/ 2147483646 w 128"/>
                <a:gd name="T19" fmla="*/ 2147483646 h 196"/>
                <a:gd name="T20" fmla="*/ 2147483646 w 128"/>
                <a:gd name="T21" fmla="*/ 2147483646 h 196"/>
                <a:gd name="T22" fmla="*/ 2147483646 w 128"/>
                <a:gd name="T23" fmla="*/ 2147483646 h 196"/>
                <a:gd name="T24" fmla="*/ 2147483646 w 128"/>
                <a:gd name="T25" fmla="*/ 2147483646 h 196"/>
                <a:gd name="T26" fmla="*/ 2147483646 w 128"/>
                <a:gd name="T27" fmla="*/ 2147483646 h 196"/>
                <a:gd name="T28" fmla="*/ 2147483646 w 128"/>
                <a:gd name="T29" fmla="*/ 2147483646 h 196"/>
                <a:gd name="T30" fmla="*/ 2147483646 w 128"/>
                <a:gd name="T31" fmla="*/ 2147483646 h 196"/>
                <a:gd name="T32" fmla="*/ 2147483646 w 128"/>
                <a:gd name="T33" fmla="*/ 2147483646 h 196"/>
                <a:gd name="T34" fmla="*/ 2147483646 w 128"/>
                <a:gd name="T35" fmla="*/ 2147483646 h 196"/>
                <a:gd name="T36" fmla="*/ 2147483646 w 128"/>
                <a:gd name="T37" fmla="*/ 2147483646 h 196"/>
                <a:gd name="T38" fmla="*/ 2147483646 w 128"/>
                <a:gd name="T39" fmla="*/ 2147483646 h 196"/>
                <a:gd name="T40" fmla="*/ 2147483646 w 128"/>
                <a:gd name="T41" fmla="*/ 2147483646 h 196"/>
                <a:gd name="T42" fmla="*/ 2147483646 w 128"/>
                <a:gd name="T43" fmla="*/ 2147483646 h 196"/>
                <a:gd name="T44" fmla="*/ 2147483646 w 128"/>
                <a:gd name="T45" fmla="*/ 2147483646 h 196"/>
                <a:gd name="T46" fmla="*/ 2147483646 w 128"/>
                <a:gd name="T47" fmla="*/ 2147483646 h 196"/>
                <a:gd name="T48" fmla="*/ 2147483646 w 128"/>
                <a:gd name="T49" fmla="*/ 2147483646 h 196"/>
                <a:gd name="T50" fmla="*/ 2147483646 w 128"/>
                <a:gd name="T51" fmla="*/ 2147483646 h 196"/>
                <a:gd name="T52" fmla="*/ 2147483646 w 128"/>
                <a:gd name="T53" fmla="*/ 2147483646 h 196"/>
                <a:gd name="T54" fmla="*/ 2147483646 w 128"/>
                <a:gd name="T55" fmla="*/ 2147483646 h 196"/>
                <a:gd name="T56" fmla="*/ 2147483646 w 128"/>
                <a:gd name="T57" fmla="*/ 2147483646 h 196"/>
                <a:gd name="T58" fmla="*/ 2147483646 w 128"/>
                <a:gd name="T59" fmla="*/ 2147483646 h 196"/>
                <a:gd name="T60" fmla="*/ 2147483646 w 128"/>
                <a:gd name="T61" fmla="*/ 2147483646 h 196"/>
                <a:gd name="T62" fmla="*/ 2147483646 w 128"/>
                <a:gd name="T63" fmla="*/ 2147483646 h 196"/>
                <a:gd name="T64" fmla="*/ 2147483646 w 128"/>
                <a:gd name="T65" fmla="*/ 2147483646 h 196"/>
                <a:gd name="T66" fmla="*/ 2147483646 w 128"/>
                <a:gd name="T67" fmla="*/ 2147483646 h 196"/>
                <a:gd name="T68" fmla="*/ 2147483646 w 128"/>
                <a:gd name="T69" fmla="*/ 2147483646 h 196"/>
                <a:gd name="T70" fmla="*/ 2147483646 w 128"/>
                <a:gd name="T71" fmla="*/ 2147483646 h 196"/>
                <a:gd name="T72" fmla="*/ 2147483646 w 128"/>
                <a:gd name="T73" fmla="*/ 2147483646 h 196"/>
                <a:gd name="T74" fmla="*/ 2147483646 w 128"/>
                <a:gd name="T75" fmla="*/ 2147483646 h 196"/>
                <a:gd name="T76" fmla="*/ 2147483646 w 128"/>
                <a:gd name="T77" fmla="*/ 2147483646 h 196"/>
                <a:gd name="T78" fmla="*/ 2147483646 w 128"/>
                <a:gd name="T79" fmla="*/ 2147483646 h 196"/>
                <a:gd name="T80" fmla="*/ 2147483646 w 128"/>
                <a:gd name="T81" fmla="*/ 2147483646 h 196"/>
                <a:gd name="T82" fmla="*/ 2147483646 w 128"/>
                <a:gd name="T83" fmla="*/ 2147483646 h 196"/>
                <a:gd name="T84" fmla="*/ 2147483646 w 128"/>
                <a:gd name="T85" fmla="*/ 2147483646 h 196"/>
                <a:gd name="T86" fmla="*/ 2147483646 w 128"/>
                <a:gd name="T87" fmla="*/ 2147483646 h 196"/>
                <a:gd name="T88" fmla="*/ 2147483646 w 128"/>
                <a:gd name="T89" fmla="*/ 2147483646 h 196"/>
                <a:gd name="T90" fmla="*/ 2147483646 w 128"/>
                <a:gd name="T91" fmla="*/ 2147483646 h 196"/>
                <a:gd name="T92" fmla="*/ 2147483646 w 128"/>
                <a:gd name="T93" fmla="*/ 2147483646 h 196"/>
                <a:gd name="T94" fmla="*/ 2147483646 w 128"/>
                <a:gd name="T95" fmla="*/ 2147483646 h 196"/>
                <a:gd name="T96" fmla="*/ 2147483646 w 128"/>
                <a:gd name="T97" fmla="*/ 2147483646 h 196"/>
                <a:gd name="T98" fmla="*/ 2147483646 w 128"/>
                <a:gd name="T99" fmla="*/ 2147483646 h 196"/>
                <a:gd name="T100" fmla="*/ 2147483646 w 128"/>
                <a:gd name="T101" fmla="*/ 2147483646 h 196"/>
                <a:gd name="T102" fmla="*/ 2147483646 w 128"/>
                <a:gd name="T103" fmla="*/ 2147483646 h 196"/>
                <a:gd name="T104" fmla="*/ 2147483646 w 128"/>
                <a:gd name="T105" fmla="*/ 2147483646 h 196"/>
                <a:gd name="T106" fmla="*/ 2147483646 w 128"/>
                <a:gd name="T107" fmla="*/ 2147483646 h 196"/>
                <a:gd name="T108" fmla="*/ 2147483646 w 128"/>
                <a:gd name="T109" fmla="*/ 2147483646 h 196"/>
                <a:gd name="T110" fmla="*/ 2147483646 w 128"/>
                <a:gd name="T111" fmla="*/ 2147483646 h 196"/>
                <a:gd name="T112" fmla="*/ 2147483646 w 128"/>
                <a:gd name="T113" fmla="*/ 2147483646 h 196"/>
                <a:gd name="T114" fmla="*/ 2147483646 w 128"/>
                <a:gd name="T115" fmla="*/ 2147483646 h 196"/>
                <a:gd name="T116" fmla="*/ 2147483646 w 128"/>
                <a:gd name="T117" fmla="*/ 2147483646 h 19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8" h="196">
                  <a:moveTo>
                    <a:pt x="110" y="32"/>
                  </a:moveTo>
                  <a:cubicBezTo>
                    <a:pt x="110" y="31"/>
                    <a:pt x="110" y="31"/>
                    <a:pt x="110" y="31"/>
                  </a:cubicBezTo>
                  <a:cubicBezTo>
                    <a:pt x="110" y="31"/>
                    <a:pt x="109" y="32"/>
                    <a:pt x="110" y="32"/>
                  </a:cubicBezTo>
                  <a:close/>
                  <a:moveTo>
                    <a:pt x="87" y="145"/>
                  </a:move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8" y="145"/>
                    <a:pt x="87" y="145"/>
                  </a:cubicBezTo>
                  <a:close/>
                  <a:moveTo>
                    <a:pt x="81" y="136"/>
                  </a:moveTo>
                  <a:cubicBezTo>
                    <a:pt x="81" y="136"/>
                    <a:pt x="81" y="136"/>
                    <a:pt x="81" y="136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37"/>
                    <a:pt x="83" y="138"/>
                    <a:pt x="83" y="138"/>
                  </a:cubicBezTo>
                  <a:cubicBezTo>
                    <a:pt x="83" y="137"/>
                    <a:pt x="83" y="137"/>
                    <a:pt x="82" y="137"/>
                  </a:cubicBezTo>
                  <a:cubicBezTo>
                    <a:pt x="82" y="136"/>
                    <a:pt x="82" y="136"/>
                    <a:pt x="81" y="136"/>
                  </a:cubicBezTo>
                  <a:close/>
                  <a:moveTo>
                    <a:pt x="101" y="97"/>
                  </a:moveTo>
                  <a:cubicBezTo>
                    <a:pt x="101" y="97"/>
                    <a:pt x="102" y="98"/>
                    <a:pt x="102" y="98"/>
                  </a:cubicBezTo>
                  <a:cubicBezTo>
                    <a:pt x="102" y="97"/>
                    <a:pt x="102" y="97"/>
                    <a:pt x="101" y="96"/>
                  </a:cubicBezTo>
                  <a:cubicBezTo>
                    <a:pt x="101" y="96"/>
                    <a:pt x="100" y="96"/>
                    <a:pt x="101" y="97"/>
                  </a:cubicBezTo>
                  <a:close/>
                  <a:moveTo>
                    <a:pt x="60" y="183"/>
                  </a:moveTo>
                  <a:cubicBezTo>
                    <a:pt x="60" y="183"/>
                    <a:pt x="60" y="183"/>
                    <a:pt x="60" y="183"/>
                  </a:cubicBezTo>
                  <a:cubicBezTo>
                    <a:pt x="60" y="183"/>
                    <a:pt x="61" y="185"/>
                    <a:pt x="62" y="184"/>
                  </a:cubicBezTo>
                  <a:cubicBezTo>
                    <a:pt x="61" y="184"/>
                    <a:pt x="61" y="183"/>
                    <a:pt x="60" y="183"/>
                  </a:cubicBezTo>
                  <a:cubicBezTo>
                    <a:pt x="60" y="182"/>
                    <a:pt x="60" y="182"/>
                    <a:pt x="60" y="183"/>
                  </a:cubicBezTo>
                  <a:close/>
                  <a:moveTo>
                    <a:pt x="103" y="90"/>
                  </a:moveTo>
                  <a:cubicBezTo>
                    <a:pt x="102" y="91"/>
                    <a:pt x="103" y="91"/>
                    <a:pt x="103" y="91"/>
                  </a:cubicBezTo>
                  <a:cubicBezTo>
                    <a:pt x="103" y="92"/>
                    <a:pt x="104" y="93"/>
                    <a:pt x="104" y="92"/>
                  </a:cubicBezTo>
                  <a:cubicBezTo>
                    <a:pt x="103" y="91"/>
                    <a:pt x="103" y="90"/>
                    <a:pt x="103" y="90"/>
                  </a:cubicBezTo>
                  <a:close/>
                  <a:moveTo>
                    <a:pt x="103" y="166"/>
                  </a:moveTo>
                  <a:cubicBezTo>
                    <a:pt x="103" y="166"/>
                    <a:pt x="102" y="166"/>
                    <a:pt x="102" y="166"/>
                  </a:cubicBezTo>
                  <a:cubicBezTo>
                    <a:pt x="102" y="165"/>
                    <a:pt x="101" y="164"/>
                    <a:pt x="101" y="164"/>
                  </a:cubicBezTo>
                  <a:cubicBezTo>
                    <a:pt x="101" y="165"/>
                    <a:pt x="102" y="166"/>
                    <a:pt x="103" y="166"/>
                  </a:cubicBezTo>
                  <a:close/>
                  <a:moveTo>
                    <a:pt x="62" y="182"/>
                  </a:move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183"/>
                    <a:pt x="63" y="184"/>
                    <a:pt x="63" y="184"/>
                  </a:cubicBezTo>
                  <a:cubicBezTo>
                    <a:pt x="64" y="184"/>
                    <a:pt x="64" y="185"/>
                    <a:pt x="65" y="185"/>
                  </a:cubicBezTo>
                  <a:cubicBezTo>
                    <a:pt x="65" y="185"/>
                    <a:pt x="65" y="184"/>
                    <a:pt x="64" y="184"/>
                  </a:cubicBezTo>
                  <a:cubicBezTo>
                    <a:pt x="64" y="184"/>
                    <a:pt x="64" y="184"/>
                    <a:pt x="63" y="184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lose/>
                  <a:moveTo>
                    <a:pt x="100" y="176"/>
                  </a:moveTo>
                  <a:cubicBezTo>
                    <a:pt x="100" y="177"/>
                    <a:pt x="100" y="177"/>
                    <a:pt x="100" y="177"/>
                  </a:cubicBezTo>
                  <a:cubicBezTo>
                    <a:pt x="100" y="177"/>
                    <a:pt x="100" y="177"/>
                    <a:pt x="101" y="177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180"/>
                    <a:pt x="103" y="180"/>
                    <a:pt x="103" y="181"/>
                  </a:cubicBezTo>
                  <a:cubicBezTo>
                    <a:pt x="104" y="180"/>
                    <a:pt x="103" y="180"/>
                    <a:pt x="103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8"/>
                    <a:pt x="102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0" y="177"/>
                    <a:pt x="100" y="177"/>
                    <a:pt x="100" y="177"/>
                  </a:cubicBezTo>
                  <a:lnTo>
                    <a:pt x="100" y="176"/>
                  </a:lnTo>
                  <a:close/>
                  <a:moveTo>
                    <a:pt x="103" y="157"/>
                  </a:moveTo>
                  <a:cubicBezTo>
                    <a:pt x="103" y="157"/>
                    <a:pt x="103" y="158"/>
                    <a:pt x="104" y="158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59"/>
                    <a:pt x="105" y="160"/>
                    <a:pt x="105" y="160"/>
                  </a:cubicBezTo>
                  <a:cubicBezTo>
                    <a:pt x="105" y="160"/>
                    <a:pt x="106" y="161"/>
                    <a:pt x="106" y="160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5" y="159"/>
                    <a:pt x="105" y="159"/>
                    <a:pt x="104" y="159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3" y="157"/>
                    <a:pt x="103" y="157"/>
                  </a:cubicBezTo>
                  <a:close/>
                  <a:moveTo>
                    <a:pt x="96" y="182"/>
                  </a:moveTo>
                  <a:cubicBezTo>
                    <a:pt x="96" y="182"/>
                    <a:pt x="96" y="182"/>
                    <a:pt x="96" y="182"/>
                  </a:cubicBezTo>
                  <a:cubicBezTo>
                    <a:pt x="97" y="183"/>
                    <a:pt x="97" y="183"/>
                    <a:pt x="97" y="183"/>
                  </a:cubicBezTo>
                  <a:cubicBezTo>
                    <a:pt x="97" y="184"/>
                    <a:pt x="98" y="185"/>
                    <a:pt x="99" y="185"/>
                  </a:cubicBezTo>
                  <a:cubicBezTo>
                    <a:pt x="99" y="186"/>
                    <a:pt x="99" y="185"/>
                    <a:pt x="99" y="185"/>
                  </a:cubicBezTo>
                  <a:cubicBezTo>
                    <a:pt x="98" y="184"/>
                    <a:pt x="98" y="183"/>
                    <a:pt x="97" y="183"/>
                  </a:cubicBezTo>
                  <a:cubicBezTo>
                    <a:pt x="96" y="182"/>
                    <a:pt x="96" y="182"/>
                    <a:pt x="96" y="182"/>
                  </a:cubicBezTo>
                  <a:close/>
                  <a:moveTo>
                    <a:pt x="40" y="179"/>
                  </a:moveTo>
                  <a:cubicBezTo>
                    <a:pt x="40" y="179"/>
                    <a:pt x="40" y="179"/>
                    <a:pt x="40" y="179"/>
                  </a:cubicBezTo>
                  <a:cubicBezTo>
                    <a:pt x="41" y="180"/>
                    <a:pt x="42" y="181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2" y="181"/>
                    <a:pt x="41" y="180"/>
                    <a:pt x="40" y="179"/>
                  </a:cubicBezTo>
                  <a:close/>
                  <a:moveTo>
                    <a:pt x="101" y="167"/>
                  </a:move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4" y="171"/>
                    <a:pt x="105" y="171"/>
                    <a:pt x="105" y="172"/>
                  </a:cubicBezTo>
                  <a:cubicBezTo>
                    <a:pt x="105" y="172"/>
                    <a:pt x="105" y="172"/>
                    <a:pt x="105" y="171"/>
                  </a:cubicBezTo>
                  <a:cubicBezTo>
                    <a:pt x="105" y="171"/>
                    <a:pt x="104" y="170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lnTo>
                    <a:pt x="101" y="167"/>
                  </a:lnTo>
                  <a:close/>
                  <a:moveTo>
                    <a:pt x="50" y="122"/>
                  </a:moveTo>
                  <a:cubicBezTo>
                    <a:pt x="50" y="124"/>
                    <a:pt x="49" y="126"/>
                    <a:pt x="49" y="127"/>
                  </a:cubicBezTo>
                  <a:cubicBezTo>
                    <a:pt x="49" y="126"/>
                    <a:pt x="50" y="123"/>
                    <a:pt x="50" y="122"/>
                  </a:cubicBezTo>
                  <a:close/>
                  <a:moveTo>
                    <a:pt x="102" y="16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103" y="16"/>
                    <a:pt x="105" y="16"/>
                    <a:pt x="106" y="17"/>
                  </a:cubicBezTo>
                  <a:cubicBezTo>
                    <a:pt x="106" y="17"/>
                    <a:pt x="107" y="17"/>
                    <a:pt x="107" y="16"/>
                  </a:cubicBezTo>
                  <a:lnTo>
                    <a:pt x="102" y="16"/>
                  </a:lnTo>
                  <a:close/>
                  <a:moveTo>
                    <a:pt x="77" y="137"/>
                  </a:moveTo>
                  <a:cubicBezTo>
                    <a:pt x="77" y="138"/>
                    <a:pt x="77" y="138"/>
                    <a:pt x="77" y="139"/>
                  </a:cubicBezTo>
                  <a:cubicBezTo>
                    <a:pt x="76" y="140"/>
                    <a:pt x="78" y="139"/>
                    <a:pt x="79" y="139"/>
                  </a:cubicBezTo>
                  <a:cubicBezTo>
                    <a:pt x="78" y="139"/>
                    <a:pt x="77" y="138"/>
                    <a:pt x="77" y="137"/>
                  </a:cubicBezTo>
                  <a:close/>
                  <a:moveTo>
                    <a:pt x="90" y="108"/>
                  </a:moveTo>
                  <a:cubicBezTo>
                    <a:pt x="89" y="107"/>
                    <a:pt x="89" y="106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7" y="105"/>
                    <a:pt x="88" y="106"/>
                    <a:pt x="88" y="107"/>
                  </a:cubicBezTo>
                  <a:cubicBezTo>
                    <a:pt x="88" y="107"/>
                    <a:pt x="90" y="109"/>
                    <a:pt x="90" y="108"/>
                  </a:cubicBezTo>
                  <a:close/>
                  <a:moveTo>
                    <a:pt x="115" y="47"/>
                  </a:moveTo>
                  <a:cubicBezTo>
                    <a:pt x="115" y="48"/>
                    <a:pt x="115" y="48"/>
                    <a:pt x="114" y="48"/>
                  </a:cubicBezTo>
                  <a:cubicBezTo>
                    <a:pt x="114" y="49"/>
                    <a:pt x="115" y="50"/>
                    <a:pt x="116" y="49"/>
                  </a:cubicBezTo>
                  <a:cubicBezTo>
                    <a:pt x="116" y="49"/>
                    <a:pt x="116" y="48"/>
                    <a:pt x="116" y="48"/>
                  </a:cubicBezTo>
                  <a:cubicBezTo>
                    <a:pt x="116" y="48"/>
                    <a:pt x="115" y="45"/>
                    <a:pt x="115" y="47"/>
                  </a:cubicBezTo>
                  <a:close/>
                  <a:moveTo>
                    <a:pt x="84" y="182"/>
                  </a:moveTo>
                  <a:cubicBezTo>
                    <a:pt x="85" y="184"/>
                    <a:pt x="86" y="184"/>
                    <a:pt x="87" y="186"/>
                  </a:cubicBezTo>
                  <a:cubicBezTo>
                    <a:pt x="87" y="186"/>
                    <a:pt x="88" y="186"/>
                    <a:pt x="88" y="186"/>
                  </a:cubicBezTo>
                  <a:cubicBezTo>
                    <a:pt x="87" y="184"/>
                    <a:pt x="85" y="184"/>
                    <a:pt x="84" y="182"/>
                  </a:cubicBezTo>
                  <a:close/>
                  <a:moveTo>
                    <a:pt x="105" y="83"/>
                  </a:moveTo>
                  <a:cubicBezTo>
                    <a:pt x="105" y="83"/>
                    <a:pt x="105" y="84"/>
                    <a:pt x="105" y="84"/>
                  </a:cubicBezTo>
                  <a:cubicBezTo>
                    <a:pt x="105" y="84"/>
                    <a:pt x="106" y="85"/>
                    <a:pt x="107" y="86"/>
                  </a:cubicBezTo>
                  <a:cubicBezTo>
                    <a:pt x="107" y="85"/>
                    <a:pt x="106" y="84"/>
                    <a:pt x="106" y="83"/>
                  </a:cubicBezTo>
                  <a:cubicBezTo>
                    <a:pt x="106" y="83"/>
                    <a:pt x="104" y="82"/>
                    <a:pt x="105" y="83"/>
                  </a:cubicBezTo>
                  <a:close/>
                  <a:moveTo>
                    <a:pt x="16" y="148"/>
                  </a:moveTo>
                  <a:cubicBezTo>
                    <a:pt x="17" y="143"/>
                    <a:pt x="17" y="143"/>
                    <a:pt x="17" y="143"/>
                  </a:cubicBezTo>
                  <a:cubicBezTo>
                    <a:pt x="18" y="142"/>
                    <a:pt x="17" y="143"/>
                    <a:pt x="17" y="143"/>
                  </a:cubicBezTo>
                  <a:lnTo>
                    <a:pt x="16" y="148"/>
                  </a:lnTo>
                  <a:close/>
                  <a:moveTo>
                    <a:pt x="110" y="32"/>
                  </a:move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2" y="35"/>
                    <a:pt x="112" y="36"/>
                    <a:pt x="112" y="36"/>
                  </a:cubicBezTo>
                  <a:cubicBezTo>
                    <a:pt x="113" y="37"/>
                    <a:pt x="113" y="38"/>
                    <a:pt x="114" y="39"/>
                  </a:cubicBezTo>
                  <a:cubicBezTo>
                    <a:pt x="115" y="38"/>
                    <a:pt x="114" y="38"/>
                    <a:pt x="113" y="37"/>
                  </a:cubicBezTo>
                  <a:cubicBezTo>
                    <a:pt x="113" y="37"/>
                    <a:pt x="113" y="36"/>
                    <a:pt x="112" y="36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lnTo>
                    <a:pt x="110" y="32"/>
                  </a:lnTo>
                  <a:close/>
                  <a:moveTo>
                    <a:pt x="103" y="66"/>
                  </a:moveTo>
                  <a:cubicBezTo>
                    <a:pt x="103" y="68"/>
                    <a:pt x="104" y="69"/>
                    <a:pt x="105" y="70"/>
                  </a:cubicBezTo>
                  <a:cubicBezTo>
                    <a:pt x="105" y="71"/>
                    <a:pt x="105" y="70"/>
                    <a:pt x="105" y="69"/>
                  </a:cubicBezTo>
                  <a:cubicBezTo>
                    <a:pt x="104" y="68"/>
                    <a:pt x="103" y="67"/>
                    <a:pt x="103" y="66"/>
                  </a:cubicBezTo>
                  <a:close/>
                  <a:moveTo>
                    <a:pt x="89" y="110"/>
                  </a:moveTo>
                  <a:cubicBezTo>
                    <a:pt x="89" y="110"/>
                    <a:pt x="89" y="110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4"/>
                    <a:pt x="92" y="113"/>
                    <a:pt x="91" y="112"/>
                  </a:cubicBezTo>
                  <a:cubicBezTo>
                    <a:pt x="90" y="112"/>
                    <a:pt x="90" y="111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lose/>
                  <a:moveTo>
                    <a:pt x="87" y="121"/>
                  </a:moveTo>
                  <a:cubicBezTo>
                    <a:pt x="86" y="120"/>
                    <a:pt x="85" y="118"/>
                    <a:pt x="84" y="117"/>
                  </a:cubicBezTo>
                  <a:cubicBezTo>
                    <a:pt x="84" y="116"/>
                    <a:pt x="84" y="118"/>
                    <a:pt x="84" y="118"/>
                  </a:cubicBezTo>
                  <a:cubicBezTo>
                    <a:pt x="85" y="119"/>
                    <a:pt x="85" y="119"/>
                    <a:pt x="86" y="120"/>
                  </a:cubicBezTo>
                  <a:cubicBezTo>
                    <a:pt x="86" y="120"/>
                    <a:pt x="88" y="122"/>
                    <a:pt x="87" y="121"/>
                  </a:cubicBezTo>
                  <a:close/>
                  <a:moveTo>
                    <a:pt x="78" y="182"/>
                  </a:moveTo>
                  <a:cubicBezTo>
                    <a:pt x="78" y="183"/>
                    <a:pt x="79" y="185"/>
                    <a:pt x="80" y="186"/>
                  </a:cubicBezTo>
                  <a:cubicBezTo>
                    <a:pt x="80" y="185"/>
                    <a:pt x="82" y="186"/>
                    <a:pt x="81" y="185"/>
                  </a:cubicBezTo>
                  <a:cubicBezTo>
                    <a:pt x="80" y="184"/>
                    <a:pt x="79" y="183"/>
                    <a:pt x="78" y="182"/>
                  </a:cubicBezTo>
                  <a:close/>
                  <a:moveTo>
                    <a:pt x="89" y="181"/>
                  </a:moveTo>
                  <a:cubicBezTo>
                    <a:pt x="90" y="182"/>
                    <a:pt x="90" y="183"/>
                    <a:pt x="91" y="184"/>
                  </a:cubicBezTo>
                  <a:cubicBezTo>
                    <a:pt x="92" y="184"/>
                    <a:pt x="92" y="186"/>
                    <a:pt x="94" y="185"/>
                  </a:cubicBezTo>
                  <a:cubicBezTo>
                    <a:pt x="93" y="184"/>
                    <a:pt x="90" y="182"/>
                    <a:pt x="89" y="181"/>
                  </a:cubicBezTo>
                  <a:close/>
                  <a:moveTo>
                    <a:pt x="48" y="131"/>
                  </a:moveTo>
                  <a:cubicBezTo>
                    <a:pt x="46" y="137"/>
                    <a:pt x="46" y="137"/>
                    <a:pt x="46" y="137"/>
                  </a:cubicBezTo>
                  <a:cubicBezTo>
                    <a:pt x="46" y="137"/>
                    <a:pt x="47" y="137"/>
                    <a:pt x="47" y="137"/>
                  </a:cubicBezTo>
                  <a:cubicBezTo>
                    <a:pt x="47" y="135"/>
                    <a:pt x="48" y="133"/>
                    <a:pt x="48" y="131"/>
                  </a:cubicBezTo>
                  <a:close/>
                  <a:moveTo>
                    <a:pt x="84" y="120"/>
                  </a:moveTo>
                  <a:cubicBezTo>
                    <a:pt x="85" y="122"/>
                    <a:pt x="86" y="124"/>
                    <a:pt x="87" y="125"/>
                  </a:cubicBezTo>
                  <a:cubicBezTo>
                    <a:pt x="89" y="124"/>
                    <a:pt x="86" y="123"/>
                    <a:pt x="86" y="123"/>
                  </a:cubicBezTo>
                  <a:cubicBezTo>
                    <a:pt x="85" y="122"/>
                    <a:pt x="85" y="121"/>
                    <a:pt x="84" y="120"/>
                  </a:cubicBezTo>
                  <a:close/>
                  <a:moveTo>
                    <a:pt x="80" y="130"/>
                  </a:moveTo>
                  <a:cubicBezTo>
                    <a:pt x="79" y="131"/>
                    <a:pt x="79" y="131"/>
                    <a:pt x="79" y="131"/>
                  </a:cubicBezTo>
                  <a:cubicBezTo>
                    <a:pt x="80" y="132"/>
                    <a:pt x="82" y="134"/>
                    <a:pt x="83" y="135"/>
                  </a:cubicBezTo>
                  <a:cubicBezTo>
                    <a:pt x="82" y="133"/>
                    <a:pt x="81" y="131"/>
                    <a:pt x="80" y="130"/>
                  </a:cubicBezTo>
                  <a:close/>
                  <a:moveTo>
                    <a:pt x="102" y="60"/>
                  </a:moveTo>
                  <a:cubicBezTo>
                    <a:pt x="103" y="60"/>
                    <a:pt x="103" y="60"/>
                    <a:pt x="103" y="60"/>
                  </a:cubicBezTo>
                  <a:cubicBezTo>
                    <a:pt x="103" y="62"/>
                    <a:pt x="105" y="64"/>
                    <a:pt x="106" y="66"/>
                  </a:cubicBezTo>
                  <a:cubicBezTo>
                    <a:pt x="107" y="67"/>
                    <a:pt x="107" y="65"/>
                    <a:pt x="106" y="65"/>
                  </a:cubicBezTo>
                  <a:cubicBezTo>
                    <a:pt x="103" y="60"/>
                    <a:pt x="103" y="60"/>
                    <a:pt x="103" y="60"/>
                  </a:cubicBezTo>
                  <a:lnTo>
                    <a:pt x="102" y="60"/>
                  </a:lnTo>
                  <a:close/>
                  <a:moveTo>
                    <a:pt x="90" y="104"/>
                  </a:moveTo>
                  <a:cubicBezTo>
                    <a:pt x="90" y="106"/>
                    <a:pt x="92" y="108"/>
                    <a:pt x="93" y="109"/>
                  </a:cubicBezTo>
                  <a:cubicBezTo>
                    <a:pt x="93" y="109"/>
                    <a:pt x="93" y="108"/>
                    <a:pt x="93" y="107"/>
                  </a:cubicBezTo>
                  <a:cubicBezTo>
                    <a:pt x="92" y="106"/>
                    <a:pt x="91" y="105"/>
                    <a:pt x="90" y="104"/>
                  </a:cubicBezTo>
                  <a:close/>
                  <a:moveTo>
                    <a:pt x="93" y="105"/>
                  </a:moveTo>
                  <a:cubicBezTo>
                    <a:pt x="92" y="104"/>
                    <a:pt x="91" y="102"/>
                    <a:pt x="90" y="100"/>
                  </a:cubicBezTo>
                  <a:cubicBezTo>
                    <a:pt x="89" y="99"/>
                    <a:pt x="89" y="101"/>
                    <a:pt x="90" y="101"/>
                  </a:cubicBezTo>
                  <a:cubicBezTo>
                    <a:pt x="90" y="103"/>
                    <a:pt x="92" y="104"/>
                    <a:pt x="93" y="105"/>
                  </a:cubicBezTo>
                  <a:close/>
                  <a:moveTo>
                    <a:pt x="100" y="172"/>
                  </a:move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5" y="175"/>
                    <a:pt x="104" y="175"/>
                  </a:cubicBezTo>
                  <a:cubicBezTo>
                    <a:pt x="103" y="174"/>
                    <a:pt x="102" y="172"/>
                    <a:pt x="101" y="171"/>
                  </a:cubicBezTo>
                  <a:cubicBezTo>
                    <a:pt x="100" y="171"/>
                    <a:pt x="100" y="172"/>
                    <a:pt x="100" y="172"/>
                  </a:cubicBezTo>
                  <a:close/>
                  <a:moveTo>
                    <a:pt x="105" y="53"/>
                  </a:moveTo>
                  <a:cubicBezTo>
                    <a:pt x="105" y="53"/>
                    <a:pt x="105" y="53"/>
                    <a:pt x="105" y="53"/>
                  </a:cubicBezTo>
                  <a:cubicBezTo>
                    <a:pt x="106" y="55"/>
                    <a:pt x="107" y="57"/>
                    <a:pt x="108" y="58"/>
                  </a:cubicBezTo>
                  <a:cubicBezTo>
                    <a:pt x="108" y="58"/>
                    <a:pt x="108" y="59"/>
                    <a:pt x="109" y="59"/>
                  </a:cubicBezTo>
                  <a:cubicBezTo>
                    <a:pt x="109" y="56"/>
                    <a:pt x="107" y="55"/>
                    <a:pt x="105" y="53"/>
                  </a:cubicBezTo>
                  <a:close/>
                  <a:moveTo>
                    <a:pt x="75" y="144"/>
                  </a:moveTo>
                  <a:cubicBezTo>
                    <a:pt x="75" y="144"/>
                    <a:pt x="75" y="144"/>
                    <a:pt x="75" y="144"/>
                  </a:cubicBezTo>
                  <a:cubicBezTo>
                    <a:pt x="85" y="145"/>
                    <a:pt x="85" y="145"/>
                    <a:pt x="85" y="145"/>
                  </a:cubicBezTo>
                  <a:lnTo>
                    <a:pt x="75" y="144"/>
                  </a:lnTo>
                  <a:close/>
                  <a:moveTo>
                    <a:pt x="93" y="91"/>
                  </a:moveTo>
                  <a:cubicBezTo>
                    <a:pt x="94" y="93"/>
                    <a:pt x="95" y="95"/>
                    <a:pt x="97" y="96"/>
                  </a:cubicBezTo>
                  <a:cubicBezTo>
                    <a:pt x="97" y="96"/>
                    <a:pt x="97" y="95"/>
                    <a:pt x="97" y="95"/>
                  </a:cubicBezTo>
                  <a:cubicBezTo>
                    <a:pt x="96" y="93"/>
                    <a:pt x="95" y="92"/>
                    <a:pt x="94" y="91"/>
                  </a:cubicBezTo>
                  <a:cubicBezTo>
                    <a:pt x="94" y="91"/>
                    <a:pt x="93" y="91"/>
                    <a:pt x="93" y="91"/>
                  </a:cubicBezTo>
                  <a:close/>
                  <a:moveTo>
                    <a:pt x="102" y="153"/>
                  </a:moveTo>
                  <a:cubicBezTo>
                    <a:pt x="104" y="155"/>
                    <a:pt x="106" y="157"/>
                    <a:pt x="107" y="158"/>
                  </a:cubicBezTo>
                  <a:cubicBezTo>
                    <a:pt x="107" y="158"/>
                    <a:pt x="108" y="157"/>
                    <a:pt x="107" y="157"/>
                  </a:cubicBezTo>
                  <a:cubicBezTo>
                    <a:pt x="103" y="153"/>
                    <a:pt x="103" y="153"/>
                    <a:pt x="103" y="153"/>
                  </a:cubicBezTo>
                  <a:cubicBezTo>
                    <a:pt x="102" y="152"/>
                    <a:pt x="102" y="153"/>
                    <a:pt x="102" y="153"/>
                  </a:cubicBezTo>
                  <a:close/>
                  <a:moveTo>
                    <a:pt x="89" y="184"/>
                  </a:moveTo>
                  <a:cubicBezTo>
                    <a:pt x="89" y="184"/>
                    <a:pt x="89" y="184"/>
                    <a:pt x="89" y="184"/>
                  </a:cubicBezTo>
                  <a:cubicBezTo>
                    <a:pt x="88" y="183"/>
                    <a:pt x="87" y="181"/>
                    <a:pt x="86" y="180"/>
                  </a:cubicBezTo>
                  <a:cubicBezTo>
                    <a:pt x="85" y="179"/>
                    <a:pt x="84" y="179"/>
                    <a:pt x="83" y="179"/>
                  </a:cubicBezTo>
                  <a:cubicBezTo>
                    <a:pt x="85" y="181"/>
                    <a:pt x="87" y="183"/>
                    <a:pt x="89" y="184"/>
                  </a:cubicBezTo>
                  <a:close/>
                  <a:moveTo>
                    <a:pt x="39" y="175"/>
                  </a:moveTo>
                  <a:cubicBezTo>
                    <a:pt x="41" y="177"/>
                    <a:pt x="43" y="179"/>
                    <a:pt x="45" y="181"/>
                  </a:cubicBezTo>
                  <a:cubicBezTo>
                    <a:pt x="43" y="179"/>
                    <a:pt x="41" y="176"/>
                    <a:pt x="39" y="174"/>
                  </a:cubicBezTo>
                  <a:cubicBezTo>
                    <a:pt x="39" y="174"/>
                    <a:pt x="38" y="174"/>
                    <a:pt x="39" y="175"/>
                  </a:cubicBezTo>
                  <a:close/>
                  <a:moveTo>
                    <a:pt x="97" y="77"/>
                  </a:moveTo>
                  <a:cubicBezTo>
                    <a:pt x="98" y="80"/>
                    <a:pt x="100" y="82"/>
                    <a:pt x="101" y="84"/>
                  </a:cubicBezTo>
                  <a:cubicBezTo>
                    <a:pt x="101" y="83"/>
                    <a:pt x="102" y="83"/>
                    <a:pt x="101" y="82"/>
                  </a:cubicBezTo>
                  <a:lnTo>
                    <a:pt x="97" y="77"/>
                  </a:lnTo>
                  <a:close/>
                  <a:moveTo>
                    <a:pt x="96" y="185"/>
                  </a:moveTo>
                  <a:cubicBezTo>
                    <a:pt x="93" y="182"/>
                    <a:pt x="93" y="182"/>
                    <a:pt x="93" y="182"/>
                  </a:cubicBezTo>
                  <a:cubicBezTo>
                    <a:pt x="93" y="181"/>
                    <a:pt x="92" y="180"/>
                    <a:pt x="90" y="180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5" y="184"/>
                    <a:pt x="97" y="185"/>
                    <a:pt x="96" y="185"/>
                  </a:cubicBezTo>
                  <a:close/>
                  <a:moveTo>
                    <a:pt x="43" y="176"/>
                  </a:moveTo>
                  <a:cubicBezTo>
                    <a:pt x="44" y="177"/>
                    <a:pt x="44" y="177"/>
                    <a:pt x="44" y="177"/>
                  </a:cubicBezTo>
                  <a:cubicBezTo>
                    <a:pt x="45" y="179"/>
                    <a:pt x="46" y="180"/>
                    <a:pt x="48" y="182"/>
                  </a:cubicBezTo>
                  <a:cubicBezTo>
                    <a:pt x="48" y="182"/>
                    <a:pt x="49" y="183"/>
                    <a:pt x="50" y="183"/>
                  </a:cubicBezTo>
                  <a:cubicBezTo>
                    <a:pt x="44" y="177"/>
                    <a:pt x="44" y="177"/>
                    <a:pt x="44" y="177"/>
                  </a:cubicBezTo>
                  <a:lnTo>
                    <a:pt x="43" y="176"/>
                  </a:lnTo>
                  <a:close/>
                  <a:moveTo>
                    <a:pt x="91" y="98"/>
                  </a:moveTo>
                  <a:cubicBezTo>
                    <a:pt x="94" y="104"/>
                    <a:pt x="94" y="104"/>
                    <a:pt x="94" y="104"/>
                  </a:cubicBezTo>
                  <a:cubicBezTo>
                    <a:pt x="94" y="103"/>
                    <a:pt x="95" y="102"/>
                    <a:pt x="95" y="102"/>
                  </a:cubicBezTo>
                  <a:cubicBezTo>
                    <a:pt x="94" y="101"/>
                    <a:pt x="93" y="99"/>
                    <a:pt x="91" y="98"/>
                  </a:cubicBezTo>
                  <a:cubicBezTo>
                    <a:pt x="91" y="97"/>
                    <a:pt x="90" y="97"/>
                    <a:pt x="91" y="98"/>
                  </a:cubicBezTo>
                  <a:close/>
                  <a:moveTo>
                    <a:pt x="85" y="114"/>
                  </a:moveTo>
                  <a:cubicBezTo>
                    <a:pt x="86" y="116"/>
                    <a:pt x="88" y="119"/>
                    <a:pt x="89" y="121"/>
                  </a:cubicBezTo>
                  <a:cubicBezTo>
                    <a:pt x="89" y="121"/>
                    <a:pt x="90" y="119"/>
                    <a:pt x="89" y="119"/>
                  </a:cubicBezTo>
                  <a:cubicBezTo>
                    <a:pt x="88" y="118"/>
                    <a:pt x="87" y="116"/>
                    <a:pt x="85" y="114"/>
                  </a:cubicBezTo>
                  <a:cubicBezTo>
                    <a:pt x="85" y="114"/>
                    <a:pt x="84" y="113"/>
                    <a:pt x="85" y="114"/>
                  </a:cubicBezTo>
                  <a:close/>
                  <a:moveTo>
                    <a:pt x="81" y="126"/>
                  </a:moveTo>
                  <a:cubicBezTo>
                    <a:pt x="82" y="128"/>
                    <a:pt x="84" y="130"/>
                    <a:pt x="85" y="131"/>
                  </a:cubicBezTo>
                  <a:cubicBezTo>
                    <a:pt x="86" y="131"/>
                    <a:pt x="86" y="130"/>
                    <a:pt x="86" y="130"/>
                  </a:cubicBezTo>
                  <a:cubicBezTo>
                    <a:pt x="81" y="125"/>
                    <a:pt x="81" y="125"/>
                    <a:pt x="81" y="125"/>
                  </a:cubicBezTo>
                  <a:cubicBezTo>
                    <a:pt x="81" y="125"/>
                    <a:pt x="81" y="126"/>
                    <a:pt x="81" y="126"/>
                  </a:cubicBezTo>
                  <a:close/>
                  <a:moveTo>
                    <a:pt x="78" y="179"/>
                  </a:moveTo>
                  <a:cubicBezTo>
                    <a:pt x="79" y="181"/>
                    <a:pt x="81" y="183"/>
                    <a:pt x="83" y="184"/>
                  </a:cubicBezTo>
                  <a:cubicBezTo>
                    <a:pt x="83" y="185"/>
                    <a:pt x="84" y="186"/>
                    <a:pt x="85" y="185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78" y="179"/>
                    <a:pt x="77" y="179"/>
                    <a:pt x="78" y="179"/>
                  </a:cubicBezTo>
                  <a:close/>
                  <a:moveTo>
                    <a:pt x="50" y="176"/>
                  </a:moveTo>
                  <a:cubicBezTo>
                    <a:pt x="51" y="179"/>
                    <a:pt x="53" y="180"/>
                    <a:pt x="55" y="183"/>
                  </a:cubicBezTo>
                  <a:cubicBezTo>
                    <a:pt x="56" y="184"/>
                    <a:pt x="57" y="183"/>
                    <a:pt x="58" y="184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50" y="176"/>
                    <a:pt x="50" y="176"/>
                    <a:pt x="50" y="176"/>
                  </a:cubicBezTo>
                  <a:close/>
                  <a:moveTo>
                    <a:pt x="82" y="123"/>
                  </a:moveTo>
                  <a:cubicBezTo>
                    <a:pt x="82" y="124"/>
                    <a:pt x="82" y="124"/>
                    <a:pt x="82" y="124"/>
                  </a:cubicBezTo>
                  <a:cubicBezTo>
                    <a:pt x="83" y="125"/>
                    <a:pt x="85" y="127"/>
                    <a:pt x="87" y="128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2"/>
                    <a:pt x="83" y="121"/>
                    <a:pt x="82" y="122"/>
                  </a:cubicBezTo>
                  <a:cubicBezTo>
                    <a:pt x="82" y="122"/>
                    <a:pt x="82" y="123"/>
                    <a:pt x="82" y="123"/>
                  </a:cubicBezTo>
                  <a:close/>
                  <a:moveTo>
                    <a:pt x="107" y="43"/>
                  </a:moveTo>
                  <a:cubicBezTo>
                    <a:pt x="108" y="45"/>
                    <a:pt x="109" y="48"/>
                    <a:pt x="111" y="51"/>
                  </a:cubicBezTo>
                  <a:cubicBezTo>
                    <a:pt x="111" y="50"/>
                    <a:pt x="112" y="49"/>
                    <a:pt x="111" y="49"/>
                  </a:cubicBezTo>
                  <a:lnTo>
                    <a:pt x="107" y="43"/>
                  </a:lnTo>
                  <a:close/>
                  <a:moveTo>
                    <a:pt x="45" y="176"/>
                  </a:moveTo>
                  <a:cubicBezTo>
                    <a:pt x="47" y="178"/>
                    <a:pt x="50" y="180"/>
                    <a:pt x="52" y="182"/>
                  </a:cubicBezTo>
                  <a:cubicBezTo>
                    <a:pt x="52" y="182"/>
                    <a:pt x="53" y="183"/>
                    <a:pt x="52" y="182"/>
                  </a:cubicBezTo>
                  <a:cubicBezTo>
                    <a:pt x="51" y="181"/>
                    <a:pt x="49" y="178"/>
                    <a:pt x="47" y="176"/>
                  </a:cubicBezTo>
                  <a:cubicBezTo>
                    <a:pt x="47" y="176"/>
                    <a:pt x="46" y="175"/>
                    <a:pt x="46" y="176"/>
                  </a:cubicBezTo>
                  <a:cubicBezTo>
                    <a:pt x="45" y="175"/>
                    <a:pt x="44" y="175"/>
                    <a:pt x="45" y="176"/>
                  </a:cubicBezTo>
                  <a:close/>
                  <a:moveTo>
                    <a:pt x="101" y="161"/>
                  </a:moveTo>
                  <a:cubicBezTo>
                    <a:pt x="102" y="163"/>
                    <a:pt x="104" y="165"/>
                    <a:pt x="106" y="167"/>
                  </a:cubicBezTo>
                  <a:cubicBezTo>
                    <a:pt x="106" y="167"/>
                    <a:pt x="106" y="165"/>
                    <a:pt x="106" y="165"/>
                  </a:cubicBezTo>
                  <a:cubicBezTo>
                    <a:pt x="104" y="163"/>
                    <a:pt x="102" y="161"/>
                    <a:pt x="101" y="159"/>
                  </a:cubicBezTo>
                  <a:cubicBezTo>
                    <a:pt x="101" y="160"/>
                    <a:pt x="101" y="161"/>
                    <a:pt x="101" y="161"/>
                  </a:cubicBezTo>
                  <a:close/>
                  <a:moveTo>
                    <a:pt x="86" y="111"/>
                  </a:moveTo>
                  <a:cubicBezTo>
                    <a:pt x="86" y="111"/>
                    <a:pt x="85" y="112"/>
                    <a:pt x="85" y="112"/>
                  </a:cubicBezTo>
                  <a:cubicBezTo>
                    <a:pt x="87" y="114"/>
                    <a:pt x="89" y="115"/>
                    <a:pt x="90" y="117"/>
                  </a:cubicBezTo>
                  <a:cubicBezTo>
                    <a:pt x="90" y="117"/>
                    <a:pt x="90" y="116"/>
                    <a:pt x="90" y="116"/>
                  </a:cubicBezTo>
                  <a:cubicBezTo>
                    <a:pt x="89" y="114"/>
                    <a:pt x="87" y="112"/>
                    <a:pt x="86" y="109"/>
                  </a:cubicBezTo>
                  <a:cubicBezTo>
                    <a:pt x="86" y="110"/>
                    <a:pt x="86" y="110"/>
                    <a:pt x="86" y="111"/>
                  </a:cubicBezTo>
                  <a:close/>
                  <a:moveTo>
                    <a:pt x="70" y="184"/>
                  </a:moveTo>
                  <a:cubicBezTo>
                    <a:pt x="70" y="185"/>
                    <a:pt x="72" y="187"/>
                    <a:pt x="74" y="186"/>
                  </a:cubicBezTo>
                  <a:cubicBezTo>
                    <a:pt x="65" y="177"/>
                    <a:pt x="65" y="177"/>
                    <a:pt x="65" y="177"/>
                  </a:cubicBezTo>
                  <a:lnTo>
                    <a:pt x="70" y="184"/>
                  </a:lnTo>
                  <a:close/>
                  <a:moveTo>
                    <a:pt x="100" y="66"/>
                  </a:moveTo>
                  <a:cubicBezTo>
                    <a:pt x="100" y="66"/>
                    <a:pt x="100" y="66"/>
                    <a:pt x="99" y="66"/>
                  </a:cubicBezTo>
                  <a:cubicBezTo>
                    <a:pt x="99" y="67"/>
                    <a:pt x="99" y="68"/>
                    <a:pt x="99" y="68"/>
                  </a:cubicBezTo>
                  <a:cubicBezTo>
                    <a:pt x="101" y="70"/>
                    <a:pt x="103" y="72"/>
                    <a:pt x="104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0" y="66"/>
                    <a:pt x="100" y="65"/>
                    <a:pt x="100" y="66"/>
                  </a:cubicBezTo>
                  <a:close/>
                  <a:moveTo>
                    <a:pt x="52" y="176"/>
                  </a:moveTo>
                  <a:cubicBezTo>
                    <a:pt x="54" y="178"/>
                    <a:pt x="57" y="181"/>
                    <a:pt x="59" y="182"/>
                  </a:cubicBezTo>
                  <a:cubicBezTo>
                    <a:pt x="58" y="180"/>
                    <a:pt x="56" y="178"/>
                    <a:pt x="55" y="176"/>
                  </a:cubicBezTo>
                  <a:cubicBezTo>
                    <a:pt x="55" y="176"/>
                    <a:pt x="53" y="175"/>
                    <a:pt x="52" y="176"/>
                  </a:cubicBezTo>
                  <a:close/>
                  <a:moveTo>
                    <a:pt x="92" y="92"/>
                  </a:moveTo>
                  <a:cubicBezTo>
                    <a:pt x="91" y="94"/>
                    <a:pt x="91" y="95"/>
                    <a:pt x="91" y="96"/>
                  </a:cubicBezTo>
                  <a:cubicBezTo>
                    <a:pt x="93" y="97"/>
                    <a:pt x="94" y="99"/>
                    <a:pt x="95" y="100"/>
                  </a:cubicBezTo>
                  <a:cubicBezTo>
                    <a:pt x="96" y="100"/>
                    <a:pt x="96" y="99"/>
                    <a:pt x="96" y="99"/>
                  </a:cubicBezTo>
                  <a:cubicBezTo>
                    <a:pt x="95" y="97"/>
                    <a:pt x="93" y="95"/>
                    <a:pt x="92" y="92"/>
                  </a:cubicBezTo>
                  <a:close/>
                  <a:moveTo>
                    <a:pt x="111" y="25"/>
                  </a:moveTo>
                  <a:cubicBezTo>
                    <a:pt x="111" y="26"/>
                    <a:pt x="110" y="27"/>
                    <a:pt x="111" y="28"/>
                  </a:cubicBezTo>
                  <a:cubicBezTo>
                    <a:pt x="112" y="30"/>
                    <a:pt x="114" y="33"/>
                    <a:pt x="116" y="34"/>
                  </a:cubicBezTo>
                  <a:cubicBezTo>
                    <a:pt x="114" y="31"/>
                    <a:pt x="113" y="28"/>
                    <a:pt x="111" y="25"/>
                  </a:cubicBezTo>
                  <a:close/>
                  <a:moveTo>
                    <a:pt x="96" y="79"/>
                  </a:moveTo>
                  <a:cubicBezTo>
                    <a:pt x="96" y="80"/>
                    <a:pt x="95" y="81"/>
                    <a:pt x="95" y="81"/>
                  </a:cubicBezTo>
                  <a:cubicBezTo>
                    <a:pt x="96" y="83"/>
                    <a:pt x="98" y="85"/>
                    <a:pt x="99" y="87"/>
                  </a:cubicBezTo>
                  <a:cubicBezTo>
                    <a:pt x="100" y="88"/>
                    <a:pt x="100" y="86"/>
                    <a:pt x="100" y="86"/>
                  </a:cubicBezTo>
                  <a:cubicBezTo>
                    <a:pt x="99" y="84"/>
                    <a:pt x="97" y="82"/>
                    <a:pt x="96" y="78"/>
                  </a:cubicBezTo>
                  <a:cubicBezTo>
                    <a:pt x="96" y="78"/>
                    <a:pt x="96" y="79"/>
                    <a:pt x="96" y="79"/>
                  </a:cubicBezTo>
                  <a:close/>
                  <a:moveTo>
                    <a:pt x="30" y="174"/>
                  </a:moveTo>
                  <a:cubicBezTo>
                    <a:pt x="33" y="177"/>
                    <a:pt x="35" y="181"/>
                    <a:pt x="38" y="183"/>
                  </a:cubicBezTo>
                  <a:cubicBezTo>
                    <a:pt x="39" y="183"/>
                    <a:pt x="40" y="183"/>
                    <a:pt x="40" y="183"/>
                  </a:cubicBezTo>
                  <a:cubicBezTo>
                    <a:pt x="37" y="180"/>
                    <a:pt x="34" y="177"/>
                    <a:pt x="31" y="174"/>
                  </a:cubicBezTo>
                  <a:cubicBezTo>
                    <a:pt x="31" y="174"/>
                    <a:pt x="31" y="174"/>
                    <a:pt x="30" y="174"/>
                  </a:cubicBezTo>
                  <a:close/>
                  <a:moveTo>
                    <a:pt x="94" y="86"/>
                  </a:moveTo>
                  <a:cubicBezTo>
                    <a:pt x="94" y="87"/>
                    <a:pt x="93" y="88"/>
                    <a:pt x="93" y="88"/>
                  </a:cubicBezTo>
                  <a:cubicBezTo>
                    <a:pt x="95" y="90"/>
                    <a:pt x="96" y="92"/>
                    <a:pt x="98" y="94"/>
                  </a:cubicBezTo>
                  <a:cubicBezTo>
                    <a:pt x="98" y="93"/>
                    <a:pt x="98" y="92"/>
                    <a:pt x="98" y="92"/>
                  </a:cubicBezTo>
                  <a:cubicBezTo>
                    <a:pt x="97" y="90"/>
                    <a:pt x="96" y="88"/>
                    <a:pt x="94" y="85"/>
                  </a:cubicBezTo>
                  <a:cubicBezTo>
                    <a:pt x="94" y="85"/>
                    <a:pt x="94" y="85"/>
                    <a:pt x="94" y="86"/>
                  </a:cubicBezTo>
                  <a:close/>
                  <a:moveTo>
                    <a:pt x="67" y="184"/>
                  </a:moveTo>
                  <a:cubicBezTo>
                    <a:pt x="67" y="184"/>
                    <a:pt x="67" y="183"/>
                    <a:pt x="67" y="183"/>
                  </a:cubicBezTo>
                  <a:cubicBezTo>
                    <a:pt x="65" y="181"/>
                    <a:pt x="64" y="179"/>
                    <a:pt x="63" y="177"/>
                  </a:cubicBezTo>
                  <a:cubicBezTo>
                    <a:pt x="62" y="176"/>
                    <a:pt x="60" y="177"/>
                    <a:pt x="59" y="176"/>
                  </a:cubicBezTo>
                  <a:cubicBezTo>
                    <a:pt x="62" y="179"/>
                    <a:pt x="64" y="182"/>
                    <a:pt x="67" y="184"/>
                  </a:cubicBezTo>
                  <a:close/>
                  <a:moveTo>
                    <a:pt x="98" y="71"/>
                  </a:moveTo>
                  <a:cubicBezTo>
                    <a:pt x="98" y="72"/>
                    <a:pt x="97" y="72"/>
                    <a:pt x="97" y="72"/>
                  </a:cubicBezTo>
                  <a:cubicBezTo>
                    <a:pt x="98" y="73"/>
                    <a:pt x="97" y="74"/>
                    <a:pt x="97" y="75"/>
                  </a:cubicBezTo>
                  <a:cubicBezTo>
                    <a:pt x="99" y="76"/>
                    <a:pt x="100" y="79"/>
                    <a:pt x="102" y="80"/>
                  </a:cubicBezTo>
                  <a:cubicBezTo>
                    <a:pt x="102" y="80"/>
                    <a:pt x="103" y="79"/>
                    <a:pt x="102" y="79"/>
                  </a:cubicBezTo>
                  <a:cubicBezTo>
                    <a:pt x="101" y="77"/>
                    <a:pt x="100" y="74"/>
                    <a:pt x="98" y="71"/>
                  </a:cubicBezTo>
                  <a:close/>
                  <a:moveTo>
                    <a:pt x="24" y="172"/>
                  </a:moveTo>
                  <a:cubicBezTo>
                    <a:pt x="26" y="176"/>
                    <a:pt x="30" y="180"/>
                    <a:pt x="33" y="183"/>
                  </a:cubicBezTo>
                  <a:cubicBezTo>
                    <a:pt x="33" y="183"/>
                    <a:pt x="34" y="183"/>
                    <a:pt x="35" y="183"/>
                  </a:cubicBezTo>
                  <a:cubicBezTo>
                    <a:pt x="32" y="179"/>
                    <a:pt x="28" y="176"/>
                    <a:pt x="25" y="173"/>
                  </a:cubicBezTo>
                  <a:cubicBezTo>
                    <a:pt x="25" y="173"/>
                    <a:pt x="24" y="172"/>
                    <a:pt x="24" y="172"/>
                  </a:cubicBezTo>
                  <a:close/>
                  <a:moveTo>
                    <a:pt x="106" y="46"/>
                  </a:moveTo>
                  <a:cubicBezTo>
                    <a:pt x="106" y="47"/>
                    <a:pt x="105" y="49"/>
                    <a:pt x="105" y="49"/>
                  </a:cubicBezTo>
                  <a:cubicBezTo>
                    <a:pt x="106" y="51"/>
                    <a:pt x="108" y="53"/>
                    <a:pt x="110" y="55"/>
                  </a:cubicBezTo>
                  <a:cubicBezTo>
                    <a:pt x="109" y="55"/>
                    <a:pt x="110" y="54"/>
                    <a:pt x="110" y="54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5"/>
                    <a:pt x="106" y="46"/>
                    <a:pt x="106" y="46"/>
                  </a:cubicBezTo>
                  <a:close/>
                  <a:moveTo>
                    <a:pt x="103" y="55"/>
                  </a:moveTo>
                  <a:cubicBezTo>
                    <a:pt x="103" y="56"/>
                    <a:pt x="102" y="57"/>
                    <a:pt x="102" y="57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8" y="63"/>
                    <a:pt x="108" y="62"/>
                    <a:pt x="108" y="61"/>
                  </a:cubicBezTo>
                  <a:cubicBezTo>
                    <a:pt x="107" y="59"/>
                    <a:pt x="105" y="57"/>
                    <a:pt x="104" y="54"/>
                  </a:cubicBezTo>
                  <a:cubicBezTo>
                    <a:pt x="104" y="54"/>
                    <a:pt x="104" y="53"/>
                    <a:pt x="103" y="54"/>
                  </a:cubicBezTo>
                  <a:cubicBezTo>
                    <a:pt x="103" y="54"/>
                    <a:pt x="103" y="55"/>
                    <a:pt x="103" y="55"/>
                  </a:cubicBezTo>
                  <a:close/>
                  <a:moveTo>
                    <a:pt x="83" y="18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85" y="18"/>
                    <a:pt x="95" y="18"/>
                    <a:pt x="103" y="18"/>
                  </a:cubicBezTo>
                  <a:cubicBezTo>
                    <a:pt x="97" y="17"/>
                    <a:pt x="90" y="17"/>
                    <a:pt x="83" y="18"/>
                  </a:cubicBezTo>
                  <a:close/>
                  <a:moveTo>
                    <a:pt x="112" y="23"/>
                  </a:moveTo>
                  <a:cubicBezTo>
                    <a:pt x="114" y="26"/>
                    <a:pt x="115" y="29"/>
                    <a:pt x="117" y="32"/>
                  </a:cubicBezTo>
                  <a:cubicBezTo>
                    <a:pt x="117" y="31"/>
                    <a:pt x="118" y="29"/>
                    <a:pt x="118" y="28"/>
                  </a:cubicBezTo>
                  <a:cubicBezTo>
                    <a:pt x="118" y="27"/>
                    <a:pt x="117" y="26"/>
                    <a:pt x="116" y="25"/>
                  </a:cubicBezTo>
                  <a:cubicBezTo>
                    <a:pt x="115" y="24"/>
                    <a:pt x="115" y="23"/>
                    <a:pt x="114" y="22"/>
                  </a:cubicBezTo>
                  <a:cubicBezTo>
                    <a:pt x="114" y="22"/>
                    <a:pt x="113" y="22"/>
                    <a:pt x="112" y="21"/>
                  </a:cubicBezTo>
                  <a:cubicBezTo>
                    <a:pt x="112" y="21"/>
                    <a:pt x="112" y="22"/>
                    <a:pt x="112" y="23"/>
                  </a:cubicBezTo>
                  <a:close/>
                  <a:moveTo>
                    <a:pt x="67" y="178"/>
                  </a:moveTo>
                  <a:cubicBezTo>
                    <a:pt x="75" y="186"/>
                    <a:pt x="75" y="186"/>
                    <a:pt x="75" y="186"/>
                  </a:cubicBezTo>
                  <a:cubicBezTo>
                    <a:pt x="76" y="187"/>
                    <a:pt x="78" y="186"/>
                    <a:pt x="79" y="186"/>
                  </a:cubicBezTo>
                  <a:cubicBezTo>
                    <a:pt x="77" y="184"/>
                    <a:pt x="76" y="183"/>
                    <a:pt x="75" y="182"/>
                  </a:cubicBezTo>
                  <a:cubicBezTo>
                    <a:pt x="74" y="179"/>
                    <a:pt x="71" y="177"/>
                    <a:pt x="67" y="178"/>
                  </a:cubicBezTo>
                  <a:close/>
                  <a:moveTo>
                    <a:pt x="52" y="42"/>
                  </a:moveTo>
                  <a:cubicBezTo>
                    <a:pt x="51" y="42"/>
                    <a:pt x="50" y="42"/>
                    <a:pt x="49" y="43"/>
                  </a:cubicBezTo>
                  <a:cubicBezTo>
                    <a:pt x="49" y="45"/>
                    <a:pt x="49" y="47"/>
                    <a:pt x="49" y="4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8" y="58"/>
                    <a:pt x="51" y="51"/>
                    <a:pt x="52" y="42"/>
                  </a:cubicBezTo>
                  <a:cubicBezTo>
                    <a:pt x="52" y="42"/>
                    <a:pt x="53" y="41"/>
                    <a:pt x="52" y="42"/>
                  </a:cubicBezTo>
                  <a:close/>
                  <a:moveTo>
                    <a:pt x="109" y="35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9" y="42"/>
                    <a:pt x="110" y="44"/>
                    <a:pt x="112" y="46"/>
                  </a:cubicBezTo>
                  <a:cubicBezTo>
                    <a:pt x="112" y="46"/>
                    <a:pt x="112" y="47"/>
                    <a:pt x="112" y="46"/>
                  </a:cubicBezTo>
                  <a:cubicBezTo>
                    <a:pt x="113" y="45"/>
                    <a:pt x="113" y="43"/>
                    <a:pt x="113" y="42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9" y="34"/>
                    <a:pt x="109" y="35"/>
                    <a:pt x="109" y="35"/>
                  </a:cubicBezTo>
                  <a:close/>
                  <a:moveTo>
                    <a:pt x="36" y="74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47" y="83"/>
                    <a:pt x="49" y="83"/>
                    <a:pt x="51" y="84"/>
                  </a:cubicBezTo>
                  <a:cubicBezTo>
                    <a:pt x="51" y="80"/>
                    <a:pt x="52" y="77"/>
                    <a:pt x="53" y="75"/>
                  </a:cubicBezTo>
                  <a:cubicBezTo>
                    <a:pt x="48" y="76"/>
                    <a:pt x="42" y="74"/>
                    <a:pt x="37" y="73"/>
                  </a:cubicBezTo>
                  <a:cubicBezTo>
                    <a:pt x="37" y="73"/>
                    <a:pt x="35" y="74"/>
                    <a:pt x="36" y="74"/>
                  </a:cubicBezTo>
                  <a:close/>
                  <a:moveTo>
                    <a:pt x="100" y="19"/>
                  </a:moveTo>
                  <a:cubicBezTo>
                    <a:pt x="99" y="19"/>
                    <a:pt x="98" y="19"/>
                    <a:pt x="97" y="20"/>
                  </a:cubicBezTo>
                  <a:cubicBezTo>
                    <a:pt x="100" y="20"/>
                    <a:pt x="103" y="20"/>
                    <a:pt x="105" y="21"/>
                  </a:cubicBezTo>
                  <a:cubicBezTo>
                    <a:pt x="105" y="22"/>
                    <a:pt x="104" y="22"/>
                    <a:pt x="104" y="22"/>
                  </a:cubicBezTo>
                  <a:cubicBezTo>
                    <a:pt x="100" y="23"/>
                    <a:pt x="96" y="23"/>
                    <a:pt x="92" y="22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95" y="23"/>
                    <a:pt x="97" y="23"/>
                    <a:pt x="100" y="24"/>
                  </a:cubicBezTo>
                  <a:cubicBezTo>
                    <a:pt x="100" y="24"/>
                    <a:pt x="101" y="25"/>
                    <a:pt x="101" y="25"/>
                  </a:cubicBezTo>
                  <a:cubicBezTo>
                    <a:pt x="100" y="26"/>
                    <a:pt x="99" y="26"/>
                    <a:pt x="99" y="26"/>
                  </a:cubicBezTo>
                  <a:cubicBezTo>
                    <a:pt x="92" y="26"/>
                    <a:pt x="84" y="26"/>
                    <a:pt x="77" y="26"/>
                  </a:cubicBezTo>
                  <a:cubicBezTo>
                    <a:pt x="77" y="27"/>
                    <a:pt x="77" y="27"/>
                    <a:pt x="78" y="27"/>
                  </a:cubicBezTo>
                  <a:cubicBezTo>
                    <a:pt x="81" y="27"/>
                    <a:pt x="84" y="28"/>
                    <a:pt x="86" y="28"/>
                  </a:cubicBezTo>
                  <a:cubicBezTo>
                    <a:pt x="87" y="29"/>
                    <a:pt x="87" y="29"/>
                    <a:pt x="87" y="28"/>
                  </a:cubicBezTo>
                  <a:cubicBezTo>
                    <a:pt x="89" y="29"/>
                    <a:pt x="91" y="29"/>
                    <a:pt x="92" y="29"/>
                  </a:cubicBezTo>
                  <a:cubicBezTo>
                    <a:pt x="93" y="29"/>
                    <a:pt x="94" y="30"/>
                    <a:pt x="94" y="30"/>
                  </a:cubicBezTo>
                  <a:cubicBezTo>
                    <a:pt x="94" y="31"/>
                    <a:pt x="93" y="32"/>
                    <a:pt x="93" y="32"/>
                  </a:cubicBezTo>
                  <a:cubicBezTo>
                    <a:pt x="88" y="32"/>
                    <a:pt x="84" y="32"/>
                    <a:pt x="80" y="33"/>
                  </a:cubicBezTo>
                  <a:cubicBezTo>
                    <a:pt x="79" y="33"/>
                    <a:pt x="78" y="34"/>
                    <a:pt x="78" y="34"/>
                  </a:cubicBezTo>
                  <a:cubicBezTo>
                    <a:pt x="81" y="36"/>
                    <a:pt x="85" y="36"/>
                    <a:pt x="87" y="38"/>
                  </a:cubicBezTo>
                  <a:cubicBezTo>
                    <a:pt x="88" y="39"/>
                    <a:pt x="87" y="40"/>
                    <a:pt x="87" y="40"/>
                  </a:cubicBezTo>
                  <a:cubicBezTo>
                    <a:pt x="86" y="40"/>
                    <a:pt x="84" y="40"/>
                    <a:pt x="83" y="41"/>
                  </a:cubicBezTo>
                  <a:cubicBezTo>
                    <a:pt x="83" y="41"/>
                    <a:pt x="82" y="41"/>
                    <a:pt x="82" y="41"/>
                  </a:cubicBezTo>
                  <a:cubicBezTo>
                    <a:pt x="84" y="42"/>
                    <a:pt x="86" y="43"/>
                    <a:pt x="87" y="44"/>
                  </a:cubicBezTo>
                  <a:cubicBezTo>
                    <a:pt x="85" y="45"/>
                    <a:pt x="82" y="46"/>
                    <a:pt x="80" y="47"/>
                  </a:cubicBezTo>
                  <a:cubicBezTo>
                    <a:pt x="80" y="48"/>
                    <a:pt x="81" y="48"/>
                    <a:pt x="81" y="49"/>
                  </a:cubicBezTo>
                  <a:cubicBezTo>
                    <a:pt x="83" y="50"/>
                    <a:pt x="85" y="51"/>
                    <a:pt x="87" y="53"/>
                  </a:cubicBezTo>
                  <a:cubicBezTo>
                    <a:pt x="84" y="52"/>
                    <a:pt x="83" y="51"/>
                    <a:pt x="81" y="50"/>
                  </a:cubicBezTo>
                  <a:cubicBezTo>
                    <a:pt x="81" y="50"/>
                    <a:pt x="79" y="49"/>
                    <a:pt x="79" y="48"/>
                  </a:cubicBezTo>
                  <a:cubicBezTo>
                    <a:pt x="79" y="47"/>
                    <a:pt x="79" y="46"/>
                    <a:pt x="80" y="45"/>
                  </a:cubicBezTo>
                  <a:cubicBezTo>
                    <a:pt x="81" y="45"/>
                    <a:pt x="83" y="45"/>
                    <a:pt x="85" y="43"/>
                  </a:cubicBezTo>
                  <a:cubicBezTo>
                    <a:pt x="83" y="44"/>
                    <a:pt x="82" y="43"/>
                    <a:pt x="82" y="43"/>
                  </a:cubicBezTo>
                  <a:cubicBezTo>
                    <a:pt x="81" y="42"/>
                    <a:pt x="80" y="42"/>
                    <a:pt x="81" y="41"/>
                  </a:cubicBezTo>
                  <a:cubicBezTo>
                    <a:pt x="82" y="40"/>
                    <a:pt x="83" y="39"/>
                    <a:pt x="86" y="39"/>
                  </a:cubicBezTo>
                  <a:cubicBezTo>
                    <a:pt x="83" y="38"/>
                    <a:pt x="80" y="37"/>
                    <a:pt x="77" y="35"/>
                  </a:cubicBezTo>
                  <a:cubicBezTo>
                    <a:pt x="77" y="35"/>
                    <a:pt x="76" y="34"/>
                    <a:pt x="76" y="34"/>
                  </a:cubicBezTo>
                  <a:cubicBezTo>
                    <a:pt x="78" y="32"/>
                    <a:pt x="80" y="31"/>
                    <a:pt x="83" y="31"/>
                  </a:cubicBezTo>
                  <a:cubicBezTo>
                    <a:pt x="85" y="31"/>
                    <a:pt x="88" y="31"/>
                    <a:pt x="89" y="30"/>
                  </a:cubicBezTo>
                  <a:cubicBezTo>
                    <a:pt x="89" y="30"/>
                    <a:pt x="88" y="30"/>
                    <a:pt x="87" y="30"/>
                  </a:cubicBezTo>
                  <a:cubicBezTo>
                    <a:pt x="86" y="30"/>
                    <a:pt x="85" y="29"/>
                    <a:pt x="84" y="29"/>
                  </a:cubicBezTo>
                  <a:cubicBezTo>
                    <a:pt x="80" y="29"/>
                    <a:pt x="76" y="28"/>
                    <a:pt x="73" y="27"/>
                  </a:cubicBezTo>
                  <a:cubicBezTo>
                    <a:pt x="74" y="26"/>
                    <a:pt x="74" y="25"/>
                    <a:pt x="75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25"/>
                    <a:pt x="71" y="27"/>
                    <a:pt x="70" y="29"/>
                  </a:cubicBezTo>
                  <a:cubicBezTo>
                    <a:pt x="70" y="30"/>
                    <a:pt x="71" y="30"/>
                    <a:pt x="71" y="30"/>
                  </a:cubicBezTo>
                  <a:cubicBezTo>
                    <a:pt x="71" y="30"/>
                    <a:pt x="71" y="31"/>
                    <a:pt x="71" y="3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5" y="42"/>
                    <a:pt x="55" y="42"/>
                  </a:cubicBezTo>
                  <a:cubicBezTo>
                    <a:pt x="55" y="44"/>
                    <a:pt x="54" y="46"/>
                    <a:pt x="54" y="47"/>
                  </a:cubicBezTo>
                  <a:cubicBezTo>
                    <a:pt x="54" y="48"/>
                    <a:pt x="55" y="49"/>
                    <a:pt x="54" y="50"/>
                  </a:cubicBezTo>
                  <a:cubicBezTo>
                    <a:pt x="53" y="56"/>
                    <a:pt x="51" y="61"/>
                    <a:pt x="50" y="67"/>
                  </a:cubicBezTo>
                  <a:cubicBezTo>
                    <a:pt x="51" y="66"/>
                    <a:pt x="53" y="67"/>
                    <a:pt x="55" y="66"/>
                  </a:cubicBezTo>
                  <a:cubicBezTo>
                    <a:pt x="55" y="65"/>
                    <a:pt x="56" y="64"/>
                    <a:pt x="59" y="65"/>
                  </a:cubicBezTo>
                  <a:cubicBezTo>
                    <a:pt x="59" y="65"/>
                    <a:pt x="59" y="65"/>
                    <a:pt x="59" y="66"/>
                  </a:cubicBezTo>
                  <a:cubicBezTo>
                    <a:pt x="61" y="66"/>
                    <a:pt x="63" y="65"/>
                    <a:pt x="64" y="66"/>
                  </a:cubicBezTo>
                  <a:cubicBezTo>
                    <a:pt x="65" y="67"/>
                    <a:pt x="66" y="68"/>
                    <a:pt x="66" y="69"/>
                  </a:cubicBezTo>
                  <a:cubicBezTo>
                    <a:pt x="65" y="70"/>
                    <a:pt x="64" y="70"/>
                    <a:pt x="64" y="70"/>
                  </a:cubicBezTo>
                  <a:cubicBezTo>
                    <a:pt x="61" y="94"/>
                    <a:pt x="56" y="115"/>
                    <a:pt x="52" y="137"/>
                  </a:cubicBezTo>
                  <a:cubicBezTo>
                    <a:pt x="52" y="139"/>
                    <a:pt x="54" y="140"/>
                    <a:pt x="53" y="141"/>
                  </a:cubicBezTo>
                  <a:cubicBezTo>
                    <a:pt x="53" y="141"/>
                    <a:pt x="53" y="142"/>
                    <a:pt x="52" y="142"/>
                  </a:cubicBezTo>
                  <a:cubicBezTo>
                    <a:pt x="50" y="142"/>
                    <a:pt x="47" y="143"/>
                    <a:pt x="44" y="144"/>
                  </a:cubicBezTo>
                  <a:cubicBezTo>
                    <a:pt x="40" y="143"/>
                    <a:pt x="34" y="143"/>
                    <a:pt x="30" y="145"/>
                  </a:cubicBezTo>
                  <a:cubicBezTo>
                    <a:pt x="28" y="145"/>
                    <a:pt x="26" y="145"/>
                    <a:pt x="25" y="146"/>
                  </a:cubicBezTo>
                  <a:cubicBezTo>
                    <a:pt x="23" y="152"/>
                    <a:pt x="23" y="159"/>
                    <a:pt x="23" y="166"/>
                  </a:cubicBezTo>
                  <a:cubicBezTo>
                    <a:pt x="23" y="167"/>
                    <a:pt x="23" y="168"/>
                    <a:pt x="24" y="168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40" y="170"/>
                    <a:pt x="44" y="170"/>
                    <a:pt x="43" y="170"/>
                  </a:cubicBezTo>
                  <a:cubicBezTo>
                    <a:pt x="43" y="169"/>
                    <a:pt x="43" y="168"/>
                    <a:pt x="44" y="168"/>
                  </a:cubicBezTo>
                  <a:cubicBezTo>
                    <a:pt x="47" y="167"/>
                    <a:pt x="50" y="167"/>
                    <a:pt x="53" y="167"/>
                  </a:cubicBezTo>
                  <a:cubicBezTo>
                    <a:pt x="52" y="167"/>
                    <a:pt x="51" y="166"/>
                    <a:pt x="52" y="166"/>
                  </a:cubicBezTo>
                  <a:cubicBezTo>
                    <a:pt x="53" y="165"/>
                    <a:pt x="55" y="165"/>
                    <a:pt x="56" y="164"/>
                  </a:cubicBezTo>
                  <a:cubicBezTo>
                    <a:pt x="56" y="164"/>
                    <a:pt x="55" y="163"/>
                    <a:pt x="56" y="163"/>
                  </a:cubicBezTo>
                  <a:cubicBezTo>
                    <a:pt x="56" y="162"/>
                    <a:pt x="56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0"/>
                    <a:pt x="56" y="158"/>
                    <a:pt x="56" y="156"/>
                  </a:cubicBezTo>
                  <a:cubicBezTo>
                    <a:pt x="57" y="155"/>
                    <a:pt x="58" y="156"/>
                    <a:pt x="60" y="156"/>
                  </a:cubicBezTo>
                  <a:cubicBezTo>
                    <a:pt x="60" y="156"/>
                    <a:pt x="62" y="155"/>
                    <a:pt x="62" y="156"/>
                  </a:cubicBezTo>
                  <a:cubicBezTo>
                    <a:pt x="61" y="156"/>
                    <a:pt x="60" y="157"/>
                    <a:pt x="58" y="157"/>
                  </a:cubicBezTo>
                  <a:cubicBezTo>
                    <a:pt x="58" y="157"/>
                    <a:pt x="59" y="158"/>
                    <a:pt x="58" y="159"/>
                  </a:cubicBezTo>
                  <a:cubicBezTo>
                    <a:pt x="58" y="160"/>
                    <a:pt x="59" y="161"/>
                    <a:pt x="60" y="161"/>
                  </a:cubicBezTo>
                  <a:cubicBezTo>
                    <a:pt x="60" y="161"/>
                    <a:pt x="60" y="162"/>
                    <a:pt x="60" y="162"/>
                  </a:cubicBezTo>
                  <a:cubicBezTo>
                    <a:pt x="60" y="164"/>
                    <a:pt x="62" y="163"/>
                    <a:pt x="62" y="164"/>
                  </a:cubicBezTo>
                  <a:cubicBezTo>
                    <a:pt x="63" y="164"/>
                    <a:pt x="62" y="165"/>
                    <a:pt x="63" y="165"/>
                  </a:cubicBezTo>
                  <a:cubicBezTo>
                    <a:pt x="62" y="165"/>
                    <a:pt x="59" y="165"/>
                    <a:pt x="59" y="165"/>
                  </a:cubicBezTo>
                  <a:cubicBezTo>
                    <a:pt x="59" y="166"/>
                    <a:pt x="60" y="166"/>
                    <a:pt x="60" y="166"/>
                  </a:cubicBezTo>
                  <a:cubicBezTo>
                    <a:pt x="61" y="166"/>
                    <a:pt x="62" y="167"/>
                    <a:pt x="61" y="168"/>
                  </a:cubicBezTo>
                  <a:cubicBezTo>
                    <a:pt x="61" y="168"/>
                    <a:pt x="60" y="168"/>
                    <a:pt x="60" y="169"/>
                  </a:cubicBezTo>
                  <a:cubicBezTo>
                    <a:pt x="60" y="168"/>
                    <a:pt x="57" y="168"/>
                    <a:pt x="56" y="168"/>
                  </a:cubicBezTo>
                  <a:cubicBezTo>
                    <a:pt x="55" y="168"/>
                    <a:pt x="55" y="169"/>
                    <a:pt x="55" y="169"/>
                  </a:cubicBezTo>
                  <a:cubicBezTo>
                    <a:pt x="61" y="170"/>
                    <a:pt x="68" y="170"/>
                    <a:pt x="74" y="171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6" y="173"/>
                    <a:pt x="88" y="173"/>
                    <a:pt x="89" y="173"/>
                  </a:cubicBezTo>
                  <a:cubicBezTo>
                    <a:pt x="88" y="172"/>
                    <a:pt x="88" y="171"/>
                    <a:pt x="87" y="170"/>
                  </a:cubicBezTo>
                  <a:cubicBezTo>
                    <a:pt x="86" y="170"/>
                    <a:pt x="87" y="169"/>
                    <a:pt x="87" y="169"/>
                  </a:cubicBezTo>
                  <a:cubicBezTo>
                    <a:pt x="88" y="169"/>
                    <a:pt x="89" y="171"/>
                    <a:pt x="90" y="171"/>
                  </a:cubicBezTo>
                  <a:cubicBezTo>
                    <a:pt x="90" y="169"/>
                    <a:pt x="90" y="168"/>
                    <a:pt x="89" y="167"/>
                  </a:cubicBezTo>
                  <a:cubicBezTo>
                    <a:pt x="89" y="166"/>
                    <a:pt x="90" y="166"/>
                    <a:pt x="90" y="166"/>
                  </a:cubicBezTo>
                  <a:cubicBezTo>
                    <a:pt x="89" y="161"/>
                    <a:pt x="90" y="155"/>
                    <a:pt x="90" y="150"/>
                  </a:cubicBezTo>
                  <a:cubicBezTo>
                    <a:pt x="85" y="149"/>
                    <a:pt x="80" y="149"/>
                    <a:pt x="74" y="149"/>
                  </a:cubicBezTo>
                  <a:cubicBezTo>
                    <a:pt x="72" y="150"/>
                    <a:pt x="68" y="149"/>
                    <a:pt x="67" y="147"/>
                  </a:cubicBezTo>
                  <a:cubicBezTo>
                    <a:pt x="72" y="127"/>
                    <a:pt x="79" y="108"/>
                    <a:pt x="84" y="88"/>
                  </a:cubicBezTo>
                  <a:cubicBezTo>
                    <a:pt x="91" y="65"/>
                    <a:pt x="100" y="43"/>
                    <a:pt x="106" y="19"/>
                  </a:cubicBezTo>
                  <a:cubicBezTo>
                    <a:pt x="104" y="19"/>
                    <a:pt x="102" y="19"/>
                    <a:pt x="100" y="19"/>
                  </a:cubicBezTo>
                  <a:close/>
                  <a:moveTo>
                    <a:pt x="2" y="157"/>
                  </a:moveTo>
                  <a:cubicBezTo>
                    <a:pt x="3" y="157"/>
                    <a:pt x="3" y="157"/>
                    <a:pt x="3" y="157"/>
                  </a:cubicBezTo>
                  <a:cubicBezTo>
                    <a:pt x="5" y="160"/>
                    <a:pt x="8" y="164"/>
                    <a:pt x="10" y="166"/>
                  </a:cubicBezTo>
                  <a:cubicBezTo>
                    <a:pt x="11" y="166"/>
                    <a:pt x="10" y="165"/>
                    <a:pt x="10" y="165"/>
                  </a:cubicBezTo>
                  <a:cubicBezTo>
                    <a:pt x="9" y="164"/>
                    <a:pt x="8" y="163"/>
                    <a:pt x="9" y="162"/>
                  </a:cubicBezTo>
                  <a:cubicBezTo>
                    <a:pt x="9" y="161"/>
                    <a:pt x="10" y="162"/>
                    <a:pt x="11" y="162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15" y="139"/>
                    <a:pt x="18" y="138"/>
                    <a:pt x="22" y="137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6"/>
                    <a:pt x="26" y="137"/>
                    <a:pt x="26" y="137"/>
                  </a:cubicBezTo>
                  <a:cubicBezTo>
                    <a:pt x="31" y="137"/>
                    <a:pt x="36" y="137"/>
                    <a:pt x="41" y="137"/>
                  </a:cubicBezTo>
                  <a:cubicBezTo>
                    <a:pt x="40" y="136"/>
                    <a:pt x="40" y="134"/>
                    <a:pt x="41" y="133"/>
                  </a:cubicBezTo>
                  <a:cubicBezTo>
                    <a:pt x="42" y="133"/>
                    <a:pt x="43" y="134"/>
                    <a:pt x="43" y="133"/>
                  </a:cubicBezTo>
                  <a:cubicBezTo>
                    <a:pt x="46" y="122"/>
                    <a:pt x="46" y="107"/>
                    <a:pt x="48" y="95"/>
                  </a:cubicBezTo>
                  <a:cubicBezTo>
                    <a:pt x="49" y="93"/>
                    <a:pt x="50" y="90"/>
                    <a:pt x="50" y="87"/>
                  </a:cubicBezTo>
                  <a:cubicBezTo>
                    <a:pt x="47" y="87"/>
                    <a:pt x="45" y="86"/>
                    <a:pt x="42" y="85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7" y="82"/>
                    <a:pt x="36" y="81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1"/>
                    <a:pt x="33" y="81"/>
                    <a:pt x="32" y="80"/>
                  </a:cubicBezTo>
                  <a:cubicBezTo>
                    <a:pt x="31" y="80"/>
                    <a:pt x="31" y="79"/>
                    <a:pt x="31" y="78"/>
                  </a:cubicBezTo>
                  <a:cubicBezTo>
                    <a:pt x="30" y="70"/>
                    <a:pt x="31" y="62"/>
                    <a:pt x="33" y="56"/>
                  </a:cubicBezTo>
                  <a:cubicBezTo>
                    <a:pt x="34" y="49"/>
                    <a:pt x="37" y="43"/>
                    <a:pt x="36" y="36"/>
                  </a:cubicBezTo>
                  <a:cubicBezTo>
                    <a:pt x="38" y="35"/>
                    <a:pt x="40" y="35"/>
                    <a:pt x="41" y="36"/>
                  </a:cubicBezTo>
                  <a:cubicBezTo>
                    <a:pt x="54" y="36"/>
                    <a:pt x="61" y="31"/>
                    <a:pt x="67" y="25"/>
                  </a:cubicBezTo>
                  <a:cubicBezTo>
                    <a:pt x="68" y="22"/>
                    <a:pt x="68" y="18"/>
                    <a:pt x="69" y="15"/>
                  </a:cubicBezTo>
                  <a:cubicBezTo>
                    <a:pt x="66" y="16"/>
                    <a:pt x="63" y="16"/>
                    <a:pt x="61" y="17"/>
                  </a:cubicBezTo>
                  <a:cubicBezTo>
                    <a:pt x="60" y="17"/>
                    <a:pt x="59" y="16"/>
                    <a:pt x="57" y="16"/>
                  </a:cubicBezTo>
                  <a:cubicBezTo>
                    <a:pt x="57" y="16"/>
                    <a:pt x="57" y="14"/>
                    <a:pt x="57" y="14"/>
                  </a:cubicBezTo>
                  <a:cubicBezTo>
                    <a:pt x="59" y="13"/>
                    <a:pt x="61" y="12"/>
                    <a:pt x="63" y="12"/>
                  </a:cubicBezTo>
                  <a:cubicBezTo>
                    <a:pt x="63" y="12"/>
                    <a:pt x="63" y="10"/>
                    <a:pt x="65" y="10"/>
                  </a:cubicBezTo>
                  <a:cubicBezTo>
                    <a:pt x="64" y="10"/>
                    <a:pt x="65" y="9"/>
                    <a:pt x="65" y="8"/>
                  </a:cubicBezTo>
                  <a:cubicBezTo>
                    <a:pt x="69" y="7"/>
                    <a:pt x="74" y="8"/>
                    <a:pt x="79" y="7"/>
                  </a:cubicBezTo>
                  <a:cubicBezTo>
                    <a:pt x="90" y="7"/>
                    <a:pt x="100" y="8"/>
                    <a:pt x="110" y="9"/>
                  </a:cubicBezTo>
                  <a:cubicBezTo>
                    <a:pt x="110" y="10"/>
                    <a:pt x="111" y="9"/>
                    <a:pt x="111" y="9"/>
                  </a:cubicBezTo>
                  <a:cubicBezTo>
                    <a:pt x="111" y="6"/>
                    <a:pt x="112" y="3"/>
                    <a:pt x="112" y="1"/>
                  </a:cubicBezTo>
                  <a:cubicBezTo>
                    <a:pt x="113" y="0"/>
                    <a:pt x="114" y="0"/>
                    <a:pt x="114" y="0"/>
                  </a:cubicBezTo>
                  <a:cubicBezTo>
                    <a:pt x="116" y="0"/>
                    <a:pt x="117" y="2"/>
                    <a:pt x="117" y="4"/>
                  </a:cubicBezTo>
                  <a:cubicBezTo>
                    <a:pt x="116" y="5"/>
                    <a:pt x="115" y="8"/>
                    <a:pt x="115" y="10"/>
                  </a:cubicBezTo>
                  <a:cubicBezTo>
                    <a:pt x="117" y="10"/>
                    <a:pt x="118" y="12"/>
                    <a:pt x="118" y="14"/>
                  </a:cubicBezTo>
                  <a:cubicBezTo>
                    <a:pt x="118" y="14"/>
                    <a:pt x="117" y="14"/>
                    <a:pt x="117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9" y="16"/>
                    <a:pt x="118" y="17"/>
                    <a:pt x="118" y="16"/>
                  </a:cubicBezTo>
                  <a:cubicBezTo>
                    <a:pt x="117" y="16"/>
                    <a:pt x="116" y="16"/>
                    <a:pt x="115" y="15"/>
                  </a:cubicBezTo>
                  <a:cubicBezTo>
                    <a:pt x="117" y="20"/>
                    <a:pt x="118" y="23"/>
                    <a:pt x="121" y="26"/>
                  </a:cubicBezTo>
                  <a:cubicBezTo>
                    <a:pt x="122" y="30"/>
                    <a:pt x="125" y="33"/>
                    <a:pt x="126" y="36"/>
                  </a:cubicBezTo>
                  <a:cubicBezTo>
                    <a:pt x="127" y="36"/>
                    <a:pt x="128" y="37"/>
                    <a:pt x="127" y="38"/>
                  </a:cubicBezTo>
                  <a:cubicBezTo>
                    <a:pt x="126" y="38"/>
                    <a:pt x="125" y="38"/>
                    <a:pt x="125" y="38"/>
                  </a:cubicBezTo>
                  <a:cubicBezTo>
                    <a:pt x="123" y="36"/>
                    <a:pt x="122" y="34"/>
                    <a:pt x="121" y="32"/>
                  </a:cubicBezTo>
                  <a:cubicBezTo>
                    <a:pt x="119" y="33"/>
                    <a:pt x="118" y="36"/>
                    <a:pt x="119" y="38"/>
                  </a:cubicBezTo>
                  <a:cubicBezTo>
                    <a:pt x="119" y="39"/>
                    <a:pt x="117" y="38"/>
                    <a:pt x="117" y="40"/>
                  </a:cubicBezTo>
                  <a:cubicBezTo>
                    <a:pt x="118" y="41"/>
                    <a:pt x="119" y="43"/>
                    <a:pt x="119" y="45"/>
                  </a:cubicBezTo>
                  <a:cubicBezTo>
                    <a:pt x="119" y="46"/>
                    <a:pt x="117" y="46"/>
                    <a:pt x="117" y="46"/>
                  </a:cubicBezTo>
                  <a:cubicBezTo>
                    <a:pt x="117" y="47"/>
                    <a:pt x="118" y="49"/>
                    <a:pt x="117" y="50"/>
                  </a:cubicBezTo>
                  <a:cubicBezTo>
                    <a:pt x="117" y="51"/>
                    <a:pt x="116" y="51"/>
                    <a:pt x="114" y="51"/>
                  </a:cubicBezTo>
                  <a:cubicBezTo>
                    <a:pt x="116" y="52"/>
                    <a:pt x="115" y="52"/>
                    <a:pt x="114" y="51"/>
                  </a:cubicBezTo>
                  <a:cubicBezTo>
                    <a:pt x="114" y="51"/>
                    <a:pt x="114" y="51"/>
                    <a:pt x="113" y="52"/>
                  </a:cubicBezTo>
                  <a:cubicBezTo>
                    <a:pt x="114" y="52"/>
                    <a:pt x="114" y="52"/>
                    <a:pt x="114" y="53"/>
                  </a:cubicBezTo>
                  <a:cubicBezTo>
                    <a:pt x="113" y="52"/>
                    <a:pt x="113" y="53"/>
                    <a:pt x="113" y="54"/>
                  </a:cubicBezTo>
                  <a:cubicBezTo>
                    <a:pt x="113" y="55"/>
                    <a:pt x="114" y="57"/>
                    <a:pt x="114" y="59"/>
                  </a:cubicBezTo>
                  <a:cubicBezTo>
                    <a:pt x="114" y="59"/>
                    <a:pt x="113" y="60"/>
                    <a:pt x="113" y="60"/>
                  </a:cubicBezTo>
                  <a:cubicBezTo>
                    <a:pt x="113" y="60"/>
                    <a:pt x="112" y="60"/>
                    <a:pt x="112" y="60"/>
                  </a:cubicBezTo>
                  <a:cubicBezTo>
                    <a:pt x="111" y="60"/>
                    <a:pt x="111" y="61"/>
                    <a:pt x="111" y="63"/>
                  </a:cubicBezTo>
                  <a:cubicBezTo>
                    <a:pt x="111" y="63"/>
                    <a:pt x="112" y="65"/>
                    <a:pt x="111" y="66"/>
                  </a:cubicBezTo>
                  <a:cubicBezTo>
                    <a:pt x="111" y="66"/>
                    <a:pt x="111" y="66"/>
                    <a:pt x="110" y="67"/>
                  </a:cubicBezTo>
                  <a:cubicBezTo>
                    <a:pt x="110" y="67"/>
                    <a:pt x="109" y="67"/>
                    <a:pt x="109" y="67"/>
                  </a:cubicBezTo>
                  <a:cubicBezTo>
                    <a:pt x="109" y="70"/>
                    <a:pt x="108" y="74"/>
                    <a:pt x="107" y="77"/>
                  </a:cubicBezTo>
                  <a:cubicBezTo>
                    <a:pt x="107" y="78"/>
                    <a:pt x="107" y="79"/>
                    <a:pt x="108" y="80"/>
                  </a:cubicBezTo>
                  <a:cubicBezTo>
                    <a:pt x="107" y="80"/>
                    <a:pt x="107" y="80"/>
                    <a:pt x="106" y="79"/>
                  </a:cubicBezTo>
                  <a:cubicBezTo>
                    <a:pt x="106" y="79"/>
                    <a:pt x="106" y="80"/>
                    <a:pt x="106" y="81"/>
                  </a:cubicBezTo>
                  <a:cubicBezTo>
                    <a:pt x="107" y="83"/>
                    <a:pt x="108" y="84"/>
                    <a:pt x="109" y="86"/>
                  </a:cubicBezTo>
                  <a:cubicBezTo>
                    <a:pt x="109" y="86"/>
                    <a:pt x="109" y="88"/>
                    <a:pt x="108" y="88"/>
                  </a:cubicBezTo>
                  <a:cubicBezTo>
                    <a:pt x="106" y="88"/>
                    <a:pt x="105" y="86"/>
                    <a:pt x="104" y="86"/>
                  </a:cubicBezTo>
                  <a:cubicBezTo>
                    <a:pt x="104" y="87"/>
                    <a:pt x="103" y="88"/>
                    <a:pt x="104" y="89"/>
                  </a:cubicBezTo>
                  <a:cubicBezTo>
                    <a:pt x="105" y="90"/>
                    <a:pt x="106" y="91"/>
                    <a:pt x="106" y="93"/>
                  </a:cubicBezTo>
                  <a:cubicBezTo>
                    <a:pt x="106" y="94"/>
                    <a:pt x="105" y="95"/>
                    <a:pt x="104" y="94"/>
                  </a:cubicBezTo>
                  <a:cubicBezTo>
                    <a:pt x="103" y="94"/>
                    <a:pt x="103" y="94"/>
                    <a:pt x="102" y="93"/>
                  </a:cubicBezTo>
                  <a:cubicBezTo>
                    <a:pt x="102" y="93"/>
                    <a:pt x="102" y="94"/>
                    <a:pt x="102" y="94"/>
                  </a:cubicBezTo>
                  <a:cubicBezTo>
                    <a:pt x="103" y="96"/>
                    <a:pt x="104" y="97"/>
                    <a:pt x="104" y="99"/>
                  </a:cubicBezTo>
                  <a:cubicBezTo>
                    <a:pt x="104" y="99"/>
                    <a:pt x="103" y="100"/>
                    <a:pt x="103" y="100"/>
                  </a:cubicBezTo>
                  <a:cubicBezTo>
                    <a:pt x="102" y="100"/>
                    <a:pt x="101" y="99"/>
                    <a:pt x="100" y="99"/>
                  </a:cubicBezTo>
                  <a:cubicBezTo>
                    <a:pt x="100" y="99"/>
                    <a:pt x="99" y="100"/>
                    <a:pt x="99" y="101"/>
                  </a:cubicBezTo>
                  <a:cubicBezTo>
                    <a:pt x="99" y="102"/>
                    <a:pt x="100" y="103"/>
                    <a:pt x="100" y="103"/>
                  </a:cubicBezTo>
                  <a:cubicBezTo>
                    <a:pt x="99" y="104"/>
                    <a:pt x="99" y="104"/>
                    <a:pt x="98" y="104"/>
                  </a:cubicBezTo>
                  <a:cubicBezTo>
                    <a:pt x="98" y="105"/>
                    <a:pt x="97" y="107"/>
                    <a:pt x="97" y="109"/>
                  </a:cubicBezTo>
                  <a:cubicBezTo>
                    <a:pt x="97" y="109"/>
                    <a:pt x="98" y="111"/>
                    <a:pt x="97" y="111"/>
                  </a:cubicBezTo>
                  <a:cubicBezTo>
                    <a:pt x="96" y="111"/>
                    <a:pt x="96" y="111"/>
                    <a:pt x="96" y="112"/>
                  </a:cubicBezTo>
                  <a:cubicBezTo>
                    <a:pt x="95" y="113"/>
                    <a:pt x="96" y="114"/>
                    <a:pt x="96" y="115"/>
                  </a:cubicBezTo>
                  <a:cubicBezTo>
                    <a:pt x="94" y="116"/>
                    <a:pt x="94" y="117"/>
                    <a:pt x="94" y="119"/>
                  </a:cubicBezTo>
                  <a:cubicBezTo>
                    <a:pt x="94" y="119"/>
                    <a:pt x="95" y="120"/>
                    <a:pt x="95" y="121"/>
                  </a:cubicBezTo>
                  <a:cubicBezTo>
                    <a:pt x="95" y="121"/>
                    <a:pt x="94" y="122"/>
                    <a:pt x="94" y="122"/>
                  </a:cubicBezTo>
                  <a:cubicBezTo>
                    <a:pt x="93" y="122"/>
                    <a:pt x="93" y="122"/>
                    <a:pt x="92" y="121"/>
                  </a:cubicBezTo>
                  <a:cubicBezTo>
                    <a:pt x="92" y="122"/>
                    <a:pt x="92" y="123"/>
                    <a:pt x="92" y="124"/>
                  </a:cubicBezTo>
                  <a:cubicBezTo>
                    <a:pt x="92" y="125"/>
                    <a:pt x="92" y="125"/>
                    <a:pt x="93" y="126"/>
                  </a:cubicBezTo>
                  <a:cubicBezTo>
                    <a:pt x="91" y="127"/>
                    <a:pt x="89" y="129"/>
                    <a:pt x="91" y="130"/>
                  </a:cubicBezTo>
                  <a:cubicBezTo>
                    <a:pt x="91" y="131"/>
                    <a:pt x="92" y="132"/>
                    <a:pt x="92" y="133"/>
                  </a:cubicBezTo>
                  <a:cubicBezTo>
                    <a:pt x="91" y="134"/>
                    <a:pt x="90" y="134"/>
                    <a:pt x="90" y="133"/>
                  </a:cubicBezTo>
                  <a:cubicBezTo>
                    <a:pt x="90" y="135"/>
                    <a:pt x="89" y="136"/>
                    <a:pt x="90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90" y="141"/>
                    <a:pt x="92" y="141"/>
                    <a:pt x="93" y="141"/>
                  </a:cubicBezTo>
                  <a:cubicBezTo>
                    <a:pt x="94" y="140"/>
                    <a:pt x="95" y="139"/>
                    <a:pt x="97" y="140"/>
                  </a:cubicBezTo>
                  <a:cubicBezTo>
                    <a:pt x="97" y="140"/>
                    <a:pt x="97" y="142"/>
                    <a:pt x="98" y="141"/>
                  </a:cubicBezTo>
                  <a:cubicBezTo>
                    <a:pt x="100" y="141"/>
                    <a:pt x="103" y="142"/>
                    <a:pt x="103" y="144"/>
                  </a:cubicBezTo>
                  <a:cubicBezTo>
                    <a:pt x="103" y="145"/>
                    <a:pt x="104" y="146"/>
                    <a:pt x="105" y="147"/>
                  </a:cubicBezTo>
                  <a:cubicBezTo>
                    <a:pt x="108" y="151"/>
                    <a:pt x="112" y="154"/>
                    <a:pt x="116" y="156"/>
                  </a:cubicBezTo>
                  <a:cubicBezTo>
                    <a:pt x="116" y="157"/>
                    <a:pt x="115" y="158"/>
                    <a:pt x="115" y="157"/>
                  </a:cubicBezTo>
                  <a:cubicBezTo>
                    <a:pt x="113" y="157"/>
                    <a:pt x="112" y="156"/>
                    <a:pt x="111" y="155"/>
                  </a:cubicBezTo>
                  <a:cubicBezTo>
                    <a:pt x="111" y="156"/>
                    <a:pt x="111" y="158"/>
                    <a:pt x="112" y="159"/>
                  </a:cubicBezTo>
                  <a:cubicBezTo>
                    <a:pt x="110" y="159"/>
                    <a:pt x="110" y="160"/>
                    <a:pt x="110" y="161"/>
                  </a:cubicBezTo>
                  <a:cubicBezTo>
                    <a:pt x="110" y="162"/>
                    <a:pt x="111" y="162"/>
                    <a:pt x="111" y="163"/>
                  </a:cubicBezTo>
                  <a:cubicBezTo>
                    <a:pt x="109" y="163"/>
                    <a:pt x="110" y="165"/>
                    <a:pt x="110" y="166"/>
                  </a:cubicBezTo>
                  <a:cubicBezTo>
                    <a:pt x="110" y="166"/>
                    <a:pt x="111" y="167"/>
                    <a:pt x="110" y="167"/>
                  </a:cubicBezTo>
                  <a:cubicBezTo>
                    <a:pt x="108" y="167"/>
                    <a:pt x="109" y="168"/>
                    <a:pt x="109" y="169"/>
                  </a:cubicBezTo>
                  <a:cubicBezTo>
                    <a:pt x="109" y="169"/>
                    <a:pt x="109" y="170"/>
                    <a:pt x="109" y="171"/>
                  </a:cubicBezTo>
                  <a:cubicBezTo>
                    <a:pt x="109" y="172"/>
                    <a:pt x="110" y="173"/>
                    <a:pt x="109" y="174"/>
                  </a:cubicBezTo>
                  <a:cubicBezTo>
                    <a:pt x="109" y="174"/>
                    <a:pt x="109" y="174"/>
                    <a:pt x="108" y="174"/>
                  </a:cubicBezTo>
                  <a:cubicBezTo>
                    <a:pt x="108" y="176"/>
                    <a:pt x="109" y="177"/>
                    <a:pt x="109" y="178"/>
                  </a:cubicBezTo>
                  <a:cubicBezTo>
                    <a:pt x="109" y="179"/>
                    <a:pt x="108" y="179"/>
                    <a:pt x="108" y="178"/>
                  </a:cubicBezTo>
                  <a:cubicBezTo>
                    <a:pt x="107" y="179"/>
                    <a:pt x="107" y="181"/>
                    <a:pt x="108" y="181"/>
                  </a:cubicBezTo>
                  <a:cubicBezTo>
                    <a:pt x="108" y="183"/>
                    <a:pt x="110" y="184"/>
                    <a:pt x="110" y="185"/>
                  </a:cubicBezTo>
                  <a:cubicBezTo>
                    <a:pt x="110" y="185"/>
                    <a:pt x="109" y="186"/>
                    <a:pt x="109" y="185"/>
                  </a:cubicBezTo>
                  <a:cubicBezTo>
                    <a:pt x="108" y="185"/>
                    <a:pt x="107" y="184"/>
                    <a:pt x="106" y="184"/>
                  </a:cubicBezTo>
                  <a:cubicBezTo>
                    <a:pt x="109" y="188"/>
                    <a:pt x="112" y="191"/>
                    <a:pt x="115" y="195"/>
                  </a:cubicBezTo>
                  <a:cubicBezTo>
                    <a:pt x="115" y="195"/>
                    <a:pt x="116" y="196"/>
                    <a:pt x="114" y="196"/>
                  </a:cubicBezTo>
                  <a:cubicBezTo>
                    <a:pt x="114" y="196"/>
                    <a:pt x="114" y="195"/>
                    <a:pt x="113" y="195"/>
                  </a:cubicBezTo>
                  <a:cubicBezTo>
                    <a:pt x="113" y="196"/>
                    <a:pt x="112" y="196"/>
                    <a:pt x="111" y="196"/>
                  </a:cubicBezTo>
                  <a:cubicBezTo>
                    <a:pt x="109" y="194"/>
                    <a:pt x="107" y="192"/>
                    <a:pt x="105" y="190"/>
                  </a:cubicBezTo>
                  <a:cubicBezTo>
                    <a:pt x="105" y="190"/>
                    <a:pt x="102" y="189"/>
                    <a:pt x="101" y="189"/>
                  </a:cubicBezTo>
                  <a:cubicBezTo>
                    <a:pt x="102" y="189"/>
                    <a:pt x="101" y="191"/>
                    <a:pt x="101" y="190"/>
                  </a:cubicBezTo>
                  <a:cubicBezTo>
                    <a:pt x="98" y="189"/>
                    <a:pt x="93" y="190"/>
                    <a:pt x="89" y="190"/>
                  </a:cubicBezTo>
                  <a:cubicBezTo>
                    <a:pt x="87" y="190"/>
                    <a:pt x="84" y="190"/>
                    <a:pt x="82" y="189"/>
                  </a:cubicBezTo>
                  <a:cubicBezTo>
                    <a:pt x="82" y="191"/>
                    <a:pt x="80" y="191"/>
                    <a:pt x="79" y="190"/>
                  </a:cubicBezTo>
                  <a:cubicBezTo>
                    <a:pt x="78" y="189"/>
                    <a:pt x="76" y="189"/>
                    <a:pt x="75" y="190"/>
                  </a:cubicBezTo>
                  <a:cubicBezTo>
                    <a:pt x="74" y="190"/>
                    <a:pt x="74" y="190"/>
                    <a:pt x="73" y="190"/>
                  </a:cubicBezTo>
                  <a:cubicBezTo>
                    <a:pt x="68" y="190"/>
                    <a:pt x="64" y="190"/>
                    <a:pt x="59" y="190"/>
                  </a:cubicBezTo>
                  <a:cubicBezTo>
                    <a:pt x="56" y="189"/>
                    <a:pt x="53" y="189"/>
                    <a:pt x="51" y="189"/>
                  </a:cubicBezTo>
                  <a:cubicBezTo>
                    <a:pt x="50" y="189"/>
                    <a:pt x="50" y="188"/>
                    <a:pt x="50" y="188"/>
                  </a:cubicBezTo>
                  <a:cubicBezTo>
                    <a:pt x="45" y="188"/>
                    <a:pt x="41" y="186"/>
                    <a:pt x="35" y="187"/>
                  </a:cubicBezTo>
                  <a:cubicBezTo>
                    <a:pt x="36" y="187"/>
                    <a:pt x="37" y="188"/>
                    <a:pt x="37" y="189"/>
                  </a:cubicBezTo>
                  <a:cubicBezTo>
                    <a:pt x="38" y="189"/>
                    <a:pt x="37" y="190"/>
                    <a:pt x="36" y="190"/>
                  </a:cubicBezTo>
                  <a:cubicBezTo>
                    <a:pt x="35" y="189"/>
                    <a:pt x="33" y="186"/>
                    <a:pt x="30" y="186"/>
                  </a:cubicBezTo>
                  <a:cubicBezTo>
                    <a:pt x="30" y="188"/>
                    <a:pt x="32" y="190"/>
                    <a:pt x="33" y="190"/>
                  </a:cubicBezTo>
                  <a:cubicBezTo>
                    <a:pt x="34" y="191"/>
                    <a:pt x="33" y="192"/>
                    <a:pt x="34" y="193"/>
                  </a:cubicBezTo>
                  <a:cubicBezTo>
                    <a:pt x="34" y="194"/>
                    <a:pt x="33" y="194"/>
                    <a:pt x="33" y="194"/>
                  </a:cubicBezTo>
                  <a:cubicBezTo>
                    <a:pt x="30" y="191"/>
                    <a:pt x="28" y="189"/>
                    <a:pt x="25" y="186"/>
                  </a:cubicBezTo>
                  <a:cubicBezTo>
                    <a:pt x="25" y="186"/>
                    <a:pt x="24" y="186"/>
                    <a:pt x="24" y="187"/>
                  </a:cubicBezTo>
                  <a:cubicBezTo>
                    <a:pt x="23" y="186"/>
                    <a:pt x="21" y="185"/>
                    <a:pt x="20" y="183"/>
                  </a:cubicBezTo>
                  <a:cubicBezTo>
                    <a:pt x="17" y="176"/>
                    <a:pt x="11" y="171"/>
                    <a:pt x="7" y="165"/>
                  </a:cubicBezTo>
                  <a:cubicBezTo>
                    <a:pt x="4" y="163"/>
                    <a:pt x="2" y="160"/>
                    <a:pt x="1" y="157"/>
                  </a:cubicBezTo>
                  <a:cubicBezTo>
                    <a:pt x="0" y="156"/>
                    <a:pt x="1" y="156"/>
                    <a:pt x="2" y="156"/>
                  </a:cubicBezTo>
                  <a:cubicBezTo>
                    <a:pt x="2" y="156"/>
                    <a:pt x="2" y="157"/>
                    <a:pt x="2" y="157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12" name="MH_SubTitle_1">
              <a:extLst>
                <a:ext uri="{FF2B5EF4-FFF2-40B4-BE49-F238E27FC236}">
                  <a16:creationId xmlns:a16="http://schemas.microsoft.com/office/drawing/2014/main" id="{4E4F4ADF-3A02-4B0D-910B-8456A93D68F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063552" y="2060848"/>
              <a:ext cx="8064896" cy="115212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问答环节：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>
                  <a:solidFill>
                    <a:srgbClr val="002060"/>
                  </a:solidFill>
                  <a:cs typeface="Arial" panose="020B0604020202020204" pitchFamily="34" charset="0"/>
                </a:rPr>
                <a:t>整个课程体系回顾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83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5571565-B759-4B36-ABBD-C1AE192F7160}"/>
              </a:ext>
            </a:extLst>
          </p:cNvPr>
          <p:cNvGrpSpPr/>
          <p:nvPr/>
        </p:nvGrpSpPr>
        <p:grpSpPr>
          <a:xfrm>
            <a:off x="407368" y="404664"/>
            <a:ext cx="1660027" cy="2261865"/>
            <a:chOff x="179512" y="195486"/>
            <a:chExt cx="1296144" cy="226186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9319AC5-6829-41AC-B57B-F353B1332736}"/>
                </a:ext>
              </a:extLst>
            </p:cNvPr>
            <p:cNvSpPr txBox="1"/>
            <p:nvPr/>
          </p:nvSpPr>
          <p:spPr>
            <a:xfrm>
              <a:off x="251520" y="195486"/>
              <a:ext cx="935951" cy="1938992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作业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1FD8AC7-E3CA-4CD3-8D85-EA732711E1E9}"/>
                </a:ext>
              </a:extLst>
            </p:cNvPr>
            <p:cNvSpPr txBox="1"/>
            <p:nvPr/>
          </p:nvSpPr>
          <p:spPr>
            <a:xfrm>
              <a:off x="179512" y="205724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   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Job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6E80920-35C8-4995-8CB0-B9365FDA3223}"/>
              </a:ext>
            </a:extLst>
          </p:cNvPr>
          <p:cNvGrpSpPr/>
          <p:nvPr/>
        </p:nvGrpSpPr>
        <p:grpSpPr>
          <a:xfrm>
            <a:off x="2414101" y="2202728"/>
            <a:ext cx="6840760" cy="1209545"/>
            <a:chOff x="911424" y="2096210"/>
            <a:chExt cx="6840760" cy="120954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B6AC99C-6B44-4A31-B21F-E8B398E6491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MH_SubTitle_1">
              <a:extLst>
                <a:ext uri="{FF2B5EF4-FFF2-40B4-BE49-F238E27FC236}">
                  <a16:creationId xmlns:a16="http://schemas.microsoft.com/office/drawing/2014/main" id="{898E14E3-142E-4D44-BD4C-D8E15BEAF32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10"/>
              <a:ext cx="6048672" cy="1209545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代理抓包：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配置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fiddler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代理抓包，抓取手机端百度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ip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的接口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1F91CA5-C678-4331-8D72-89BD1F9FFDB8}"/>
              </a:ext>
            </a:extLst>
          </p:cNvPr>
          <p:cNvGrpSpPr/>
          <p:nvPr/>
        </p:nvGrpSpPr>
        <p:grpSpPr>
          <a:xfrm>
            <a:off x="2414101" y="3789040"/>
            <a:ext cx="7783535" cy="1699328"/>
            <a:chOff x="911424" y="3406945"/>
            <a:chExt cx="6696744" cy="169932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878CFC5-C550-4DDB-983E-84E87BB9534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355392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MH_SubTitle_1">
              <a:extLst>
                <a:ext uri="{FF2B5EF4-FFF2-40B4-BE49-F238E27FC236}">
                  <a16:creationId xmlns:a16="http://schemas.microsoft.com/office/drawing/2014/main" id="{0F114C78-4507-403F-B595-F1DC72D2EC4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592915" y="3406945"/>
              <a:ext cx="6015253" cy="169932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截包和篡改：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在同学们发布的项目上面，截取包，修改传递的参数（其实可以做接口测试），再修改返回结果（可以测试前端逻辑）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018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4113809" y="2769353"/>
            <a:ext cx="3843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THANKS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4007768" y="3420145"/>
            <a:ext cx="408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Testing College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34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6C1E72-7658-4968-8EF8-04A63B4D3E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06" y="1916832"/>
            <a:ext cx="2807094" cy="3952464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Will</a:t>
            </a:r>
            <a:r>
              <a:rPr lang="zh-CN" altLang="en-US" dirty="0"/>
              <a:t>老师</a:t>
            </a:r>
          </a:p>
        </p:txBody>
      </p:sp>
      <p:sp>
        <p:nvSpPr>
          <p:cNvPr id="5" name="PA-矩形 3">
            <a:extLst>
              <a:ext uri="{FF2B5EF4-FFF2-40B4-BE49-F238E27FC236}">
                <a16:creationId xmlns:a16="http://schemas.microsoft.com/office/drawing/2014/main" id="{A66C762B-DD63-4768-A326-A45B0BFE8DB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240288" y="2636912"/>
            <a:ext cx="3087960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年毕业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矩形 3">
            <a:extLst>
              <a:ext uri="{FF2B5EF4-FFF2-40B4-BE49-F238E27FC236}">
                <a16:creationId xmlns:a16="http://schemas.microsoft.com/office/drawing/2014/main" id="{ACEA2B11-D4DF-4DE7-B8AD-092C9547FCC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240288" y="3380320"/>
            <a:ext cx="3096344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中南大学软件工程学院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3">
            <a:extLst>
              <a:ext uri="{FF2B5EF4-FFF2-40B4-BE49-F238E27FC236}">
                <a16:creationId xmlns:a16="http://schemas.microsoft.com/office/drawing/2014/main" id="{52DBA4D8-89D4-4E97-AF42-30644A6DCB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31904" y="4149080"/>
            <a:ext cx="3096344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迅雷高级测试、测试主管</a:t>
            </a:r>
          </a:p>
        </p:txBody>
      </p:sp>
      <p:sp>
        <p:nvSpPr>
          <p:cNvPr id="8" name="PA-矩形 3">
            <a:extLst>
              <a:ext uri="{FF2B5EF4-FFF2-40B4-BE49-F238E27FC236}">
                <a16:creationId xmlns:a16="http://schemas.microsoft.com/office/drawing/2014/main" id="{3F9BEB88-F7A9-4BC2-9FF7-B1D498869D5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240288" y="4924020"/>
            <a:ext cx="3096344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测试开发、管理、运维</a:t>
            </a:r>
          </a:p>
        </p:txBody>
      </p:sp>
    </p:spTree>
    <p:extLst>
      <p:ext uri="{BB962C8B-B14F-4D97-AF65-F5344CB8AC3E}">
        <p14:creationId xmlns:p14="http://schemas.microsoft.com/office/powerpoint/2010/main" val="42653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4623" y="1598893"/>
            <a:ext cx="1660027" cy="2261865"/>
            <a:chOff x="179512" y="195486"/>
            <a:chExt cx="1296144" cy="2261865"/>
          </a:xfrm>
        </p:grpSpPr>
        <p:sp>
          <p:nvSpPr>
            <p:cNvPr id="5" name="文本框 4"/>
            <p:cNvSpPr txBox="1"/>
            <p:nvPr/>
          </p:nvSpPr>
          <p:spPr>
            <a:xfrm>
              <a:off x="251520" y="195486"/>
              <a:ext cx="935951" cy="1938992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目</a:t>
              </a:r>
              <a:endParaRPr lang="en-US" altLang="zh-CN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9512" y="205724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CONTENT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18604" y="2420888"/>
            <a:ext cx="6765828" cy="945396"/>
            <a:chOff x="3923928" y="267494"/>
            <a:chExt cx="4752528" cy="945396"/>
          </a:xfrm>
        </p:grpSpPr>
        <p:sp>
          <p:nvSpPr>
            <p:cNvPr id="8" name="文本框 7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9801"/>
                  </a:solidFill>
                </a:rPr>
                <a:t>Part.2</a:t>
              </a:r>
              <a:endParaRPr lang="zh-CN" altLang="en-US" sz="3200" dirty="0">
                <a:solidFill>
                  <a:srgbClr val="FF980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F12</a:t>
              </a:r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抓包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167300" y="8435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F12</a:t>
              </a:r>
              <a:endPara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39791" y="3689423"/>
            <a:ext cx="6765828" cy="945396"/>
            <a:chOff x="3923928" y="267494"/>
            <a:chExt cx="4752528" cy="945396"/>
          </a:xfrm>
        </p:grpSpPr>
        <p:sp>
          <p:nvSpPr>
            <p:cNvPr id="12" name="文本框 11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rPr>
                <a:t>Part.3</a:t>
              </a:r>
              <a:endParaRPr lang="zh-CN" altLang="en-US" sz="3200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Fiddler</a:t>
              </a:r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抓包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148064" y="8435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Fiddler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12256" y="5019514"/>
            <a:ext cx="6765828" cy="945396"/>
            <a:chOff x="3923928" y="267494"/>
            <a:chExt cx="4752528" cy="945396"/>
          </a:xfrm>
        </p:grpSpPr>
        <p:sp>
          <p:nvSpPr>
            <p:cNvPr id="16" name="文本框 15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rgbClr val="FFC000"/>
                  </a:solidFill>
                  <a:latin typeface="+mn-lt"/>
                  <a:ea typeface="+mn-ea"/>
                  <a:cs typeface="+mn-cs"/>
                </a:rPr>
                <a:t>Part.4</a:t>
              </a:r>
              <a:endParaRPr lang="zh-CN" altLang="en-US" sz="3200" kern="1200" dirty="0">
                <a:solidFill>
                  <a:srgbClr val="FFC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截包改包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148064" y="843558"/>
              <a:ext cx="28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Capture And Distort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2083F1E-2D95-40E2-9068-F472DDBC7E51}"/>
              </a:ext>
            </a:extLst>
          </p:cNvPr>
          <p:cNvGrpSpPr/>
          <p:nvPr/>
        </p:nvGrpSpPr>
        <p:grpSpPr>
          <a:xfrm>
            <a:off x="3503712" y="1187460"/>
            <a:ext cx="6765828" cy="945396"/>
            <a:chOff x="3923928" y="267494"/>
            <a:chExt cx="4752528" cy="94539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9B98A3-158F-47AF-8C81-C7F68D40D2E1}"/>
                </a:ext>
              </a:extLst>
            </p:cNvPr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rPr>
                <a:t>Part.1</a:t>
              </a:r>
              <a:endParaRPr lang="zh-CN" altLang="en-US" sz="3200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022F082-EB3C-455B-9047-FF8F28DA9167}"/>
                </a:ext>
              </a:extLst>
            </p:cNvPr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接口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59A80B2-7005-4DB5-9338-C8D5BA71070E}"/>
                </a:ext>
              </a:extLst>
            </p:cNvPr>
            <p:cNvSpPr txBox="1"/>
            <p:nvPr/>
          </p:nvSpPr>
          <p:spPr>
            <a:xfrm>
              <a:off x="5148064" y="8435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OpenAPI</a:t>
              </a:r>
              <a:endPara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347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1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1992" y="3292920"/>
            <a:ext cx="6152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white"/>
                </a:solidFill>
                <a:latin typeface="+mn-ea"/>
              </a:rPr>
              <a:t>接口</a:t>
            </a:r>
            <a:endParaRPr lang="en-US" altLang="zh-CN" sz="2000" noProof="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Open API</a:t>
            </a:r>
            <a:endParaRPr lang="zh-CN" altLang="en-US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96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9"/>
            <a:ext cx="8856984" cy="1238727"/>
            <a:chOff x="911424" y="2096210"/>
            <a:chExt cx="8856984" cy="123872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10"/>
              <a:ext cx="8064896" cy="1238727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接口分类：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硬件接口、软件接口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程序接口、开放接口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11424" y="3578256"/>
            <a:ext cx="8833710" cy="2155000"/>
            <a:chOff x="911424" y="3406945"/>
            <a:chExt cx="8833710" cy="215500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064896" cy="2155000"/>
            </a:xfrm>
            <a:prstGeom prst="rect">
              <a:avLst/>
            </a:prstGeom>
          </p:spPr>
          <p:txBody>
            <a:bodyPr lIns="0" tIns="0" rIns="0" bIns="0">
              <a:normAutofit fontScale="92500"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OpenAPI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Open API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即开放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API,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也称开放平台。 所谓的开放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API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（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OpenAPI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）是服务型网站常见的一种应用，网站的服务商将自己的网站服务封装成一系列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API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（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Application Programming Interface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，应用编程接口）开放出去，供第三方开发者使用，这种行为就叫做开放网站的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API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，所开放的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API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就被称作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OpenAPI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（开放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API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92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接口的作用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8"/>
            <a:ext cx="8856984" cy="1814791"/>
            <a:chOff x="911424" y="2096209"/>
            <a:chExt cx="8856984" cy="18147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09"/>
              <a:ext cx="8064896" cy="181479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作用：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功能调用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信息传递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文件传输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34698" y="3628851"/>
            <a:ext cx="8833710" cy="1814791"/>
            <a:chOff x="911424" y="3406945"/>
            <a:chExt cx="8833710" cy="181479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064896" cy="181479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形式：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HTTP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协议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SOAP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协议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REST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协议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55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</a:t>
            </a:r>
            <a:r>
              <a:rPr lang="en-US" altLang="zh-CN" sz="4400" dirty="0">
                <a:solidFill>
                  <a:srgbClr val="FFC000"/>
                </a:solidFill>
                <a:latin typeface="Calibri"/>
                <a:ea typeface="黑体" panose="02010609060101010101" pitchFamily="49" charset="-122"/>
              </a:rPr>
              <a:t>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1992" y="3292920"/>
            <a:ext cx="6152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solidFill>
                  <a:prstClr val="white"/>
                </a:solidFill>
                <a:latin typeface="+mn-ea"/>
              </a:rPr>
              <a:t>F12</a:t>
            </a:r>
            <a:r>
              <a:rPr lang="zh-CN" altLang="en-US" sz="3600" dirty="0">
                <a:solidFill>
                  <a:prstClr val="white"/>
                </a:solidFill>
                <a:latin typeface="+mn-ea"/>
              </a:rPr>
              <a:t>抓包</a:t>
            </a:r>
            <a:endParaRPr lang="en-US" altLang="zh-CN" sz="2000" noProof="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F12</a:t>
            </a:r>
            <a:endParaRPr lang="zh-CN" altLang="en-US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开发者工具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2780928"/>
            <a:ext cx="8856984" cy="1814791"/>
            <a:chOff x="911424" y="2096209"/>
            <a:chExt cx="8856984" cy="18147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703512" y="2096209"/>
              <a:ext cx="8064896" cy="181479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开发者工具：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打开方式：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F12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10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</a:t>
            </a:r>
            <a:r>
              <a:rPr lang="zh-CN" altLang="en-US" dirty="0"/>
              <a:t>模块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9"/>
            <a:ext cx="8856984" cy="1382743"/>
            <a:chOff x="911424" y="2096210"/>
            <a:chExt cx="8856984" cy="138274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03512" y="2096210"/>
              <a:ext cx="8064896" cy="1382743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过滤器：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过滤包含内容的网络包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录制，停止，清除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11424" y="3212977"/>
            <a:ext cx="8833710" cy="1296144"/>
            <a:chOff x="911424" y="3406946"/>
            <a:chExt cx="8833710" cy="129614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680238" y="3406946"/>
              <a:ext cx="8064896" cy="1296144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功能栏：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Preserve log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：记录整个操作的包，包括跳转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Disable Cache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：不启动缓存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132D9EE-8139-40A5-AB65-C20851A3E3E3}"/>
              </a:ext>
            </a:extLst>
          </p:cNvPr>
          <p:cNvGrpSpPr/>
          <p:nvPr/>
        </p:nvGrpSpPr>
        <p:grpSpPr>
          <a:xfrm>
            <a:off x="911424" y="4941168"/>
            <a:ext cx="8856984" cy="1635633"/>
            <a:chOff x="911424" y="2096210"/>
            <a:chExt cx="8856984" cy="163563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2F69650-8291-4355-BDDD-8FE3D3ADD9F4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3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MH_SubTitle_1">
              <a:extLst>
                <a:ext uri="{FF2B5EF4-FFF2-40B4-BE49-F238E27FC236}">
                  <a16:creationId xmlns:a16="http://schemas.microsoft.com/office/drawing/2014/main" id="{2ED090E7-3CA6-423F-BD3B-F6842B198C8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703512" y="2096210"/>
              <a:ext cx="8064896" cy="1635633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弱网：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典型弱网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自定义弱网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5713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heme/theme1.xml><?xml version="1.0" encoding="utf-8"?>
<a:theme xmlns:a="http://schemas.openxmlformats.org/drawingml/2006/main" name="特斯汀学院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3402</TotalTime>
  <Words>514</Words>
  <Application>Microsoft Office PowerPoint</Application>
  <PresentationFormat>宽屏</PresentationFormat>
  <Paragraphs>132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Calibri</vt:lpstr>
      <vt:lpstr>Verdana</vt:lpstr>
      <vt:lpstr>Wingdings</vt:lpstr>
      <vt:lpstr>特斯汀学院</vt:lpstr>
      <vt:lpstr>PowerPoint 演示文稿</vt:lpstr>
      <vt:lpstr>Will老师</vt:lpstr>
      <vt:lpstr>PowerPoint 演示文稿</vt:lpstr>
      <vt:lpstr>PowerPoint 演示文稿</vt:lpstr>
      <vt:lpstr>接口</vt:lpstr>
      <vt:lpstr>接口的作用</vt:lpstr>
      <vt:lpstr>PowerPoint 演示文稿</vt:lpstr>
      <vt:lpstr>开发者工具</vt:lpstr>
      <vt:lpstr>Network模块</vt:lpstr>
      <vt:lpstr>PowerPoint 演示文稿</vt:lpstr>
      <vt:lpstr>Fiddler本机抓包</vt:lpstr>
      <vt:lpstr>移动端代理抓包</vt:lpstr>
      <vt:lpstr>PowerPoint 演示文稿</vt:lpstr>
      <vt:lpstr>抓包分析</vt:lpstr>
      <vt:lpstr>抓包分析</vt:lpstr>
      <vt:lpstr>课程回顾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xzf</dc:creator>
  <cp:lastModifiedBy>perlly</cp:lastModifiedBy>
  <cp:revision>891</cp:revision>
  <dcterms:created xsi:type="dcterms:W3CDTF">2018-07-16T01:52:55Z</dcterms:created>
  <dcterms:modified xsi:type="dcterms:W3CDTF">2018-08-30T08:49:14Z</dcterms:modified>
</cp:coreProperties>
</file>