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3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1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61A-692E-434C-9AE6-691215F14321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7608-446B-4F45-B3FE-D376502F2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61A-692E-434C-9AE6-691215F14321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7608-446B-4F45-B3FE-D376502F2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61A-692E-434C-9AE6-691215F14321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7608-446B-4F45-B3FE-D376502F2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61A-692E-434C-9AE6-691215F14321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7608-446B-4F45-B3FE-D376502F2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3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61A-692E-434C-9AE6-691215F14321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7608-446B-4F45-B3FE-D376502F2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9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61A-692E-434C-9AE6-691215F14321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7608-446B-4F45-B3FE-D376502F2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9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61A-692E-434C-9AE6-691215F14321}" type="datetimeFigureOut">
              <a:rPr lang="en-US" smtClean="0"/>
              <a:t>10/1/15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7608-446B-4F45-B3FE-D376502F2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4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61A-692E-434C-9AE6-691215F14321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7608-446B-4F45-B3FE-D376502F2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7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61A-692E-434C-9AE6-691215F14321}" type="datetimeFigureOut">
              <a:rPr lang="en-US" smtClean="0"/>
              <a:t>10/1/15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7608-446B-4F45-B3FE-D376502F2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5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61A-692E-434C-9AE6-691215F14321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7608-446B-4F45-B3FE-D376502F2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61A-692E-434C-9AE6-691215F14321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7608-446B-4F45-B3FE-D376502F2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4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0F61A-692E-434C-9AE6-691215F14321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87608-446B-4F45-B3FE-D376502F2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8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vestigation-ImmPo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68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vestigation-IS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68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70936"/>
              </p:ext>
            </p:extLst>
          </p:nvPr>
        </p:nvGraphicFramePr>
        <p:xfrm>
          <a:off x="2504063" y="309093"/>
          <a:ext cx="4488840" cy="598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315"/>
                <a:gridCol w="913817"/>
                <a:gridCol w="955354"/>
                <a:gridCol w="955354"/>
              </a:tblGrid>
              <a:tr h="3124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ImmPort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Oxford (ISA)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</a:tr>
              <a:tr h="23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Investigation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</a:p>
                  </a:txBody>
                  <a:tcPr marL="12700" marR="12700" marT="12700" marB="0" anchor="b"/>
                </a:tc>
              </a:tr>
              <a:tr h="23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Study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</a:t>
                      </a:r>
                    </a:p>
                  </a:txBody>
                  <a:tcPr marL="12700" marR="12700" marT="12700" marB="0" anchor="b"/>
                </a:tc>
              </a:tr>
              <a:tr h="23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Publication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12700" marR="12700" marT="12700" marB="0" anchor="b"/>
                </a:tc>
              </a:tr>
              <a:tr h="23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Contact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345</a:t>
                      </a:r>
                    </a:p>
                  </a:txBody>
                  <a:tcPr marL="12700" marR="12700" marT="12700" marB="0" anchor="b"/>
                </a:tc>
              </a:tr>
              <a:tr h="23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Organization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345</a:t>
                      </a:r>
                    </a:p>
                  </a:txBody>
                  <a:tcPr marL="12700" marR="12700" marT="12700" marB="0" anchor="b"/>
                </a:tc>
              </a:tr>
              <a:tr h="23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Study Protocol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700" marR="12700" marT="12700" marB="0" anchor="b"/>
                </a:tc>
              </a:tr>
              <a:tr h="23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Protocol Parameter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  <a:tr h="23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Study Assay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213</a:t>
                      </a:r>
                    </a:p>
                  </a:txBody>
                  <a:tcPr marL="12700" marR="12700" marT="12700" marB="0" anchor="b"/>
                </a:tc>
              </a:tr>
              <a:tr h="23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Process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  <a:tr h="23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Inputs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  <a:tr h="23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Outputs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  <a:tr h="23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Result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  <a:tr h="23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Result Value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  <a:tr h="23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Data File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  <a:tr h="23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Sample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  <a:tr h="23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Reagent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  <a:tr h="23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Study Time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  <a:tr h="23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Factor Value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  <a:tr h="23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Parameter Value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  <a:tr h="229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Study Group Population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12700" marR="12700" marT="12700" marB="0" anchor="b"/>
                </a:tc>
              </a:tr>
              <a:tr h="23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Study Subject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2308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2308</a:t>
                      </a:r>
                    </a:p>
                  </a:txBody>
                  <a:tcPr marL="12700" marR="12700" marT="12700" marB="0" anchor="b"/>
                </a:tc>
              </a:tr>
              <a:tr h="23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Characteristic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32312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32312</a:t>
                      </a:r>
                    </a:p>
                  </a:txBody>
                  <a:tcPr marL="12700" marR="12700" marT="12700" marB="0" anchor="b"/>
                </a:tc>
              </a:tr>
              <a:tr h="23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Characteristic Value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19281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19281</a:t>
                      </a:r>
                    </a:p>
                  </a:txBody>
                  <a:tcPr marL="12700" marR="12700" marT="12700" marB="0" anchor="b"/>
                </a:tc>
              </a:tr>
              <a:tr h="23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Study Factor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303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98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115</Words>
  <Application>Microsoft Macintosh PowerPoint</Application>
  <PresentationFormat>On-screen Show (4:3)</PresentationFormat>
  <Paragraphs>99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Martinez Romero</dc:creator>
  <cp:lastModifiedBy>Marcos Martinez Romero</cp:lastModifiedBy>
  <cp:revision>14</cp:revision>
  <dcterms:created xsi:type="dcterms:W3CDTF">2015-09-24T17:59:36Z</dcterms:created>
  <dcterms:modified xsi:type="dcterms:W3CDTF">2015-10-01T16:56:43Z</dcterms:modified>
</cp:coreProperties>
</file>