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93"/>
  </p:notesMasterIdLst>
  <p:handoutMasterIdLst>
    <p:handoutMasterId r:id="rId94"/>
  </p:handoutMasterIdLst>
  <p:sldIdLst>
    <p:sldId id="270" r:id="rId2"/>
    <p:sldId id="314" r:id="rId3"/>
    <p:sldId id="402" r:id="rId4"/>
    <p:sldId id="407" r:id="rId5"/>
    <p:sldId id="408" r:id="rId6"/>
    <p:sldId id="526" r:id="rId7"/>
    <p:sldId id="405" r:id="rId8"/>
    <p:sldId id="403" r:id="rId9"/>
    <p:sldId id="355" r:id="rId10"/>
    <p:sldId id="484" r:id="rId11"/>
    <p:sldId id="486" r:id="rId12"/>
    <p:sldId id="490" r:id="rId13"/>
    <p:sldId id="493" r:id="rId14"/>
    <p:sldId id="491" r:id="rId15"/>
    <p:sldId id="487" r:id="rId16"/>
    <p:sldId id="473" r:id="rId17"/>
    <p:sldId id="483" r:id="rId18"/>
    <p:sldId id="472" r:id="rId19"/>
    <p:sldId id="357" r:id="rId20"/>
    <p:sldId id="421" r:id="rId21"/>
    <p:sldId id="359" r:id="rId22"/>
    <p:sldId id="422" r:id="rId23"/>
    <p:sldId id="497" r:id="rId24"/>
    <p:sldId id="494" r:id="rId25"/>
    <p:sldId id="429" r:id="rId26"/>
    <p:sldId id="430" r:id="rId27"/>
    <p:sldId id="360" r:id="rId28"/>
    <p:sldId id="435" r:id="rId29"/>
    <p:sldId id="432" r:id="rId30"/>
    <p:sldId id="495" r:id="rId31"/>
    <p:sldId id="433" r:id="rId32"/>
    <p:sldId id="431" r:id="rId33"/>
    <p:sldId id="375" r:id="rId34"/>
    <p:sldId id="498" r:id="rId35"/>
    <p:sldId id="499" r:id="rId36"/>
    <p:sldId id="500" r:id="rId37"/>
    <p:sldId id="502" r:id="rId38"/>
    <p:sldId id="501" r:id="rId39"/>
    <p:sldId id="504" r:id="rId40"/>
    <p:sldId id="505" r:id="rId41"/>
    <p:sldId id="506" r:id="rId42"/>
    <p:sldId id="507" r:id="rId43"/>
    <p:sldId id="508" r:id="rId44"/>
    <p:sldId id="522" r:id="rId45"/>
    <p:sldId id="523" r:id="rId46"/>
    <p:sldId id="510" r:id="rId47"/>
    <p:sldId id="511" r:id="rId48"/>
    <p:sldId id="512" r:id="rId49"/>
    <p:sldId id="513" r:id="rId50"/>
    <p:sldId id="514" r:id="rId51"/>
    <p:sldId id="515" r:id="rId52"/>
    <p:sldId id="516" r:id="rId53"/>
    <p:sldId id="541" r:id="rId54"/>
    <p:sldId id="517" r:id="rId55"/>
    <p:sldId id="518" r:id="rId56"/>
    <p:sldId id="519" r:id="rId57"/>
    <p:sldId id="520" r:id="rId58"/>
    <p:sldId id="521" r:id="rId59"/>
    <p:sldId id="460" r:id="rId60"/>
    <p:sldId id="524" r:id="rId61"/>
    <p:sldId id="396" r:id="rId62"/>
    <p:sldId id="467" r:id="rId63"/>
    <p:sldId id="468" r:id="rId64"/>
    <p:sldId id="466" r:id="rId65"/>
    <p:sldId id="469" r:id="rId66"/>
    <p:sldId id="470" r:id="rId67"/>
    <p:sldId id="471" r:id="rId68"/>
    <p:sldId id="401" r:id="rId69"/>
    <p:sldId id="463" r:id="rId70"/>
    <p:sldId id="462" r:id="rId71"/>
    <p:sldId id="525" r:id="rId72"/>
    <p:sldId id="509" r:id="rId73"/>
    <p:sldId id="394" r:id="rId74"/>
    <p:sldId id="395" r:id="rId75"/>
    <p:sldId id="530" r:id="rId76"/>
    <p:sldId id="539" r:id="rId77"/>
    <p:sldId id="532" r:id="rId78"/>
    <p:sldId id="533" r:id="rId79"/>
    <p:sldId id="534" r:id="rId80"/>
    <p:sldId id="535" r:id="rId81"/>
    <p:sldId id="536" r:id="rId82"/>
    <p:sldId id="537" r:id="rId83"/>
    <p:sldId id="538" r:id="rId84"/>
    <p:sldId id="531" r:id="rId85"/>
    <p:sldId id="387" r:id="rId86"/>
    <p:sldId id="388" r:id="rId87"/>
    <p:sldId id="540" r:id="rId88"/>
    <p:sldId id="527" r:id="rId89"/>
    <p:sldId id="528" r:id="rId90"/>
    <p:sldId id="529" r:id="rId91"/>
    <p:sldId id="379" r:id="rId92"/>
  </p:sldIdLst>
  <p:sldSz cx="9144000" cy="5143500" type="screen16x9"/>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15:clr>
            <a:srgbClr val="A4A3A4"/>
          </p15:clr>
        </p15:guide>
        <p15:guide id="2" pos="5556">
          <p15:clr>
            <a:srgbClr val="A4A3A4"/>
          </p15:clr>
        </p15:guide>
      </p15:sldGuideLst>
    </p:ext>
    <p:ext uri="{2D200454-40CA-4A62-9FC3-DE9A4176ACB9}">
      <p15:notesGuideLst xmlns=""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22504" initials="b"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000000"/>
    <a:srgbClr val="F0E1D2"/>
    <a:srgbClr val="DC7D32"/>
    <a:srgbClr val="E8527C"/>
    <a:srgbClr val="F0F050"/>
    <a:srgbClr val="D4D700"/>
    <a:srgbClr val="00925B"/>
    <a:srgbClr val="EFEEED"/>
    <a:srgbClr val="9C9E9F"/>
    <a:srgbClr val="6465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4536" autoAdjust="0"/>
  </p:normalViewPr>
  <p:slideViewPr>
    <p:cSldViewPr>
      <p:cViewPr varScale="1">
        <p:scale>
          <a:sx n="77" d="100"/>
          <a:sy n="77" d="100"/>
        </p:scale>
        <p:origin x="-942" y="-90"/>
      </p:cViewPr>
      <p:guideLst>
        <p:guide orient="horz"/>
        <p:guide pos="55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0" d="100"/>
          <a:sy n="80" d="100"/>
        </p:scale>
        <p:origin x="-3918" y="-8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F9D1EF-5C20-4F21-BE60-E227FE862744}" type="doc">
      <dgm:prSet loTypeId="urn:microsoft.com/office/officeart/2005/8/layout/cycle2" loCatId="cycle" qsTypeId="urn:microsoft.com/office/officeart/2005/8/quickstyle/simple1" qsCatId="simple" csTypeId="urn:microsoft.com/office/officeart/2005/8/colors/colorful4" csCatId="colorful" phldr="1"/>
      <dgm:spPr/>
      <dgm:t>
        <a:bodyPr/>
        <a:lstStyle/>
        <a:p>
          <a:endParaRPr lang="fr-FR"/>
        </a:p>
      </dgm:t>
    </dgm:pt>
    <dgm:pt modelId="{19ABC187-FC3A-4492-899B-10CE4F82E877}">
      <dgm:prSet phldrT="[Texte]"/>
      <dgm:spPr/>
      <dgm:t>
        <a:bodyPr/>
        <a:lstStyle/>
        <a:p>
          <a:r>
            <a:rPr lang="fr-FR" dirty="0"/>
            <a:t>Technique</a:t>
          </a:r>
        </a:p>
      </dgm:t>
    </dgm:pt>
    <dgm:pt modelId="{2BEC21BE-B3DA-45E4-9B94-234945543672}" type="parTrans" cxnId="{7F760C14-F025-4131-ACCE-D5580C854882}">
      <dgm:prSet/>
      <dgm:spPr/>
      <dgm:t>
        <a:bodyPr/>
        <a:lstStyle/>
        <a:p>
          <a:endParaRPr lang="fr-FR"/>
        </a:p>
      </dgm:t>
    </dgm:pt>
    <dgm:pt modelId="{FDEDD6DB-7042-4153-8AF7-D77877513740}" type="sibTrans" cxnId="{7F760C14-F025-4131-ACCE-D5580C854882}">
      <dgm:prSet/>
      <dgm:spPr/>
      <dgm:t>
        <a:bodyPr/>
        <a:lstStyle/>
        <a:p>
          <a:endParaRPr lang="fr-FR"/>
        </a:p>
      </dgm:t>
    </dgm:pt>
    <dgm:pt modelId="{4DABCA52-7FDE-4ABB-92FA-DA30CCF4662F}">
      <dgm:prSet phldrT="[Texte]"/>
      <dgm:spPr/>
      <dgm:t>
        <a:bodyPr/>
        <a:lstStyle/>
        <a:p>
          <a:r>
            <a:rPr lang="fr-FR" dirty="0"/>
            <a:t>Organisation</a:t>
          </a:r>
        </a:p>
        <a:p>
          <a:r>
            <a:rPr lang="fr-FR" dirty="0" err="1"/>
            <a:t>Process</a:t>
          </a:r>
          <a:endParaRPr lang="fr-FR" dirty="0"/>
        </a:p>
      </dgm:t>
    </dgm:pt>
    <dgm:pt modelId="{00436427-01B7-4F8F-86BB-F0A437C5FDE2}" type="parTrans" cxnId="{F91D8DA5-5893-4CEA-97E0-B12DDE9138A5}">
      <dgm:prSet/>
      <dgm:spPr/>
      <dgm:t>
        <a:bodyPr/>
        <a:lstStyle/>
        <a:p>
          <a:endParaRPr lang="fr-FR"/>
        </a:p>
      </dgm:t>
    </dgm:pt>
    <dgm:pt modelId="{6427AF0D-08C8-43D7-B3ED-E3CFD1A69E94}" type="sibTrans" cxnId="{F91D8DA5-5893-4CEA-97E0-B12DDE9138A5}">
      <dgm:prSet/>
      <dgm:spPr/>
      <dgm:t>
        <a:bodyPr/>
        <a:lstStyle/>
        <a:p>
          <a:endParaRPr lang="fr-FR"/>
        </a:p>
      </dgm:t>
    </dgm:pt>
    <dgm:pt modelId="{A7938BC0-BA6F-40F5-BDF6-2132C7212DD5}">
      <dgm:prSet phldrT="[Texte]"/>
      <dgm:spPr/>
      <dgm:t>
        <a:bodyPr/>
        <a:lstStyle/>
        <a:p>
          <a:r>
            <a:rPr lang="fr-FR" dirty="0"/>
            <a:t>AGILE</a:t>
          </a:r>
        </a:p>
        <a:p>
          <a:r>
            <a:rPr lang="fr-FR" dirty="0"/>
            <a:t>DEV/OPS</a:t>
          </a:r>
        </a:p>
      </dgm:t>
    </dgm:pt>
    <dgm:pt modelId="{C8A60439-A911-4371-A53A-6045AA0622B1}" type="parTrans" cxnId="{DFF39ADB-D7A6-4D44-9817-63720DE92756}">
      <dgm:prSet/>
      <dgm:spPr/>
      <dgm:t>
        <a:bodyPr/>
        <a:lstStyle/>
        <a:p>
          <a:endParaRPr lang="fr-FR"/>
        </a:p>
      </dgm:t>
    </dgm:pt>
    <dgm:pt modelId="{DD0CDC09-6A4A-41F3-89EF-DFC7702B57C6}" type="sibTrans" cxnId="{DFF39ADB-D7A6-4D44-9817-63720DE92756}">
      <dgm:prSet/>
      <dgm:spPr/>
      <dgm:t>
        <a:bodyPr/>
        <a:lstStyle/>
        <a:p>
          <a:endParaRPr lang="fr-FR"/>
        </a:p>
      </dgm:t>
    </dgm:pt>
    <dgm:pt modelId="{783376CC-2C27-4E21-B70B-7AB2A525CE27}">
      <dgm:prSet phldrT="[Texte]"/>
      <dgm:spPr/>
      <dgm:t>
        <a:bodyPr/>
        <a:lstStyle/>
        <a:p>
          <a:r>
            <a:rPr lang="fr-FR" dirty="0"/>
            <a:t>Cycle de vie</a:t>
          </a:r>
          <a:br>
            <a:rPr lang="fr-FR" dirty="0"/>
          </a:br>
          <a:r>
            <a:rPr lang="fr-FR" dirty="0"/>
            <a:t>Production</a:t>
          </a:r>
        </a:p>
      </dgm:t>
    </dgm:pt>
    <dgm:pt modelId="{105538CF-3F83-4E6B-B2A7-9D9450DC6C6B}" type="parTrans" cxnId="{828C6A21-3E48-4B8E-B53E-0C743702F54A}">
      <dgm:prSet/>
      <dgm:spPr/>
      <dgm:t>
        <a:bodyPr/>
        <a:lstStyle/>
        <a:p>
          <a:endParaRPr lang="fr-FR"/>
        </a:p>
      </dgm:t>
    </dgm:pt>
    <dgm:pt modelId="{60BE7B6F-7BCA-47AF-B912-586A2B0AF2BC}" type="sibTrans" cxnId="{828C6A21-3E48-4B8E-B53E-0C743702F54A}">
      <dgm:prSet/>
      <dgm:spPr/>
      <dgm:t>
        <a:bodyPr/>
        <a:lstStyle/>
        <a:p>
          <a:endParaRPr lang="fr-FR"/>
        </a:p>
      </dgm:t>
    </dgm:pt>
    <dgm:pt modelId="{56C47D4C-4656-4626-916E-CF1984DF0857}" type="pres">
      <dgm:prSet presAssocID="{A9F9D1EF-5C20-4F21-BE60-E227FE862744}" presName="cycle" presStyleCnt="0">
        <dgm:presLayoutVars>
          <dgm:dir/>
          <dgm:resizeHandles val="exact"/>
        </dgm:presLayoutVars>
      </dgm:prSet>
      <dgm:spPr/>
      <dgm:t>
        <a:bodyPr/>
        <a:lstStyle/>
        <a:p>
          <a:endParaRPr lang="fr-FR"/>
        </a:p>
      </dgm:t>
    </dgm:pt>
    <dgm:pt modelId="{524936D1-5D26-4E83-8585-4B7B1A68746F}" type="pres">
      <dgm:prSet presAssocID="{19ABC187-FC3A-4492-899B-10CE4F82E877}" presName="node" presStyleLbl="node1" presStyleIdx="0" presStyleCnt="4">
        <dgm:presLayoutVars>
          <dgm:bulletEnabled val="1"/>
        </dgm:presLayoutVars>
      </dgm:prSet>
      <dgm:spPr/>
      <dgm:t>
        <a:bodyPr/>
        <a:lstStyle/>
        <a:p>
          <a:endParaRPr lang="fr-FR"/>
        </a:p>
      </dgm:t>
    </dgm:pt>
    <dgm:pt modelId="{3DEC3FEB-74D3-4400-A73E-B0B24825F9C9}" type="pres">
      <dgm:prSet presAssocID="{FDEDD6DB-7042-4153-8AF7-D77877513740}" presName="sibTrans" presStyleLbl="sibTrans2D1" presStyleIdx="0" presStyleCnt="4"/>
      <dgm:spPr/>
      <dgm:t>
        <a:bodyPr/>
        <a:lstStyle/>
        <a:p>
          <a:endParaRPr lang="fr-FR"/>
        </a:p>
      </dgm:t>
    </dgm:pt>
    <dgm:pt modelId="{FB65E81A-9421-45F2-A768-7C892FCE23BD}" type="pres">
      <dgm:prSet presAssocID="{FDEDD6DB-7042-4153-8AF7-D77877513740}" presName="connectorText" presStyleLbl="sibTrans2D1" presStyleIdx="0" presStyleCnt="4"/>
      <dgm:spPr/>
      <dgm:t>
        <a:bodyPr/>
        <a:lstStyle/>
        <a:p>
          <a:endParaRPr lang="fr-FR"/>
        </a:p>
      </dgm:t>
    </dgm:pt>
    <dgm:pt modelId="{D10C87EB-BB01-4CE1-BE08-2018B8561706}" type="pres">
      <dgm:prSet presAssocID="{4DABCA52-7FDE-4ABB-92FA-DA30CCF4662F}" presName="node" presStyleLbl="node1" presStyleIdx="1" presStyleCnt="4">
        <dgm:presLayoutVars>
          <dgm:bulletEnabled val="1"/>
        </dgm:presLayoutVars>
      </dgm:prSet>
      <dgm:spPr/>
      <dgm:t>
        <a:bodyPr/>
        <a:lstStyle/>
        <a:p>
          <a:endParaRPr lang="fr-FR"/>
        </a:p>
      </dgm:t>
    </dgm:pt>
    <dgm:pt modelId="{5E91A960-01CE-4E92-8B87-39C0557A7021}" type="pres">
      <dgm:prSet presAssocID="{6427AF0D-08C8-43D7-B3ED-E3CFD1A69E94}" presName="sibTrans" presStyleLbl="sibTrans2D1" presStyleIdx="1" presStyleCnt="4"/>
      <dgm:spPr/>
      <dgm:t>
        <a:bodyPr/>
        <a:lstStyle/>
        <a:p>
          <a:endParaRPr lang="fr-FR"/>
        </a:p>
      </dgm:t>
    </dgm:pt>
    <dgm:pt modelId="{7BFA91E1-EE97-4F84-BF5A-950313821E28}" type="pres">
      <dgm:prSet presAssocID="{6427AF0D-08C8-43D7-B3ED-E3CFD1A69E94}" presName="connectorText" presStyleLbl="sibTrans2D1" presStyleIdx="1" presStyleCnt="4"/>
      <dgm:spPr/>
      <dgm:t>
        <a:bodyPr/>
        <a:lstStyle/>
        <a:p>
          <a:endParaRPr lang="fr-FR"/>
        </a:p>
      </dgm:t>
    </dgm:pt>
    <dgm:pt modelId="{8B0518FD-B248-43F6-B8DB-08717904BA04}" type="pres">
      <dgm:prSet presAssocID="{A7938BC0-BA6F-40F5-BDF6-2132C7212DD5}" presName="node" presStyleLbl="node1" presStyleIdx="2" presStyleCnt="4">
        <dgm:presLayoutVars>
          <dgm:bulletEnabled val="1"/>
        </dgm:presLayoutVars>
      </dgm:prSet>
      <dgm:spPr/>
      <dgm:t>
        <a:bodyPr/>
        <a:lstStyle/>
        <a:p>
          <a:endParaRPr lang="fr-FR"/>
        </a:p>
      </dgm:t>
    </dgm:pt>
    <dgm:pt modelId="{B815EE10-A8C4-490D-8DF4-709FDDDD601F}" type="pres">
      <dgm:prSet presAssocID="{DD0CDC09-6A4A-41F3-89EF-DFC7702B57C6}" presName="sibTrans" presStyleLbl="sibTrans2D1" presStyleIdx="2" presStyleCnt="4"/>
      <dgm:spPr/>
      <dgm:t>
        <a:bodyPr/>
        <a:lstStyle/>
        <a:p>
          <a:endParaRPr lang="fr-FR"/>
        </a:p>
      </dgm:t>
    </dgm:pt>
    <dgm:pt modelId="{A1C566BA-D551-4CED-B132-E55E2544604C}" type="pres">
      <dgm:prSet presAssocID="{DD0CDC09-6A4A-41F3-89EF-DFC7702B57C6}" presName="connectorText" presStyleLbl="sibTrans2D1" presStyleIdx="2" presStyleCnt="4"/>
      <dgm:spPr/>
      <dgm:t>
        <a:bodyPr/>
        <a:lstStyle/>
        <a:p>
          <a:endParaRPr lang="fr-FR"/>
        </a:p>
      </dgm:t>
    </dgm:pt>
    <dgm:pt modelId="{EAE656D0-03BB-4594-874D-E6C516B97E59}" type="pres">
      <dgm:prSet presAssocID="{783376CC-2C27-4E21-B70B-7AB2A525CE27}" presName="node" presStyleLbl="node1" presStyleIdx="3" presStyleCnt="4">
        <dgm:presLayoutVars>
          <dgm:bulletEnabled val="1"/>
        </dgm:presLayoutVars>
      </dgm:prSet>
      <dgm:spPr/>
      <dgm:t>
        <a:bodyPr/>
        <a:lstStyle/>
        <a:p>
          <a:endParaRPr lang="fr-FR"/>
        </a:p>
      </dgm:t>
    </dgm:pt>
    <dgm:pt modelId="{E754915F-483D-4D5B-9B24-E1E07CB88625}" type="pres">
      <dgm:prSet presAssocID="{60BE7B6F-7BCA-47AF-B912-586A2B0AF2BC}" presName="sibTrans" presStyleLbl="sibTrans2D1" presStyleIdx="3" presStyleCnt="4"/>
      <dgm:spPr/>
      <dgm:t>
        <a:bodyPr/>
        <a:lstStyle/>
        <a:p>
          <a:endParaRPr lang="fr-FR"/>
        </a:p>
      </dgm:t>
    </dgm:pt>
    <dgm:pt modelId="{A9D58E78-B90F-443F-99E8-D94CF47D1777}" type="pres">
      <dgm:prSet presAssocID="{60BE7B6F-7BCA-47AF-B912-586A2B0AF2BC}" presName="connectorText" presStyleLbl="sibTrans2D1" presStyleIdx="3" presStyleCnt="4"/>
      <dgm:spPr/>
      <dgm:t>
        <a:bodyPr/>
        <a:lstStyle/>
        <a:p>
          <a:endParaRPr lang="fr-FR"/>
        </a:p>
      </dgm:t>
    </dgm:pt>
  </dgm:ptLst>
  <dgm:cxnLst>
    <dgm:cxn modelId="{DFF39ADB-D7A6-4D44-9817-63720DE92756}" srcId="{A9F9D1EF-5C20-4F21-BE60-E227FE862744}" destId="{A7938BC0-BA6F-40F5-BDF6-2132C7212DD5}" srcOrd="2" destOrd="0" parTransId="{C8A60439-A911-4371-A53A-6045AA0622B1}" sibTransId="{DD0CDC09-6A4A-41F3-89EF-DFC7702B57C6}"/>
    <dgm:cxn modelId="{7F760C14-F025-4131-ACCE-D5580C854882}" srcId="{A9F9D1EF-5C20-4F21-BE60-E227FE862744}" destId="{19ABC187-FC3A-4492-899B-10CE4F82E877}" srcOrd="0" destOrd="0" parTransId="{2BEC21BE-B3DA-45E4-9B94-234945543672}" sibTransId="{FDEDD6DB-7042-4153-8AF7-D77877513740}"/>
    <dgm:cxn modelId="{4A2A4DF7-89D6-413D-913D-31F31E285410}" type="presOf" srcId="{6427AF0D-08C8-43D7-B3ED-E3CFD1A69E94}" destId="{5E91A960-01CE-4E92-8B87-39C0557A7021}" srcOrd="0" destOrd="0" presId="urn:microsoft.com/office/officeart/2005/8/layout/cycle2"/>
    <dgm:cxn modelId="{89A6385D-D746-4ADE-AB8F-AFF0D36E941C}" type="presOf" srcId="{60BE7B6F-7BCA-47AF-B912-586A2B0AF2BC}" destId="{A9D58E78-B90F-443F-99E8-D94CF47D1777}" srcOrd="1" destOrd="0" presId="urn:microsoft.com/office/officeart/2005/8/layout/cycle2"/>
    <dgm:cxn modelId="{14EE1B91-BE2C-40E7-936D-3D2C7022709A}" type="presOf" srcId="{DD0CDC09-6A4A-41F3-89EF-DFC7702B57C6}" destId="{A1C566BA-D551-4CED-B132-E55E2544604C}" srcOrd="1" destOrd="0" presId="urn:microsoft.com/office/officeart/2005/8/layout/cycle2"/>
    <dgm:cxn modelId="{7F47AB19-1D9C-497D-95E7-FB2FF5D69C8B}" type="presOf" srcId="{60BE7B6F-7BCA-47AF-B912-586A2B0AF2BC}" destId="{E754915F-483D-4D5B-9B24-E1E07CB88625}" srcOrd="0" destOrd="0" presId="urn:microsoft.com/office/officeart/2005/8/layout/cycle2"/>
    <dgm:cxn modelId="{F91D8DA5-5893-4CEA-97E0-B12DDE9138A5}" srcId="{A9F9D1EF-5C20-4F21-BE60-E227FE862744}" destId="{4DABCA52-7FDE-4ABB-92FA-DA30CCF4662F}" srcOrd="1" destOrd="0" parTransId="{00436427-01B7-4F8F-86BB-F0A437C5FDE2}" sibTransId="{6427AF0D-08C8-43D7-B3ED-E3CFD1A69E94}"/>
    <dgm:cxn modelId="{828C6A21-3E48-4B8E-B53E-0C743702F54A}" srcId="{A9F9D1EF-5C20-4F21-BE60-E227FE862744}" destId="{783376CC-2C27-4E21-B70B-7AB2A525CE27}" srcOrd="3" destOrd="0" parTransId="{105538CF-3F83-4E6B-B2A7-9D9450DC6C6B}" sibTransId="{60BE7B6F-7BCA-47AF-B912-586A2B0AF2BC}"/>
    <dgm:cxn modelId="{F176BDBB-DEEF-4315-9173-5D840B78B9D3}" type="presOf" srcId="{FDEDD6DB-7042-4153-8AF7-D77877513740}" destId="{3DEC3FEB-74D3-4400-A73E-B0B24825F9C9}" srcOrd="0" destOrd="0" presId="urn:microsoft.com/office/officeart/2005/8/layout/cycle2"/>
    <dgm:cxn modelId="{0DC604A9-50EB-49ED-A302-13866C9062C6}" type="presOf" srcId="{6427AF0D-08C8-43D7-B3ED-E3CFD1A69E94}" destId="{7BFA91E1-EE97-4F84-BF5A-950313821E28}" srcOrd="1" destOrd="0" presId="urn:microsoft.com/office/officeart/2005/8/layout/cycle2"/>
    <dgm:cxn modelId="{8E1901AA-4D53-4E05-8C20-90F522DDDCFD}" type="presOf" srcId="{A7938BC0-BA6F-40F5-BDF6-2132C7212DD5}" destId="{8B0518FD-B248-43F6-B8DB-08717904BA04}" srcOrd="0" destOrd="0" presId="urn:microsoft.com/office/officeart/2005/8/layout/cycle2"/>
    <dgm:cxn modelId="{7287F377-3C0A-4F2C-98EC-49026BAEF3CA}" type="presOf" srcId="{783376CC-2C27-4E21-B70B-7AB2A525CE27}" destId="{EAE656D0-03BB-4594-874D-E6C516B97E59}" srcOrd="0" destOrd="0" presId="urn:microsoft.com/office/officeart/2005/8/layout/cycle2"/>
    <dgm:cxn modelId="{CF9B6F04-F83C-4468-BC8C-92742A1CC6A9}" type="presOf" srcId="{19ABC187-FC3A-4492-899B-10CE4F82E877}" destId="{524936D1-5D26-4E83-8585-4B7B1A68746F}" srcOrd="0" destOrd="0" presId="urn:microsoft.com/office/officeart/2005/8/layout/cycle2"/>
    <dgm:cxn modelId="{94F3E467-809B-47D5-8C99-6FF09EE805CA}" type="presOf" srcId="{A9F9D1EF-5C20-4F21-BE60-E227FE862744}" destId="{56C47D4C-4656-4626-916E-CF1984DF0857}" srcOrd="0" destOrd="0" presId="urn:microsoft.com/office/officeart/2005/8/layout/cycle2"/>
    <dgm:cxn modelId="{358A5F0F-472E-4369-865B-4712F00F2214}" type="presOf" srcId="{FDEDD6DB-7042-4153-8AF7-D77877513740}" destId="{FB65E81A-9421-45F2-A768-7C892FCE23BD}" srcOrd="1" destOrd="0" presId="urn:microsoft.com/office/officeart/2005/8/layout/cycle2"/>
    <dgm:cxn modelId="{930ADA96-0187-46CF-A531-24BEB5A6815B}" type="presOf" srcId="{DD0CDC09-6A4A-41F3-89EF-DFC7702B57C6}" destId="{B815EE10-A8C4-490D-8DF4-709FDDDD601F}" srcOrd="0" destOrd="0" presId="urn:microsoft.com/office/officeart/2005/8/layout/cycle2"/>
    <dgm:cxn modelId="{FD08C7C2-0F5B-41D1-BE24-F6172AB79ADB}" type="presOf" srcId="{4DABCA52-7FDE-4ABB-92FA-DA30CCF4662F}" destId="{D10C87EB-BB01-4CE1-BE08-2018B8561706}" srcOrd="0" destOrd="0" presId="urn:microsoft.com/office/officeart/2005/8/layout/cycle2"/>
    <dgm:cxn modelId="{2B03AD5F-374D-4919-993C-7E0E3CAA0F5D}" type="presParOf" srcId="{56C47D4C-4656-4626-916E-CF1984DF0857}" destId="{524936D1-5D26-4E83-8585-4B7B1A68746F}" srcOrd="0" destOrd="0" presId="urn:microsoft.com/office/officeart/2005/8/layout/cycle2"/>
    <dgm:cxn modelId="{46298E1E-945F-4016-B4EA-2A332A952536}" type="presParOf" srcId="{56C47D4C-4656-4626-916E-CF1984DF0857}" destId="{3DEC3FEB-74D3-4400-A73E-B0B24825F9C9}" srcOrd="1" destOrd="0" presId="urn:microsoft.com/office/officeart/2005/8/layout/cycle2"/>
    <dgm:cxn modelId="{AED6156A-921C-45FD-B667-7E9E57D3375A}" type="presParOf" srcId="{3DEC3FEB-74D3-4400-A73E-B0B24825F9C9}" destId="{FB65E81A-9421-45F2-A768-7C892FCE23BD}" srcOrd="0" destOrd="0" presId="urn:microsoft.com/office/officeart/2005/8/layout/cycle2"/>
    <dgm:cxn modelId="{57E6D328-CAE6-472A-9434-82F66E3F786B}" type="presParOf" srcId="{56C47D4C-4656-4626-916E-CF1984DF0857}" destId="{D10C87EB-BB01-4CE1-BE08-2018B8561706}" srcOrd="2" destOrd="0" presId="urn:microsoft.com/office/officeart/2005/8/layout/cycle2"/>
    <dgm:cxn modelId="{9BE525DB-B494-415A-BEC6-D025F5501A2B}" type="presParOf" srcId="{56C47D4C-4656-4626-916E-CF1984DF0857}" destId="{5E91A960-01CE-4E92-8B87-39C0557A7021}" srcOrd="3" destOrd="0" presId="urn:microsoft.com/office/officeart/2005/8/layout/cycle2"/>
    <dgm:cxn modelId="{25A75282-1932-4C0A-A5AA-7ED235098FE9}" type="presParOf" srcId="{5E91A960-01CE-4E92-8B87-39C0557A7021}" destId="{7BFA91E1-EE97-4F84-BF5A-950313821E28}" srcOrd="0" destOrd="0" presId="urn:microsoft.com/office/officeart/2005/8/layout/cycle2"/>
    <dgm:cxn modelId="{1465280A-40F0-488D-962C-4150417D4B4F}" type="presParOf" srcId="{56C47D4C-4656-4626-916E-CF1984DF0857}" destId="{8B0518FD-B248-43F6-B8DB-08717904BA04}" srcOrd="4" destOrd="0" presId="urn:microsoft.com/office/officeart/2005/8/layout/cycle2"/>
    <dgm:cxn modelId="{64D0197C-B4D7-4E10-96F9-13C10B98342C}" type="presParOf" srcId="{56C47D4C-4656-4626-916E-CF1984DF0857}" destId="{B815EE10-A8C4-490D-8DF4-709FDDDD601F}" srcOrd="5" destOrd="0" presId="urn:microsoft.com/office/officeart/2005/8/layout/cycle2"/>
    <dgm:cxn modelId="{B3C5EAEE-3FA3-42C9-BA63-9C7D8AED4E05}" type="presParOf" srcId="{B815EE10-A8C4-490D-8DF4-709FDDDD601F}" destId="{A1C566BA-D551-4CED-B132-E55E2544604C}" srcOrd="0" destOrd="0" presId="urn:microsoft.com/office/officeart/2005/8/layout/cycle2"/>
    <dgm:cxn modelId="{849E6C30-CECA-498C-9477-AD135F53ECB7}" type="presParOf" srcId="{56C47D4C-4656-4626-916E-CF1984DF0857}" destId="{EAE656D0-03BB-4594-874D-E6C516B97E59}" srcOrd="6" destOrd="0" presId="urn:microsoft.com/office/officeart/2005/8/layout/cycle2"/>
    <dgm:cxn modelId="{2F5732CE-E67F-4855-819F-A3832B116BC7}" type="presParOf" srcId="{56C47D4C-4656-4626-916E-CF1984DF0857}" destId="{E754915F-483D-4D5B-9B24-E1E07CB88625}" srcOrd="7" destOrd="0" presId="urn:microsoft.com/office/officeart/2005/8/layout/cycle2"/>
    <dgm:cxn modelId="{2B7D5B5D-2F86-477D-89D2-A2BD279021D9}" type="presParOf" srcId="{E754915F-483D-4D5B-9B24-E1E07CB88625}" destId="{A9D58E78-B90F-443F-99E8-D94CF47D177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936D1-5D26-4E83-8585-4B7B1A68746F}">
      <dsp:nvSpPr>
        <dsp:cNvPr id="0" name=""/>
        <dsp:cNvSpPr/>
      </dsp:nvSpPr>
      <dsp:spPr>
        <a:xfrm>
          <a:off x="1324703" y="760"/>
          <a:ext cx="1147643" cy="1147643"/>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dirty="0"/>
            <a:t>Technique</a:t>
          </a:r>
        </a:p>
      </dsp:txBody>
      <dsp:txXfrm>
        <a:off x="1492771" y="168828"/>
        <a:ext cx="811507" cy="811507"/>
      </dsp:txXfrm>
    </dsp:sp>
    <dsp:sp modelId="{3DEC3FEB-74D3-4400-A73E-B0B24825F9C9}">
      <dsp:nvSpPr>
        <dsp:cNvPr id="0" name=""/>
        <dsp:cNvSpPr/>
      </dsp:nvSpPr>
      <dsp:spPr>
        <a:xfrm rot="2700000">
          <a:off x="2349317" y="984831"/>
          <a:ext cx="306243" cy="38732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a:off x="2362771" y="1029815"/>
        <a:ext cx="214370" cy="232397"/>
      </dsp:txXfrm>
    </dsp:sp>
    <dsp:sp modelId="{D10C87EB-BB01-4CE1-BE08-2018B8561706}">
      <dsp:nvSpPr>
        <dsp:cNvPr id="0" name=""/>
        <dsp:cNvSpPr/>
      </dsp:nvSpPr>
      <dsp:spPr>
        <a:xfrm>
          <a:off x="2544789" y="1220846"/>
          <a:ext cx="1147643" cy="1147643"/>
        </a:xfrm>
        <a:prstGeom prst="ellipse">
          <a:avLst/>
        </a:prstGeom>
        <a:solidFill>
          <a:schemeClr val="accent4">
            <a:hueOff val="-5293659"/>
            <a:satOff val="17727"/>
            <a:lumOff val="30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dirty="0"/>
            <a:t>Organisation</a:t>
          </a:r>
        </a:p>
        <a:p>
          <a:pPr lvl="0" algn="ctr" defTabSz="444500">
            <a:lnSpc>
              <a:spcPct val="90000"/>
            </a:lnSpc>
            <a:spcBef>
              <a:spcPct val="0"/>
            </a:spcBef>
            <a:spcAft>
              <a:spcPct val="35000"/>
            </a:spcAft>
          </a:pPr>
          <a:r>
            <a:rPr lang="fr-FR" sz="1000" kern="1200" dirty="0" err="1"/>
            <a:t>Process</a:t>
          </a:r>
          <a:endParaRPr lang="fr-FR" sz="1000" kern="1200" dirty="0"/>
        </a:p>
      </dsp:txBody>
      <dsp:txXfrm>
        <a:off x="2712857" y="1388914"/>
        <a:ext cx="811507" cy="811507"/>
      </dsp:txXfrm>
    </dsp:sp>
    <dsp:sp modelId="{5E91A960-01CE-4E92-8B87-39C0557A7021}">
      <dsp:nvSpPr>
        <dsp:cNvPr id="0" name=""/>
        <dsp:cNvSpPr/>
      </dsp:nvSpPr>
      <dsp:spPr>
        <a:xfrm rot="8100000">
          <a:off x="2361575" y="2204918"/>
          <a:ext cx="306243" cy="387329"/>
        </a:xfrm>
        <a:prstGeom prst="rightArrow">
          <a:avLst>
            <a:gd name="adj1" fmla="val 60000"/>
            <a:gd name="adj2" fmla="val 50000"/>
          </a:avLst>
        </a:prstGeom>
        <a:solidFill>
          <a:schemeClr val="accent4">
            <a:hueOff val="-5293659"/>
            <a:satOff val="17727"/>
            <a:lumOff val="307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rot="10800000">
        <a:off x="2439994" y="2249902"/>
        <a:ext cx="214370" cy="232397"/>
      </dsp:txXfrm>
    </dsp:sp>
    <dsp:sp modelId="{8B0518FD-B248-43F6-B8DB-08717904BA04}">
      <dsp:nvSpPr>
        <dsp:cNvPr id="0" name=""/>
        <dsp:cNvSpPr/>
      </dsp:nvSpPr>
      <dsp:spPr>
        <a:xfrm>
          <a:off x="1324703" y="2440932"/>
          <a:ext cx="1147643" cy="1147643"/>
        </a:xfrm>
        <a:prstGeom prst="ellipse">
          <a:avLst/>
        </a:prstGeom>
        <a:solidFill>
          <a:schemeClr val="accent4">
            <a:hueOff val="-10587318"/>
            <a:satOff val="35455"/>
            <a:lumOff val="61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dirty="0"/>
            <a:t>AGILE</a:t>
          </a:r>
        </a:p>
        <a:p>
          <a:pPr lvl="0" algn="ctr" defTabSz="444500">
            <a:lnSpc>
              <a:spcPct val="90000"/>
            </a:lnSpc>
            <a:spcBef>
              <a:spcPct val="0"/>
            </a:spcBef>
            <a:spcAft>
              <a:spcPct val="35000"/>
            </a:spcAft>
          </a:pPr>
          <a:r>
            <a:rPr lang="fr-FR" sz="1000" kern="1200" dirty="0"/>
            <a:t>DEV/OPS</a:t>
          </a:r>
        </a:p>
      </dsp:txBody>
      <dsp:txXfrm>
        <a:off x="1492771" y="2609000"/>
        <a:ext cx="811507" cy="811507"/>
      </dsp:txXfrm>
    </dsp:sp>
    <dsp:sp modelId="{B815EE10-A8C4-490D-8DF4-709FDDDD601F}">
      <dsp:nvSpPr>
        <dsp:cNvPr id="0" name=""/>
        <dsp:cNvSpPr/>
      </dsp:nvSpPr>
      <dsp:spPr>
        <a:xfrm rot="13500000">
          <a:off x="1141489" y="2217175"/>
          <a:ext cx="306243" cy="387329"/>
        </a:xfrm>
        <a:prstGeom prst="rightArrow">
          <a:avLst>
            <a:gd name="adj1" fmla="val 60000"/>
            <a:gd name="adj2" fmla="val 50000"/>
          </a:avLst>
        </a:prstGeom>
        <a:solidFill>
          <a:schemeClr val="accent4">
            <a:hueOff val="-10587318"/>
            <a:satOff val="35455"/>
            <a:lumOff val="61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rot="10800000">
        <a:off x="1219908" y="2327123"/>
        <a:ext cx="214370" cy="232397"/>
      </dsp:txXfrm>
    </dsp:sp>
    <dsp:sp modelId="{EAE656D0-03BB-4594-874D-E6C516B97E59}">
      <dsp:nvSpPr>
        <dsp:cNvPr id="0" name=""/>
        <dsp:cNvSpPr/>
      </dsp:nvSpPr>
      <dsp:spPr>
        <a:xfrm>
          <a:off x="104617" y="1220846"/>
          <a:ext cx="1147643" cy="1147643"/>
        </a:xfrm>
        <a:prstGeom prst="ellipse">
          <a:avLst/>
        </a:prstGeom>
        <a:solidFill>
          <a:schemeClr val="accent4">
            <a:hueOff val="-15880977"/>
            <a:satOff val="53182"/>
            <a:lumOff val="92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dirty="0"/>
            <a:t>Cycle de vie</a:t>
          </a:r>
          <a:br>
            <a:rPr lang="fr-FR" sz="1000" kern="1200" dirty="0"/>
          </a:br>
          <a:r>
            <a:rPr lang="fr-FR" sz="1000" kern="1200" dirty="0"/>
            <a:t>Production</a:t>
          </a:r>
        </a:p>
      </dsp:txBody>
      <dsp:txXfrm>
        <a:off x="272685" y="1388914"/>
        <a:ext cx="811507" cy="811507"/>
      </dsp:txXfrm>
    </dsp:sp>
    <dsp:sp modelId="{E754915F-483D-4D5B-9B24-E1E07CB88625}">
      <dsp:nvSpPr>
        <dsp:cNvPr id="0" name=""/>
        <dsp:cNvSpPr/>
      </dsp:nvSpPr>
      <dsp:spPr>
        <a:xfrm rot="18900000">
          <a:off x="1129231" y="997089"/>
          <a:ext cx="306243" cy="387329"/>
        </a:xfrm>
        <a:prstGeom prst="rightArrow">
          <a:avLst>
            <a:gd name="adj1" fmla="val 60000"/>
            <a:gd name="adj2" fmla="val 50000"/>
          </a:avLst>
        </a:prstGeom>
        <a:solidFill>
          <a:schemeClr val="accent4">
            <a:hueOff val="-15880977"/>
            <a:satOff val="53182"/>
            <a:lumOff val="92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a:off x="1142685" y="1107037"/>
        <a:ext cx="214370" cy="23239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3332A433-FFE5-5146-96A2-89A3F87C0D23}" type="datetimeFigureOut">
              <a:rPr lang="fr-FR" smtClean="0"/>
              <a:t>03/12/2018</a:t>
            </a:fld>
            <a:endParaRPr lang="fr-FR" dirty="0"/>
          </a:p>
        </p:txBody>
      </p:sp>
      <p:sp>
        <p:nvSpPr>
          <p:cNvPr id="4" name="Espace réservé du pied de page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ACD232D2-6EAB-8746-BAB3-A7F2EC9CD836}" type="slidenum">
              <a:rPr lang="fr-FR" smtClean="0"/>
              <a:t>‹N°›</a:t>
            </a:fld>
            <a:endParaRPr lang="fr-FR" dirty="0"/>
          </a:p>
        </p:txBody>
      </p:sp>
    </p:spTree>
    <p:extLst>
      <p:ext uri="{BB962C8B-B14F-4D97-AF65-F5344CB8AC3E}">
        <p14:creationId xmlns:p14="http://schemas.microsoft.com/office/powerpoint/2010/main" val="1014826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dirty="0"/>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D91F375-ABD4-43B0-95A2-6A338A4A5C04}" type="datetimeFigureOut">
              <a:rPr lang="fr-FR" smtClean="0"/>
              <a:t>03/12/2018</a:t>
            </a:fld>
            <a:endParaRPr lang="fr-FR" dirty="0"/>
          </a:p>
        </p:txBody>
      </p:sp>
      <p:sp>
        <p:nvSpPr>
          <p:cNvPr id="4" name="Espace réservé de l'image des diapositives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fr-FR" dirty="0"/>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dirty="0"/>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3EF5842-04F3-4695-8C7E-60D49603CB5D}" type="slidenum">
              <a:rPr lang="fr-FR" smtClean="0"/>
              <a:t>‹N°›</a:t>
            </a:fld>
            <a:endParaRPr lang="fr-FR" dirty="0"/>
          </a:p>
        </p:txBody>
      </p:sp>
    </p:spTree>
    <p:extLst>
      <p:ext uri="{BB962C8B-B14F-4D97-AF65-F5344CB8AC3E}">
        <p14:creationId xmlns:p14="http://schemas.microsoft.com/office/powerpoint/2010/main" val="1319601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3EF5842-04F3-4695-8C7E-60D49603CB5D}" type="slidenum">
              <a:rPr lang="fr-FR" smtClean="0"/>
              <a:t>3</a:t>
            </a:fld>
            <a:endParaRPr lang="fr-FR" dirty="0"/>
          </a:p>
        </p:txBody>
      </p:sp>
    </p:spTree>
    <p:extLst>
      <p:ext uri="{BB962C8B-B14F-4D97-AF65-F5344CB8AC3E}">
        <p14:creationId xmlns:p14="http://schemas.microsoft.com/office/powerpoint/2010/main" val="1058427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C3EF5842-04F3-4695-8C7E-60D49603CB5D}" type="slidenum">
              <a:rPr lang="fr-FR" smtClean="0"/>
              <a:t>6</a:t>
            </a:fld>
            <a:endParaRPr lang="fr-FR" dirty="0"/>
          </a:p>
        </p:txBody>
      </p:sp>
    </p:spTree>
    <p:extLst>
      <p:ext uri="{BB962C8B-B14F-4D97-AF65-F5344CB8AC3E}">
        <p14:creationId xmlns:p14="http://schemas.microsoft.com/office/powerpoint/2010/main" val="3195248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C3EF5842-04F3-4695-8C7E-60D49603CB5D}" type="slidenum">
              <a:rPr lang="fr-FR" smtClean="0"/>
              <a:t>7</a:t>
            </a:fld>
            <a:endParaRPr lang="fr-FR" dirty="0"/>
          </a:p>
        </p:txBody>
      </p:sp>
    </p:spTree>
    <p:extLst>
      <p:ext uri="{BB962C8B-B14F-4D97-AF65-F5344CB8AC3E}">
        <p14:creationId xmlns:p14="http://schemas.microsoft.com/office/powerpoint/2010/main" val="3125164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3EF5842-04F3-4695-8C7E-60D49603CB5D}" type="slidenum">
              <a:rPr lang="fr-FR" smtClean="0"/>
              <a:t>11</a:t>
            </a:fld>
            <a:endParaRPr lang="fr-FR" dirty="0"/>
          </a:p>
        </p:txBody>
      </p:sp>
    </p:spTree>
    <p:extLst>
      <p:ext uri="{BB962C8B-B14F-4D97-AF65-F5344CB8AC3E}">
        <p14:creationId xmlns:p14="http://schemas.microsoft.com/office/powerpoint/2010/main" val="1658233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3EF5842-04F3-4695-8C7E-60D49603CB5D}" type="slidenum">
              <a:rPr lang="fr-FR" smtClean="0"/>
              <a:t>12</a:t>
            </a:fld>
            <a:endParaRPr lang="fr-FR" dirty="0"/>
          </a:p>
        </p:txBody>
      </p:sp>
    </p:spTree>
    <p:extLst>
      <p:ext uri="{BB962C8B-B14F-4D97-AF65-F5344CB8AC3E}">
        <p14:creationId xmlns:p14="http://schemas.microsoft.com/office/powerpoint/2010/main" val="1658233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file://localhost/Users/carolinedargein/Desktop/donut-orange.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1_TITRE ET VISUEL">
    <p:bg>
      <p:bgPr>
        <a:gradFill flip="none" rotWithShape="1">
          <a:gsLst>
            <a:gs pos="0">
              <a:schemeClr val="tx1"/>
            </a:gs>
            <a:gs pos="100000">
              <a:srgbClr val="EFEEED"/>
            </a:gs>
          </a:gsLst>
          <a:lin ang="5400000" scaled="0"/>
          <a:tileRect/>
        </a:gradFill>
        <a:effectLst/>
      </p:bgPr>
    </p:bg>
    <p:spTree>
      <p:nvGrpSpPr>
        <p:cNvPr id="1" name=""/>
        <p:cNvGrpSpPr/>
        <p:nvPr/>
      </p:nvGrpSpPr>
      <p:grpSpPr>
        <a:xfrm>
          <a:off x="0" y="0"/>
          <a:ext cx="0" cy="0"/>
          <a:chOff x="0" y="0"/>
          <a:chExt cx="0" cy="0"/>
        </a:xfrm>
      </p:grpSpPr>
      <p:sp>
        <p:nvSpPr>
          <p:cNvPr id="19" name="Rectangle 18"/>
          <p:cNvSpPr/>
          <p:nvPr userDrawn="1"/>
        </p:nvSpPr>
        <p:spPr>
          <a:xfrm>
            <a:off x="0" y="3811776"/>
            <a:ext cx="9144000" cy="133172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pic>
        <p:nvPicPr>
          <p:cNvPr id="15" name="Picture 4" descr="C:\Users\ChristineB\Seenk-D\BNPP\2015-02\PPT_43-06.png"/>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307975" y="4233442"/>
            <a:ext cx="2959614" cy="61264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3" name="Picture 3" descr="C:\Users\ChristineB\Seenk-D\BNPP\2015-02\PPT_43-08.png"/>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5570587" y="4419718"/>
            <a:ext cx="3206503" cy="21945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Image 21" descr="label-quadri.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753744" y="2859782"/>
            <a:ext cx="1066406" cy="795128"/>
          </a:xfrm>
          <a:prstGeom prst="rect">
            <a:avLst/>
          </a:prstGeom>
        </p:spPr>
      </p:pic>
      <p:sp>
        <p:nvSpPr>
          <p:cNvPr id="20" name="Rectangle 19"/>
          <p:cNvSpPr/>
          <p:nvPr userDrawn="1"/>
        </p:nvSpPr>
        <p:spPr>
          <a:xfrm>
            <a:off x="1097941" y="3586720"/>
            <a:ext cx="3492000" cy="452496"/>
          </a:xfrm>
          <a:prstGeom prst="rect">
            <a:avLst/>
          </a:prstGeom>
          <a:solidFill>
            <a:srgbClr val="00A76C"/>
          </a:solidFill>
          <a:ln w="3175" cap="flat" cmpd="sng" algn="ctr">
            <a:noFill/>
            <a:prstDash val="solid"/>
          </a:ln>
          <a:effectLst/>
        </p:spPr>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000" b="0" i="0" u="none" strike="noStrike" kern="0" cap="none" spc="0" normalizeH="0" baseline="0" noProof="0" dirty="0">
              <a:ln>
                <a:noFill/>
              </a:ln>
              <a:solidFill>
                <a:srgbClr val="A0C873"/>
              </a:solidFill>
              <a:effectLst/>
              <a:uLnTx/>
              <a:uFillTx/>
              <a:latin typeface="Arial"/>
              <a:ea typeface="+mn-ea"/>
              <a:cs typeface="+mn-cs"/>
            </a:endParaRPr>
          </a:p>
        </p:txBody>
      </p:sp>
      <p:sp>
        <p:nvSpPr>
          <p:cNvPr id="2" name="Titre 1"/>
          <p:cNvSpPr>
            <a:spLocks noGrp="1"/>
          </p:cNvSpPr>
          <p:nvPr>
            <p:ph type="ctrTitle" hasCustomPrompt="1"/>
          </p:nvPr>
        </p:nvSpPr>
        <p:spPr>
          <a:xfrm>
            <a:off x="390203" y="191692"/>
            <a:ext cx="5328592" cy="939898"/>
          </a:xfrm>
        </p:spPr>
        <p:txBody>
          <a:bodyPr anchor="t">
            <a:noAutofit/>
          </a:bodyPr>
          <a:lstStyle>
            <a:lvl1pPr algn="l">
              <a:lnSpc>
                <a:spcPct val="85000"/>
              </a:lnSpc>
              <a:defRPr sz="3600" b="1" cap="all" baseline="0">
                <a:solidFill>
                  <a:schemeClr val="bg1"/>
                </a:solidFill>
              </a:defRPr>
            </a:lvl1pPr>
          </a:lstStyle>
          <a:p>
            <a:r>
              <a:rPr lang="fr-FR" dirty="0"/>
              <a:t>Titre de la présentation</a:t>
            </a:r>
            <a:br>
              <a:rPr lang="fr-FR" dirty="0"/>
            </a:br>
            <a:r>
              <a:rPr lang="fr-FR" dirty="0"/>
              <a:t>sur 2 lignes</a:t>
            </a:r>
          </a:p>
        </p:txBody>
      </p:sp>
      <p:sp>
        <p:nvSpPr>
          <p:cNvPr id="3" name="Sous-titre 2"/>
          <p:cNvSpPr>
            <a:spLocks noGrp="1"/>
          </p:cNvSpPr>
          <p:nvPr>
            <p:ph type="subTitle" idx="1" hasCustomPrompt="1"/>
          </p:nvPr>
        </p:nvSpPr>
        <p:spPr>
          <a:xfrm>
            <a:off x="395536" y="1131590"/>
            <a:ext cx="5328000" cy="324000"/>
          </a:xfrm>
          <a:prstGeom prst="rect">
            <a:avLst/>
          </a:prstGeom>
        </p:spPr>
        <p:txBody>
          <a:bodyPr anchor="ctr">
            <a:normAutofit/>
          </a:bodyPr>
          <a:lstStyle>
            <a:lvl1pPr marL="0" indent="0" algn="l">
              <a:buNone/>
              <a:defRPr sz="2500" cap="all"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Sous-titre</a:t>
            </a:r>
          </a:p>
        </p:txBody>
      </p:sp>
      <p:sp>
        <p:nvSpPr>
          <p:cNvPr id="11" name="Espace réservé du texte 2"/>
          <p:cNvSpPr>
            <a:spLocks noGrp="1"/>
          </p:cNvSpPr>
          <p:nvPr>
            <p:ph type="body" idx="13" hasCustomPrompt="1"/>
          </p:nvPr>
        </p:nvSpPr>
        <p:spPr>
          <a:xfrm>
            <a:off x="1231057" y="3651870"/>
            <a:ext cx="3168000" cy="162000"/>
          </a:xfrm>
          <a:prstGeom prst="rect">
            <a:avLst/>
          </a:prstGeom>
        </p:spPr>
        <p:txBody>
          <a:bodyPr anchor="ctr">
            <a:normAutofit/>
          </a:bodyPr>
          <a:lstStyle>
            <a:lvl1pPr marL="0" indent="0" algn="l">
              <a:buNone/>
              <a:defRPr sz="1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a:t>Nom Prénom</a:t>
            </a:r>
          </a:p>
        </p:txBody>
      </p:sp>
      <p:sp>
        <p:nvSpPr>
          <p:cNvPr id="12" name="Espace réservé du texte 2"/>
          <p:cNvSpPr>
            <a:spLocks noGrp="1"/>
          </p:cNvSpPr>
          <p:nvPr>
            <p:ph type="body" idx="14" hasCustomPrompt="1"/>
          </p:nvPr>
        </p:nvSpPr>
        <p:spPr>
          <a:xfrm>
            <a:off x="1231057" y="3819510"/>
            <a:ext cx="3168000" cy="162000"/>
          </a:xfrm>
          <a:prstGeom prst="rect">
            <a:avLst/>
          </a:prstGeom>
        </p:spPr>
        <p:txBody>
          <a:bodyPr anchor="ctr">
            <a:normAutofit/>
          </a:bodyPr>
          <a:lstStyle>
            <a:lvl1pPr marL="0" indent="0" algn="l">
              <a:buNone/>
              <a:defRPr sz="1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dirty="0"/>
              <a:t>Lieu, 00/00/2015</a:t>
            </a:r>
          </a:p>
        </p:txBody>
      </p:sp>
    </p:spTree>
    <p:extLst>
      <p:ext uri="{BB962C8B-B14F-4D97-AF65-F5344CB8AC3E}">
        <p14:creationId xmlns:p14="http://schemas.microsoft.com/office/powerpoint/2010/main" val="82985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1" name="Espace réservé du contenu 2"/>
          <p:cNvSpPr>
            <a:spLocks noGrp="1"/>
          </p:cNvSpPr>
          <p:nvPr>
            <p:ph idx="1"/>
          </p:nvPr>
        </p:nvSpPr>
        <p:spPr>
          <a:xfrm>
            <a:off x="342578" y="852984"/>
            <a:ext cx="8460000" cy="3588847"/>
          </a:xfrm>
          <a:prstGeom prst="rect">
            <a:avLst/>
          </a:prstGeom>
        </p:spPr>
        <p:txBody>
          <a:bodyPr/>
          <a:lstStyle>
            <a:lvl1pPr marL="285750" indent="-285750">
              <a:buClr>
                <a:schemeClr val="accent2"/>
              </a:buClr>
              <a:buFont typeface="Lucida Grande"/>
              <a:buChar char="●"/>
              <a:defRPr>
                <a:solidFill>
                  <a:srgbClr val="323334"/>
                </a:solidFill>
              </a:defRPr>
            </a:lvl1pPr>
            <a:lvl2pPr marL="358775" indent="-179388">
              <a:buClr>
                <a:schemeClr val="accent5"/>
              </a:buClr>
              <a:buSzPct val="90000"/>
              <a:buFontTx/>
              <a:buBlip>
                <a:blip r:embed="rId2" r:link="rId3"/>
              </a:buBlip>
              <a:defRPr>
                <a:solidFill>
                  <a:srgbClr val="323334"/>
                </a:solidFill>
              </a:defRPr>
            </a:lvl2pPr>
            <a:lvl3pPr marL="538163" indent="-182563">
              <a:buClr>
                <a:schemeClr val="accent1"/>
              </a:buClr>
              <a:buFont typeface="Arial"/>
              <a:buChar char="•"/>
              <a:defRPr b="0">
                <a:solidFill>
                  <a:schemeClr val="bg1">
                    <a:lumMod val="50000"/>
                  </a:schemeClr>
                </a:solidFill>
              </a:defRPr>
            </a:lvl3pPr>
            <a:lvl4pPr marL="719138" indent="-173038">
              <a:buClr>
                <a:schemeClr val="accent4"/>
              </a:buClr>
              <a:defRPr>
                <a:solidFill>
                  <a:schemeClr val="accent2"/>
                </a:solidFill>
              </a:defRPr>
            </a:lvl4pPr>
            <a:lvl5pPr marL="3175" indent="4763">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8" name="Titre 7"/>
          <p:cNvSpPr>
            <a:spLocks noGrp="1"/>
          </p:cNvSpPr>
          <p:nvPr>
            <p:ph type="title"/>
          </p:nvPr>
        </p:nvSpPr>
        <p:spPr/>
        <p:txBody>
          <a:bodyPr/>
          <a:lstStyle/>
          <a:p>
            <a:r>
              <a:rPr lang="fr-FR"/>
              <a:t>Cliquez et modifiez le titre</a:t>
            </a:r>
          </a:p>
        </p:txBody>
      </p:sp>
      <p:cxnSp>
        <p:nvCxnSpPr>
          <p:cNvPr id="16" name="Connecteur droit 15"/>
          <p:cNvCxnSpPr/>
          <p:nvPr userDrawn="1"/>
        </p:nvCxnSpPr>
        <p:spPr>
          <a:xfrm>
            <a:off x="342578" y="659250"/>
            <a:ext cx="8460000" cy="0"/>
          </a:xfrm>
          <a:prstGeom prst="line">
            <a:avLst/>
          </a:prstGeom>
          <a:ln w="12700">
            <a:solidFill>
              <a:srgbClr val="767676"/>
            </a:solidFill>
          </a:ln>
        </p:spPr>
        <p:style>
          <a:lnRef idx="1">
            <a:schemeClr val="accent1"/>
          </a:lnRef>
          <a:fillRef idx="0">
            <a:schemeClr val="accent1"/>
          </a:fillRef>
          <a:effectRef idx="0">
            <a:schemeClr val="accent1"/>
          </a:effectRef>
          <a:fontRef idx="minor">
            <a:schemeClr val="tx1"/>
          </a:fontRef>
        </p:style>
      </p:cxnSp>
      <p:sp>
        <p:nvSpPr>
          <p:cNvPr id="7" name="Espace réservé du pied de page 6"/>
          <p:cNvSpPr>
            <a:spLocks noGrp="1"/>
          </p:cNvSpPr>
          <p:nvPr>
            <p:ph type="ftr" sz="quarter" idx="11"/>
          </p:nvPr>
        </p:nvSpPr>
        <p:spPr/>
        <p:txBody>
          <a:bodyPr/>
          <a:lstStyle/>
          <a:p>
            <a:pPr>
              <a:defRPr/>
            </a:pPr>
            <a:r>
              <a:rPr lang="fr-FR" dirty="0"/>
              <a:t>Cloud NG</a:t>
            </a:r>
          </a:p>
        </p:txBody>
      </p:sp>
      <p:sp>
        <p:nvSpPr>
          <p:cNvPr id="9" name="Espace réservé du numéro de diapositive 8"/>
          <p:cNvSpPr>
            <a:spLocks noGrp="1"/>
          </p:cNvSpPr>
          <p:nvPr>
            <p:ph type="sldNum" sz="quarter" idx="12"/>
          </p:nvPr>
        </p:nvSpPr>
        <p:spPr/>
        <p:txBody>
          <a:bodyPr/>
          <a:lstStyle/>
          <a:p>
            <a:pPr>
              <a:defRPr/>
            </a:pPr>
            <a:fld id="{276219AF-F5ED-455B-A512-B03AB3602319}" type="slidenum">
              <a:rPr lang="fr-FR" smtClean="0"/>
              <a:pPr>
                <a:defRPr/>
              </a:pPr>
              <a:t>‹N°›</a:t>
            </a:fld>
            <a:endParaRPr lang="fr-FR" dirty="0"/>
          </a:p>
        </p:txBody>
      </p:sp>
    </p:spTree>
    <p:extLst>
      <p:ext uri="{BB962C8B-B14F-4D97-AF65-F5344CB8AC3E}">
        <p14:creationId xmlns:p14="http://schemas.microsoft.com/office/powerpoint/2010/main" val="3093295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IE">
    <p:spTree>
      <p:nvGrpSpPr>
        <p:cNvPr id="1" name=""/>
        <p:cNvGrpSpPr/>
        <p:nvPr/>
      </p:nvGrpSpPr>
      <p:grpSpPr>
        <a:xfrm>
          <a:off x="0" y="0"/>
          <a:ext cx="0" cy="0"/>
          <a:chOff x="0" y="0"/>
          <a:chExt cx="0" cy="0"/>
        </a:xfrm>
      </p:grpSpPr>
      <p:sp>
        <p:nvSpPr>
          <p:cNvPr id="9" name="Titre 1"/>
          <p:cNvSpPr>
            <a:spLocks noGrp="1"/>
          </p:cNvSpPr>
          <p:nvPr>
            <p:ph type="ctrTitle" hasCustomPrompt="1"/>
          </p:nvPr>
        </p:nvSpPr>
        <p:spPr>
          <a:xfrm>
            <a:off x="2699793" y="1621073"/>
            <a:ext cx="5544615" cy="2138809"/>
          </a:xfrm>
        </p:spPr>
        <p:txBody>
          <a:bodyPr anchor="t">
            <a:noAutofit/>
          </a:bodyPr>
          <a:lstStyle>
            <a:lvl1pPr algn="l">
              <a:lnSpc>
                <a:spcPct val="85000"/>
              </a:lnSpc>
              <a:defRPr sz="3600" b="1" cap="all" baseline="0">
                <a:solidFill>
                  <a:srgbClr val="646567"/>
                </a:solidFill>
              </a:defRPr>
            </a:lvl1pPr>
          </a:lstStyle>
          <a:p>
            <a:r>
              <a:rPr lang="fr-FR" dirty="0"/>
              <a:t>Titre de la partie</a:t>
            </a:r>
          </a:p>
        </p:txBody>
      </p:sp>
      <p:sp>
        <p:nvSpPr>
          <p:cNvPr id="12" name="Espace réservé du pied de page 11"/>
          <p:cNvSpPr>
            <a:spLocks noGrp="1"/>
          </p:cNvSpPr>
          <p:nvPr>
            <p:ph type="ftr" sz="quarter" idx="11"/>
          </p:nvPr>
        </p:nvSpPr>
        <p:spPr/>
        <p:txBody>
          <a:bodyPr/>
          <a:lstStyle/>
          <a:p>
            <a:pPr>
              <a:defRPr/>
            </a:pPr>
            <a:r>
              <a:rPr lang="fr-FR" dirty="0"/>
              <a:t>Cloud NG</a:t>
            </a:r>
          </a:p>
        </p:txBody>
      </p:sp>
      <p:sp>
        <p:nvSpPr>
          <p:cNvPr id="13" name="Espace réservé du numéro de diapositive 12"/>
          <p:cNvSpPr>
            <a:spLocks noGrp="1"/>
          </p:cNvSpPr>
          <p:nvPr>
            <p:ph type="sldNum" sz="quarter" idx="12"/>
          </p:nvPr>
        </p:nvSpPr>
        <p:spPr/>
        <p:txBody>
          <a:bodyPr/>
          <a:lstStyle/>
          <a:p>
            <a:pPr>
              <a:defRPr/>
            </a:pPr>
            <a:fld id="{276219AF-F5ED-455B-A512-B03AB3602319}" type="slidenum">
              <a:rPr lang="fr-FR" smtClean="0"/>
              <a:pPr>
                <a:defRPr/>
              </a:pPr>
              <a:t>‹N°›</a:t>
            </a:fld>
            <a:endParaRPr lang="fr-FR" dirty="0"/>
          </a:p>
        </p:txBody>
      </p:sp>
      <p:pic>
        <p:nvPicPr>
          <p:cNvPr id="3" name="Image 2" descr="puce-donut.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63998" y="1563638"/>
            <a:ext cx="632177" cy="632177"/>
          </a:xfrm>
          <a:prstGeom prst="rect">
            <a:avLst/>
          </a:prstGeom>
        </p:spPr>
      </p:pic>
    </p:spTree>
    <p:extLst>
      <p:ext uri="{BB962C8B-B14F-4D97-AF65-F5344CB8AC3E}">
        <p14:creationId xmlns:p14="http://schemas.microsoft.com/office/powerpoint/2010/main" val="1936646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pied de page 2"/>
          <p:cNvSpPr>
            <a:spLocks noGrp="1"/>
          </p:cNvSpPr>
          <p:nvPr>
            <p:ph type="ftr" sz="quarter" idx="10"/>
          </p:nvPr>
        </p:nvSpPr>
        <p:spPr/>
        <p:txBody>
          <a:bodyPr/>
          <a:lstStyle/>
          <a:p>
            <a:pPr>
              <a:defRPr/>
            </a:pPr>
            <a:r>
              <a:rPr lang="fr-FR" noProof="0" dirty="0"/>
              <a:t>Cloud NG</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noProof="0" smtClean="0"/>
              <a:pPr>
                <a:defRPr/>
              </a:pPr>
              <a:t>‹N°›</a:t>
            </a:fld>
            <a:endParaRPr lang="fr-FR" noProof="0" dirty="0"/>
          </a:p>
        </p:txBody>
      </p:sp>
      <p:cxnSp>
        <p:nvCxnSpPr>
          <p:cNvPr id="6" name="Connecteur droit 5"/>
          <p:cNvCxnSpPr/>
          <p:nvPr userDrawn="1"/>
        </p:nvCxnSpPr>
        <p:spPr>
          <a:xfrm>
            <a:off x="342578" y="659250"/>
            <a:ext cx="8460000" cy="0"/>
          </a:xfrm>
          <a:prstGeom prst="line">
            <a:avLst/>
          </a:prstGeom>
          <a:ln w="12700">
            <a:solidFill>
              <a:srgbClr val="76767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61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10" Type="http://schemas.openxmlformats.org/officeDocument/2006/relationships/image" Target="file://localhost/Users/carolinedargein/Documents/BLEND/BLEND_Clients/CLIENTS_OK-2014/BNP%20PARIBAS/ITG/PRESE_ITG/donut-orange.png" TargetMode="Externa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42578" y="86616"/>
            <a:ext cx="8460000" cy="559248"/>
          </a:xfrm>
          <a:prstGeom prst="rect">
            <a:avLst/>
          </a:prstGeom>
        </p:spPr>
        <p:txBody>
          <a:bodyPr vert="horz" lIns="0" tIns="0" rIns="0" bIns="0" rtlCol="0" anchor="ctr" anchorCtr="0">
            <a:normAutofit/>
          </a:bodyPr>
          <a:lstStyle/>
          <a:p>
            <a:r>
              <a:rPr lang="fr-FR" noProof="0" dirty="0"/>
              <a:t>Modifiez le style du titre</a:t>
            </a:r>
          </a:p>
        </p:txBody>
      </p:sp>
      <p:cxnSp>
        <p:nvCxnSpPr>
          <p:cNvPr id="11" name="Connecteur droit 10"/>
          <p:cNvCxnSpPr/>
          <p:nvPr/>
        </p:nvCxnSpPr>
        <p:spPr>
          <a:xfrm>
            <a:off x="342578" y="4576830"/>
            <a:ext cx="846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5"/>
          <p:cNvSpPr>
            <a:spLocks noGrp="1" noChangeArrowheads="1"/>
          </p:cNvSpPr>
          <p:nvPr>
            <p:ph type="ftr" sz="quarter" idx="3"/>
          </p:nvPr>
        </p:nvSpPr>
        <p:spPr bwMode="auto">
          <a:xfrm>
            <a:off x="6300192" y="4796670"/>
            <a:ext cx="2016000" cy="135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a:solidFill>
                  <a:schemeClr val="bg1"/>
                </a:solidFill>
              </a:defRPr>
            </a:lvl1pPr>
          </a:lstStyle>
          <a:p>
            <a:pPr>
              <a:defRPr/>
            </a:pPr>
            <a:r>
              <a:rPr lang="fr-FR" noProof="0" dirty="0"/>
              <a:t>Cloud NG</a:t>
            </a:r>
          </a:p>
        </p:txBody>
      </p:sp>
      <p:sp>
        <p:nvSpPr>
          <p:cNvPr id="17" name="Espace réservé du numéro de diapositive 16"/>
          <p:cNvSpPr>
            <a:spLocks noGrp="1" noChangeArrowheads="1"/>
          </p:cNvSpPr>
          <p:nvPr>
            <p:ph type="sldNum" sz="quarter" idx="4"/>
          </p:nvPr>
        </p:nvSpPr>
        <p:spPr bwMode="auto">
          <a:xfrm>
            <a:off x="8369768" y="4796670"/>
            <a:ext cx="180000" cy="135000"/>
          </a:xfrm>
          <a:prstGeom prst="rect">
            <a:avLst/>
          </a:prstGeom>
          <a:noFill/>
          <a:ln w="9525">
            <a:noFill/>
            <a:miter lim="800000"/>
            <a:headEnd/>
            <a:tailEnd/>
          </a:ln>
          <a:effectLst/>
        </p:spPr>
        <p:txBody>
          <a:bodyPr vert="horz" wrap="none" lIns="0" tIns="0" rIns="0" bIns="0" numCol="1" anchor="ctr" anchorCtr="0" compatLnSpc="1">
            <a:prstTxWarp prst="textNoShape">
              <a:avLst/>
            </a:prstTxWarp>
          </a:bodyPr>
          <a:lstStyle>
            <a:lvl1pPr algn="r">
              <a:defRPr sz="800" b="1">
                <a:solidFill>
                  <a:schemeClr val="bg1"/>
                </a:solidFill>
              </a:defRPr>
            </a:lvl1pPr>
          </a:lstStyle>
          <a:p>
            <a:pPr>
              <a:defRPr/>
            </a:pPr>
            <a:fld id="{276219AF-F5ED-455B-A512-B03AB3602319}" type="slidenum">
              <a:rPr lang="fr-FR" noProof="0" smtClean="0"/>
              <a:pPr>
                <a:defRPr/>
              </a:pPr>
              <a:t>‹N°›</a:t>
            </a:fld>
            <a:endParaRPr lang="fr-FR" noProof="0" dirty="0"/>
          </a:p>
        </p:txBody>
      </p:sp>
      <p:sp>
        <p:nvSpPr>
          <p:cNvPr id="5" name="Espace réservé du texte 4"/>
          <p:cNvSpPr>
            <a:spLocks noGrp="1"/>
          </p:cNvSpPr>
          <p:nvPr>
            <p:ph type="body" idx="1"/>
          </p:nvPr>
        </p:nvSpPr>
        <p:spPr>
          <a:xfrm>
            <a:off x="323528" y="843559"/>
            <a:ext cx="8496622" cy="3751064"/>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12" name="Picture 3" descr="C:\Users\ChristineB\Seenk-D\BNPP\2015-02\PPT_43-07.png"/>
          <p:cNvPicPr>
            <a:picLocks noChangeAspect="1" noChangeArrowheads="1"/>
          </p:cNvPicPr>
          <p:nvPr/>
        </p:nvPicPr>
        <p:blipFill>
          <a:blip r:embed="rId6" cstate="screen">
            <a:extLst>
              <a:ext uri="{28A0092B-C50C-407E-A947-70E740481C1C}">
                <a14:useLocalDpi xmlns:a14="http://schemas.microsoft.com/office/drawing/2010/main"/>
              </a:ext>
            </a:extLst>
          </a:blip>
          <a:stretch>
            <a:fillRect/>
          </a:stretch>
        </p:blipFill>
        <p:spPr bwMode="auto">
          <a:xfrm>
            <a:off x="647369" y="4689117"/>
            <a:ext cx="1548000" cy="31983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5" name="Picture 4" descr="C:\Users\ChristineB\Seenk-D\BNPP\2015-02\PPT_43-08.png"/>
          <p:cNvPicPr>
            <a:picLocks noChangeAspect="1" noChangeArrowheads="1"/>
          </p:cNvPicPr>
          <p:nvPr/>
        </p:nvPicPr>
        <p:blipFill>
          <a:blip r:embed="rId7" cstate="screen">
            <a:extLst>
              <a:ext uri="{28A0092B-C50C-407E-A947-70E740481C1C}">
                <a14:useLocalDpi xmlns:a14="http://schemas.microsoft.com/office/drawing/2010/main"/>
              </a:ext>
            </a:extLst>
          </a:blip>
          <a:stretch>
            <a:fillRect/>
          </a:stretch>
        </p:blipFill>
        <p:spPr bwMode="auto">
          <a:xfrm>
            <a:off x="2915816" y="4785569"/>
            <a:ext cx="2088000" cy="14290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6" name="Image 15" descr="label-quadri.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230683" y="116011"/>
            <a:ext cx="589467" cy="439515"/>
          </a:xfrm>
          <a:prstGeom prst="rect">
            <a:avLst/>
          </a:prstGeom>
        </p:spPr>
      </p:pic>
    </p:spTree>
    <p:extLst>
      <p:ext uri="{BB962C8B-B14F-4D97-AF65-F5344CB8AC3E}">
        <p14:creationId xmlns:p14="http://schemas.microsoft.com/office/powerpoint/2010/main" val="1743258389"/>
      </p:ext>
    </p:extLst>
  </p:cSld>
  <p:clrMap bg1="dk1" tx1="lt1" bg2="dk2" tx2="lt2" accent1="accent1" accent2="accent2" accent3="accent3" accent4="accent4" accent5="accent5" accent6="accent6" hlink="hlink" folHlink="folHlink"/>
  <p:sldLayoutIdLst>
    <p:sldLayoutId id="2147483702" r:id="rId1"/>
    <p:sldLayoutId id="2147483691" r:id="rId2"/>
    <p:sldLayoutId id="2147483692" r:id="rId3"/>
    <p:sldLayoutId id="2147483693" r:id="rId4"/>
  </p:sldLayoutIdLst>
  <p:hf hdr="0"/>
  <p:txStyles>
    <p:titleStyle>
      <a:lvl1pPr algn="l" defTabSz="914400" rtl="0" eaLnBrk="1" latinLnBrk="0" hangingPunct="1">
        <a:spcBef>
          <a:spcPct val="0"/>
        </a:spcBef>
        <a:buNone/>
        <a:defRPr sz="3000" b="1" kern="1200">
          <a:solidFill>
            <a:srgbClr val="00000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chemeClr val="bg1">
              <a:lumMod val="50000"/>
            </a:schemeClr>
          </a:solidFill>
          <a:latin typeface="+mn-lt"/>
          <a:ea typeface="+mn-ea"/>
          <a:cs typeface="+mn-cs"/>
        </a:defRPr>
      </a:lvl1pPr>
      <a:lvl2pPr marL="552450" marR="0" indent="-285750" algn="l" defTabSz="914400" rtl="0" eaLnBrk="1" fontAlgn="auto" latinLnBrk="0" hangingPunct="1">
        <a:lnSpc>
          <a:spcPct val="100000"/>
        </a:lnSpc>
        <a:spcBef>
          <a:spcPts val="200"/>
        </a:spcBef>
        <a:spcAft>
          <a:spcPts val="0"/>
        </a:spcAft>
        <a:buClr>
          <a:srgbClr val="49B170"/>
        </a:buClr>
        <a:buSzPct val="90000"/>
        <a:buFontTx/>
        <a:buBlip>
          <a:blip r:embed="rId9" r:link="rId10"/>
        </a:buBlip>
        <a:tabLst/>
        <a:defRPr sz="1600" kern="1200">
          <a:solidFill>
            <a:schemeClr val="bg1">
              <a:lumMod val="50000"/>
            </a:schemeClr>
          </a:solidFill>
          <a:latin typeface="+mn-lt"/>
          <a:ea typeface="+mn-ea"/>
          <a:cs typeface="+mn-cs"/>
        </a:defRPr>
      </a:lvl2pPr>
      <a:lvl3pPr marL="811213" marR="0" indent="-285750"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1166813" marR="0" indent="-176213" algn="l" defTabSz="914400" rtl="0" eaLnBrk="1" fontAlgn="auto" latinLnBrk="0" hangingPunct="1">
        <a:lnSpc>
          <a:spcPct val="100000"/>
        </a:lnSpc>
        <a:spcBef>
          <a:spcPts val="200"/>
        </a:spcBef>
        <a:spcAft>
          <a:spcPts val="0"/>
        </a:spcAft>
        <a:buClr>
          <a:schemeClr val="tx2"/>
        </a:buClr>
        <a:buSzTx/>
        <a:buFont typeface="Arial"/>
        <a:buChar char="•"/>
        <a:tabLst/>
        <a:defRPr sz="1200" kern="1200">
          <a:solidFill>
            <a:schemeClr val="tx2"/>
          </a:solidFill>
          <a:latin typeface="+mn-lt"/>
          <a:ea typeface="+mn-ea"/>
          <a:cs typeface="+mn-cs"/>
        </a:defRPr>
      </a:lvl4pPr>
      <a:lvl5pPr marL="0" marR="0" indent="0"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file://localhost/Users/carolinedargein/Desktop/donut-orange.png"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file://localhost/Users/carolinedargein/Desktop/donut-orange.png"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file://localhost/Users/carolinedargein/Desktop/donut-orange.p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file://localhost/Users/carolinedargein/Desktop/donut-orange.pn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file://localhost/Users/carolinedargein/Desktop/donut-orange.png" TargetMode="External"/><Relationship Id="rId5" Type="http://schemas.openxmlformats.org/officeDocument/2006/relationships/image" Target="../media/image4.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file://localhost/Users/carolinedargein/Desktop/donut-orange.png" TargetMode="External"/><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scm.com/docs/git-lo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file://localhost/Users/carolinedargein/Desktop/donut-orange.p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file://localhost/Users/carolinedargein/Desktop/donut-orange.p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file://localhost/Users/carolinedargein/Desktop/donut-orange.p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ndpsoftware.com/git-cheatsheet.html#loc=index" TargetMode="External"/><Relationship Id="rId2" Type="http://schemas.openxmlformats.org/officeDocument/2006/relationships/hyperlink" Target="https://git-scm.com/book/en/v2/Getting-Started-About-Version-Control" TargetMode="External"/><Relationship Id="rId1" Type="http://schemas.openxmlformats.org/officeDocument/2006/relationships/slideLayout" Target="../slideLayouts/slideLayout2.xml"/><Relationship Id="rId4" Type="http://schemas.openxmlformats.org/officeDocument/2006/relationships/hyperlink" Target="http://marklodato.github.io/visual-git-guide/index-e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90202" y="191692"/>
            <a:ext cx="8430270" cy="1443954"/>
          </a:xfrm>
        </p:spPr>
        <p:txBody>
          <a:bodyPr/>
          <a:lstStyle/>
          <a:p>
            <a:r>
              <a:rPr lang="fr-FR" sz="2400" dirty="0"/>
              <a:t>Formations pépinière</a:t>
            </a:r>
            <a:br>
              <a:rPr lang="fr-FR" sz="2400" dirty="0"/>
            </a:br>
            <a:r>
              <a:rPr lang="fr-FR" sz="2400" dirty="0"/>
              <a:t/>
            </a:r>
            <a:br>
              <a:rPr lang="fr-FR" sz="2400" dirty="0"/>
            </a:br>
            <a:r>
              <a:rPr lang="fr-FR" sz="2400" i="1" dirty="0"/>
              <a:t>Gestion de </a:t>
            </a:r>
            <a:r>
              <a:rPr lang="fr-FR" sz="2400" i="1" dirty="0" err="1"/>
              <a:t>sourceS</a:t>
            </a:r>
            <a:r>
              <a:rPr lang="fr-FR" sz="2400" i="1" dirty="0"/>
              <a:t> - Git. Part-1</a:t>
            </a:r>
            <a:br>
              <a:rPr lang="fr-FR" sz="2400" i="1" dirty="0"/>
            </a:br>
            <a:endParaRPr lang="fr-FR" sz="2400" i="1" dirty="0"/>
          </a:p>
        </p:txBody>
      </p:sp>
      <p:sp>
        <p:nvSpPr>
          <p:cNvPr id="4" name="Espace réservé du texte 3"/>
          <p:cNvSpPr>
            <a:spLocks noGrp="1"/>
          </p:cNvSpPr>
          <p:nvPr>
            <p:ph type="body" idx="13"/>
          </p:nvPr>
        </p:nvSpPr>
        <p:spPr/>
        <p:txBody>
          <a:bodyPr>
            <a:normAutofit fontScale="32500" lnSpcReduction="20000"/>
          </a:bodyPr>
          <a:lstStyle/>
          <a:p>
            <a:r>
              <a:rPr lang="fr-FR" dirty="0"/>
              <a:t>Romain NOEL</a:t>
            </a:r>
          </a:p>
        </p:txBody>
      </p:sp>
      <p:sp>
        <p:nvSpPr>
          <p:cNvPr id="5" name="Espace réservé du texte 4"/>
          <p:cNvSpPr>
            <a:spLocks noGrp="1"/>
          </p:cNvSpPr>
          <p:nvPr>
            <p:ph type="body" idx="14"/>
          </p:nvPr>
        </p:nvSpPr>
        <p:spPr/>
        <p:txBody>
          <a:bodyPr>
            <a:normAutofit fontScale="32500" lnSpcReduction="20000"/>
          </a:bodyPr>
          <a:lstStyle/>
          <a:p>
            <a:r>
              <a:rPr lang="fr-FR" dirty="0"/>
              <a:t>Le 19/01/2018</a:t>
            </a:r>
          </a:p>
        </p:txBody>
      </p:sp>
    </p:spTree>
    <p:extLst>
      <p:ext uri="{BB962C8B-B14F-4D97-AF65-F5344CB8AC3E}">
        <p14:creationId xmlns:p14="http://schemas.microsoft.com/office/powerpoint/2010/main" val="1313749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smtClean="0"/>
              <a:t>Besoin : Sauvegarde de l’état actuel du code</a:t>
            </a:r>
            <a:endParaRPr lang="fr-FR" dirty="0"/>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10</a:t>
            </a:fld>
            <a:endParaRPr lang="fr-FR" dirty="0"/>
          </a:p>
        </p:txBody>
      </p:sp>
      <p:pic>
        <p:nvPicPr>
          <p:cNvPr id="7" name="Image 6">
            <a:extLst>
              <a:ext uri="{FF2B5EF4-FFF2-40B4-BE49-F238E27FC236}">
                <a16:creationId xmlns="" xmlns:a16="http://schemas.microsoft.com/office/drawing/2014/main" id="{A5197122-5ED4-496F-A602-BBE7A90EA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859782"/>
            <a:ext cx="792087" cy="792087"/>
          </a:xfrm>
          <a:prstGeom prst="rect">
            <a:avLst/>
          </a:prstGeom>
        </p:spPr>
      </p:pic>
      <p:sp>
        <p:nvSpPr>
          <p:cNvPr id="9" name="Rectangle à coins arrondis 24">
            <a:extLst>
              <a:ext uri="{FF2B5EF4-FFF2-40B4-BE49-F238E27FC236}">
                <a16:creationId xmlns="" xmlns:a16="http://schemas.microsoft.com/office/drawing/2014/main" id="{8A105A9A-1D65-4A55-AF96-DA3DB1BF7833}"/>
              </a:ext>
            </a:extLst>
          </p:cNvPr>
          <p:cNvSpPr/>
          <p:nvPr/>
        </p:nvSpPr>
        <p:spPr>
          <a:xfrm>
            <a:off x="1713031" y="1347614"/>
            <a:ext cx="2376264" cy="936104"/>
          </a:xfrm>
          <a:prstGeom prst="wedgeRoundRectCallout">
            <a:avLst>
              <a:gd name="adj1" fmla="val -43090"/>
              <a:gd name="adj2" fmla="val 81620"/>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Ok, je veux faire une sauvegarde de l’état actuel de mon code</a:t>
            </a:r>
            <a:endParaRPr lang="fr-FR" sz="1200" dirty="0"/>
          </a:p>
        </p:txBody>
      </p:sp>
      <p:sp>
        <p:nvSpPr>
          <p:cNvPr id="6" name="Rectangle 1"/>
          <p:cNvSpPr>
            <a:spLocks noChangeArrowheads="1"/>
          </p:cNvSpPr>
          <p:nvPr/>
        </p:nvSpPr>
        <p:spPr bwMode="auto">
          <a:xfrm>
            <a:off x="4788024" y="2770351"/>
            <a:ext cx="3779912"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000" b="0" i="0" u="none" strike="noStrike" cap="none" normalizeH="0" baseline="0" smtClean="0">
                <a:ln>
                  <a:noFill/>
                </a:ln>
                <a:solidFill>
                  <a:srgbClr val="CC7832"/>
                </a:solidFill>
                <a:effectLst/>
                <a:latin typeface="Courier New" pitchFamily="49" charset="0"/>
                <a:cs typeface="Courier New" pitchFamily="49" charset="0"/>
              </a:rPr>
              <a:t>public class </a:t>
            </a:r>
            <a:r>
              <a:rPr kumimoji="0" lang="fr-FR" altLang="fr-FR" sz="1000" b="0" i="0" u="none" strike="noStrike" cap="none" normalizeH="0" baseline="0" smtClean="0">
                <a:ln>
                  <a:noFill/>
                </a:ln>
                <a:solidFill>
                  <a:srgbClr val="A9B7C6"/>
                </a:solidFill>
                <a:effectLst/>
                <a:latin typeface="Courier New" pitchFamily="49" charset="0"/>
                <a:cs typeface="Courier New" pitchFamily="49" charset="0"/>
              </a:rPr>
              <a:t>Dog {</a:t>
            </a:r>
            <a:br>
              <a:rPr kumimoji="0" lang="fr-FR" altLang="fr-FR" sz="1000" b="0" i="0" u="none" strike="noStrike" cap="none" normalizeH="0" baseline="0" smtClean="0">
                <a:ln>
                  <a:noFill/>
                </a:ln>
                <a:solidFill>
                  <a:srgbClr val="A9B7C6"/>
                </a:solidFill>
                <a:effectLst/>
                <a:latin typeface="Courier New" pitchFamily="49" charset="0"/>
                <a:cs typeface="Courier New" pitchFamily="49" charset="0"/>
              </a:rPr>
            </a:br>
            <a:r>
              <a:rPr kumimoji="0" lang="fr-FR" altLang="fr-FR" sz="1000" b="0" i="0" u="none" strike="noStrike" cap="none" normalizeH="0" baseline="0" smtClean="0">
                <a:ln>
                  <a:noFill/>
                </a:ln>
                <a:solidFill>
                  <a:srgbClr val="A9B7C6"/>
                </a:solidFill>
                <a:effectLst/>
                <a:latin typeface="Courier New" pitchFamily="49" charset="0"/>
                <a:cs typeface="Courier New" pitchFamily="49" charset="0"/>
              </a:rPr>
              <a:t>    </a:t>
            </a:r>
            <a:br>
              <a:rPr kumimoji="0" lang="fr-FR" altLang="fr-FR" sz="1000" b="0" i="0" u="none" strike="noStrike" cap="none" normalizeH="0" baseline="0" smtClean="0">
                <a:ln>
                  <a:noFill/>
                </a:ln>
                <a:solidFill>
                  <a:srgbClr val="A9B7C6"/>
                </a:solidFill>
                <a:effectLst/>
                <a:latin typeface="Courier New" pitchFamily="49" charset="0"/>
                <a:cs typeface="Courier New" pitchFamily="49" charset="0"/>
              </a:rPr>
            </a:br>
            <a:r>
              <a:rPr kumimoji="0" lang="fr-FR" altLang="fr-FR" sz="1000" b="0" i="0" u="none" strike="noStrike" cap="none" normalizeH="0" baseline="0" smtClean="0">
                <a:ln>
                  <a:noFill/>
                </a:ln>
                <a:solidFill>
                  <a:srgbClr val="A9B7C6"/>
                </a:solidFill>
                <a:effectLst/>
                <a:latin typeface="Courier New" pitchFamily="49" charset="0"/>
                <a:cs typeface="Courier New" pitchFamily="49" charset="0"/>
              </a:rPr>
              <a:t>    </a:t>
            </a:r>
            <a:r>
              <a:rPr kumimoji="0" lang="fr-FR" altLang="fr-FR" sz="1000" b="0" i="0" u="none" strike="noStrike" cap="none" normalizeH="0" baseline="0" smtClean="0">
                <a:ln>
                  <a:noFill/>
                </a:ln>
                <a:solidFill>
                  <a:srgbClr val="CC7832"/>
                </a:solidFill>
                <a:effectLst/>
                <a:latin typeface="Courier New" pitchFamily="49" charset="0"/>
                <a:cs typeface="Courier New" pitchFamily="49" charset="0"/>
              </a:rPr>
              <a:t>public void </a:t>
            </a:r>
            <a:r>
              <a:rPr kumimoji="0" lang="fr-FR" altLang="fr-FR" sz="1000" b="0" i="0" u="none" strike="noStrike" cap="none" normalizeH="0" baseline="0" smtClean="0">
                <a:ln>
                  <a:noFill/>
                </a:ln>
                <a:solidFill>
                  <a:srgbClr val="FFC66D"/>
                </a:solidFill>
                <a:effectLst/>
                <a:latin typeface="Courier New" pitchFamily="49" charset="0"/>
                <a:cs typeface="Courier New" pitchFamily="49" charset="0"/>
              </a:rPr>
              <a:t>bark</a:t>
            </a:r>
            <a:r>
              <a:rPr kumimoji="0" lang="fr-FR" altLang="fr-FR" sz="1000" b="0" i="0" u="none" strike="noStrike" cap="none" normalizeH="0" baseline="0" smtClean="0">
                <a:ln>
                  <a:noFill/>
                </a:ln>
                <a:solidFill>
                  <a:srgbClr val="A9B7C6"/>
                </a:solidFill>
                <a:effectLst/>
                <a:latin typeface="Courier New" pitchFamily="49" charset="0"/>
                <a:cs typeface="Courier New" pitchFamily="49" charset="0"/>
              </a:rPr>
              <a:t>(){</a:t>
            </a:r>
            <a:br>
              <a:rPr kumimoji="0" lang="fr-FR" altLang="fr-FR" sz="1000" b="0" i="0" u="none" strike="noStrike" cap="none" normalizeH="0" baseline="0" smtClean="0">
                <a:ln>
                  <a:noFill/>
                </a:ln>
                <a:solidFill>
                  <a:srgbClr val="A9B7C6"/>
                </a:solidFill>
                <a:effectLst/>
                <a:latin typeface="Courier New" pitchFamily="49" charset="0"/>
                <a:cs typeface="Courier New" pitchFamily="49" charset="0"/>
              </a:rPr>
            </a:br>
            <a:r>
              <a:rPr kumimoji="0" lang="fr-FR" altLang="fr-FR" sz="1000" b="0" i="0" u="none" strike="noStrike" cap="none" normalizeH="0" baseline="0" smtClean="0">
                <a:ln>
                  <a:noFill/>
                </a:ln>
                <a:solidFill>
                  <a:srgbClr val="A9B7C6"/>
                </a:solidFill>
                <a:effectLst/>
                <a:latin typeface="Courier New" pitchFamily="49" charset="0"/>
                <a:cs typeface="Courier New" pitchFamily="49" charset="0"/>
              </a:rPr>
              <a:t>        System.</a:t>
            </a:r>
            <a:r>
              <a:rPr kumimoji="0" lang="fr-FR" altLang="fr-FR" sz="1000" b="0" i="1" u="none" strike="noStrike" cap="none" normalizeH="0" baseline="0" smtClean="0">
                <a:ln>
                  <a:noFill/>
                </a:ln>
                <a:solidFill>
                  <a:srgbClr val="9876AA"/>
                </a:solidFill>
                <a:effectLst/>
                <a:latin typeface="Courier New" pitchFamily="49" charset="0"/>
                <a:cs typeface="Courier New" pitchFamily="49" charset="0"/>
              </a:rPr>
              <a:t>out</a:t>
            </a:r>
            <a:r>
              <a:rPr kumimoji="0" lang="fr-FR" altLang="fr-FR" sz="1000" b="0" i="0" u="none" strike="noStrike" cap="none" normalizeH="0" baseline="0" smtClean="0">
                <a:ln>
                  <a:noFill/>
                </a:ln>
                <a:solidFill>
                  <a:srgbClr val="A9B7C6"/>
                </a:solidFill>
                <a:effectLst/>
                <a:latin typeface="Courier New" pitchFamily="49" charset="0"/>
                <a:cs typeface="Courier New" pitchFamily="49" charset="0"/>
              </a:rPr>
              <a:t>.println(</a:t>
            </a:r>
            <a:r>
              <a:rPr kumimoji="0" lang="fr-FR" altLang="fr-FR" sz="1000" b="0" i="0" u="none" strike="noStrike" cap="none" normalizeH="0" baseline="0" smtClean="0">
                <a:ln>
                  <a:noFill/>
                </a:ln>
                <a:solidFill>
                  <a:srgbClr val="6A8759"/>
                </a:solidFill>
                <a:effectLst/>
                <a:latin typeface="Courier New" pitchFamily="49" charset="0"/>
                <a:cs typeface="Courier New" pitchFamily="49" charset="0"/>
              </a:rPr>
              <a:t>"Woof !"</a:t>
            </a:r>
            <a:r>
              <a:rPr kumimoji="0" lang="fr-FR" altLang="fr-FR" sz="1000" b="0" i="0" u="none" strike="noStrike" cap="none" normalizeH="0" baseline="0" smtClean="0">
                <a:ln>
                  <a:noFill/>
                </a:ln>
                <a:solidFill>
                  <a:srgbClr val="A9B7C6"/>
                </a:solidFill>
                <a:effectLst/>
                <a:latin typeface="Courier New" pitchFamily="49" charset="0"/>
                <a:cs typeface="Courier New" pitchFamily="49" charset="0"/>
              </a:rPr>
              <a:t>)</a:t>
            </a:r>
            <a:r>
              <a:rPr kumimoji="0" lang="fr-FR" altLang="fr-FR" sz="1000" b="0" i="0" u="none" strike="noStrike" cap="none" normalizeH="0" baseline="0" smtClean="0">
                <a:ln>
                  <a:noFill/>
                </a:ln>
                <a:solidFill>
                  <a:srgbClr val="CC7832"/>
                </a:solidFill>
                <a:effectLst/>
                <a:latin typeface="Courier New" pitchFamily="49" charset="0"/>
                <a:cs typeface="Courier New" pitchFamily="49" charset="0"/>
              </a:rPr>
              <a:t>;</a:t>
            </a:r>
            <a:br>
              <a:rPr kumimoji="0" lang="fr-FR" altLang="fr-FR" sz="1000" b="0" i="0" u="none" strike="noStrike" cap="none" normalizeH="0" baseline="0" smtClean="0">
                <a:ln>
                  <a:noFill/>
                </a:ln>
                <a:solidFill>
                  <a:srgbClr val="CC7832"/>
                </a:solidFill>
                <a:effectLst/>
                <a:latin typeface="Courier New" pitchFamily="49" charset="0"/>
                <a:cs typeface="Courier New" pitchFamily="49" charset="0"/>
              </a:rPr>
            </a:br>
            <a:r>
              <a:rPr kumimoji="0" lang="fr-FR" altLang="fr-FR" sz="1000" b="0" i="0" u="none" strike="noStrike" cap="none" normalizeH="0" baseline="0" smtClean="0">
                <a:ln>
                  <a:noFill/>
                </a:ln>
                <a:solidFill>
                  <a:srgbClr val="CC7832"/>
                </a:solidFill>
                <a:effectLst/>
                <a:latin typeface="Courier New" pitchFamily="49" charset="0"/>
                <a:cs typeface="Courier New" pitchFamily="49" charset="0"/>
              </a:rPr>
              <a:t>    </a:t>
            </a:r>
            <a:r>
              <a:rPr kumimoji="0" lang="fr-FR" altLang="fr-FR" sz="1000" b="0" i="0" u="none" strike="noStrike" cap="none" normalizeH="0" baseline="0" smtClean="0">
                <a:ln>
                  <a:noFill/>
                </a:ln>
                <a:solidFill>
                  <a:srgbClr val="A9B7C6"/>
                </a:solidFill>
                <a:effectLst/>
                <a:latin typeface="Courier New" pitchFamily="49" charset="0"/>
                <a:cs typeface="Courier New" pitchFamily="49" charset="0"/>
              </a:rPr>
              <a:t>}</a:t>
            </a:r>
            <a:br>
              <a:rPr kumimoji="0" lang="fr-FR" altLang="fr-FR" sz="1000" b="0" i="0" u="none" strike="noStrike" cap="none" normalizeH="0" baseline="0" smtClean="0">
                <a:ln>
                  <a:noFill/>
                </a:ln>
                <a:solidFill>
                  <a:srgbClr val="A9B7C6"/>
                </a:solidFill>
                <a:effectLst/>
                <a:latin typeface="Courier New" pitchFamily="49" charset="0"/>
                <a:cs typeface="Courier New" pitchFamily="49" charset="0"/>
              </a:rPr>
            </a:br>
            <a:r>
              <a:rPr kumimoji="0" lang="fr-FR" altLang="fr-FR" sz="1000" b="0" i="0" u="none" strike="noStrike" cap="none" normalizeH="0" baseline="0" smtClean="0">
                <a:ln>
                  <a:noFill/>
                </a:ln>
                <a:solidFill>
                  <a:srgbClr val="A9B7C6"/>
                </a:solidFill>
                <a:effectLst/>
                <a:latin typeface="Courier New" pitchFamily="49" charset="0"/>
                <a:cs typeface="Courier New" pitchFamily="49" charset="0"/>
              </a:rPr>
              <a:t>    </a:t>
            </a:r>
            <a:br>
              <a:rPr kumimoji="0" lang="fr-FR" altLang="fr-FR" sz="1000" b="0" i="0" u="none" strike="noStrike" cap="none" normalizeH="0" baseline="0" smtClean="0">
                <a:ln>
                  <a:noFill/>
                </a:ln>
                <a:solidFill>
                  <a:srgbClr val="A9B7C6"/>
                </a:solidFill>
                <a:effectLst/>
                <a:latin typeface="Courier New" pitchFamily="49" charset="0"/>
                <a:cs typeface="Courier New" pitchFamily="49" charset="0"/>
              </a:rPr>
            </a:br>
            <a:r>
              <a:rPr kumimoji="0" lang="fr-FR" altLang="fr-FR" sz="1000" b="0" i="0" u="none" strike="noStrike" cap="none" normalizeH="0" baseline="0" smtClean="0">
                <a:ln>
                  <a:noFill/>
                </a:ln>
                <a:solidFill>
                  <a:srgbClr val="A9B7C6"/>
                </a:solidFill>
                <a:effectLst/>
                <a:latin typeface="Courier New" pitchFamily="49" charset="0"/>
                <a:cs typeface="Courier New" pitchFamily="49" charset="0"/>
              </a:rPr>
              <a:t>}</a:t>
            </a:r>
            <a:endParaRPr kumimoji="0" lang="fr-FR" alt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2"/>
          <p:cNvSpPr>
            <a:spLocks noChangeArrowheads="1"/>
          </p:cNvSpPr>
          <p:nvPr/>
        </p:nvSpPr>
        <p:spPr bwMode="auto">
          <a:xfrm>
            <a:off x="4788024" y="1059582"/>
            <a:ext cx="3779912"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000" b="0" i="0" u="none" strike="noStrike" cap="none" normalizeH="0" baseline="0" dirty="0" smtClean="0">
                <a:ln>
                  <a:noFill/>
                </a:ln>
                <a:solidFill>
                  <a:srgbClr val="CC7832"/>
                </a:solidFill>
                <a:effectLst/>
                <a:latin typeface="Courier New" pitchFamily="49" charset="0"/>
                <a:cs typeface="Courier New" pitchFamily="49" charset="0"/>
              </a:rPr>
              <a:t>public class </a:t>
            </a:r>
            <a:r>
              <a:rPr kumimoji="0" lang="fr-FR" altLang="fr-FR" sz="1000" b="0" i="0" u="none" strike="noStrike" cap="none" normalizeH="0" baseline="0" dirty="0" smtClean="0">
                <a:ln>
                  <a:noFill/>
                </a:ln>
                <a:solidFill>
                  <a:srgbClr val="A9B7C6"/>
                </a:solidFill>
                <a:effectLst/>
                <a:latin typeface="Courier New" pitchFamily="49" charset="0"/>
                <a:cs typeface="Courier New" pitchFamily="49" charset="0"/>
              </a:rPr>
              <a:t>Main {</a:t>
            </a:r>
            <a:br>
              <a:rPr kumimoji="0" lang="fr-FR" altLang="fr-FR" sz="1000" b="0" i="0" u="none" strike="noStrike" cap="none" normalizeH="0" baseline="0" dirty="0" smtClean="0">
                <a:ln>
                  <a:noFill/>
                </a:ln>
                <a:solidFill>
                  <a:srgbClr val="A9B7C6"/>
                </a:solidFill>
                <a:effectLst/>
                <a:latin typeface="Courier New" pitchFamily="49" charset="0"/>
                <a:cs typeface="Courier New" pitchFamily="49" charset="0"/>
              </a:rPr>
            </a:br>
            <a:r>
              <a:rPr kumimoji="0" lang="fr-FR" altLang="fr-FR" sz="1000" b="0" i="0" u="none" strike="noStrike" cap="none" normalizeH="0" baseline="0" dirty="0" smtClean="0">
                <a:ln>
                  <a:noFill/>
                </a:ln>
                <a:solidFill>
                  <a:srgbClr val="A9B7C6"/>
                </a:solidFill>
                <a:effectLst/>
                <a:latin typeface="Courier New" pitchFamily="49" charset="0"/>
                <a:cs typeface="Courier New" pitchFamily="49" charset="0"/>
              </a:rPr>
              <a:t/>
            </a:r>
            <a:br>
              <a:rPr kumimoji="0" lang="fr-FR" altLang="fr-FR" sz="1000" b="0" i="0" u="none" strike="noStrike" cap="none" normalizeH="0" baseline="0" dirty="0" smtClean="0">
                <a:ln>
                  <a:noFill/>
                </a:ln>
                <a:solidFill>
                  <a:srgbClr val="A9B7C6"/>
                </a:solidFill>
                <a:effectLst/>
                <a:latin typeface="Courier New" pitchFamily="49" charset="0"/>
                <a:cs typeface="Courier New" pitchFamily="49" charset="0"/>
              </a:rPr>
            </a:br>
            <a:r>
              <a:rPr kumimoji="0" lang="fr-FR" altLang="fr-FR" sz="1000" b="0" i="0" u="none" strike="noStrike" cap="none" normalizeH="0" baseline="0" dirty="0" smtClean="0">
                <a:ln>
                  <a:noFill/>
                </a:ln>
                <a:solidFill>
                  <a:srgbClr val="A9B7C6"/>
                </a:solidFill>
                <a:effectLst/>
                <a:latin typeface="Courier New" pitchFamily="49" charset="0"/>
                <a:cs typeface="Courier New" pitchFamily="49" charset="0"/>
              </a:rPr>
              <a:t>    </a:t>
            </a:r>
            <a:r>
              <a:rPr kumimoji="0" lang="fr-FR" altLang="fr-FR" sz="1000" b="0" i="0" u="none" strike="noStrike" cap="none" normalizeH="0" baseline="0" dirty="0" smtClean="0">
                <a:ln>
                  <a:noFill/>
                </a:ln>
                <a:solidFill>
                  <a:srgbClr val="CC7832"/>
                </a:solidFill>
                <a:effectLst/>
                <a:latin typeface="Courier New" pitchFamily="49" charset="0"/>
                <a:cs typeface="Courier New" pitchFamily="49" charset="0"/>
              </a:rPr>
              <a:t>public </a:t>
            </a:r>
            <a:r>
              <a:rPr kumimoji="0" lang="fr-FR" altLang="fr-FR" sz="1000" b="0" i="0" u="none" strike="noStrike" cap="none" normalizeH="0" baseline="0" dirty="0" err="1" smtClean="0">
                <a:ln>
                  <a:noFill/>
                </a:ln>
                <a:solidFill>
                  <a:srgbClr val="CC7832"/>
                </a:solidFill>
                <a:effectLst/>
                <a:latin typeface="Courier New" pitchFamily="49" charset="0"/>
                <a:cs typeface="Courier New" pitchFamily="49" charset="0"/>
              </a:rPr>
              <a:t>static</a:t>
            </a:r>
            <a:r>
              <a:rPr kumimoji="0" lang="fr-FR" altLang="fr-FR" sz="1000" b="0" i="0" u="none" strike="noStrike" cap="none" normalizeH="0" baseline="0" dirty="0" smtClean="0">
                <a:ln>
                  <a:noFill/>
                </a:ln>
                <a:solidFill>
                  <a:srgbClr val="CC7832"/>
                </a:solidFill>
                <a:effectLst/>
                <a:latin typeface="Courier New" pitchFamily="49" charset="0"/>
                <a:cs typeface="Courier New" pitchFamily="49" charset="0"/>
              </a:rPr>
              <a:t> </a:t>
            </a:r>
            <a:r>
              <a:rPr kumimoji="0" lang="fr-FR" altLang="fr-FR" sz="1000" b="0" i="0" u="none" strike="noStrike" cap="none" normalizeH="0" baseline="0" dirty="0" err="1" smtClean="0">
                <a:ln>
                  <a:noFill/>
                </a:ln>
                <a:solidFill>
                  <a:srgbClr val="CC7832"/>
                </a:solidFill>
                <a:effectLst/>
                <a:latin typeface="Courier New" pitchFamily="49" charset="0"/>
                <a:cs typeface="Courier New" pitchFamily="49" charset="0"/>
              </a:rPr>
              <a:t>void</a:t>
            </a:r>
            <a:r>
              <a:rPr kumimoji="0" lang="fr-FR" altLang="fr-FR" sz="1000" b="0" i="0" u="none" strike="noStrike" cap="none" normalizeH="0" baseline="0" dirty="0" smtClean="0">
                <a:ln>
                  <a:noFill/>
                </a:ln>
                <a:solidFill>
                  <a:srgbClr val="CC7832"/>
                </a:solidFill>
                <a:effectLst/>
                <a:latin typeface="Courier New" pitchFamily="49" charset="0"/>
                <a:cs typeface="Courier New" pitchFamily="49" charset="0"/>
              </a:rPr>
              <a:t> </a:t>
            </a:r>
            <a:r>
              <a:rPr kumimoji="0" lang="fr-FR" altLang="fr-FR" sz="1000" b="0" i="0" u="none" strike="noStrike" cap="none" normalizeH="0" baseline="0" dirty="0" smtClean="0">
                <a:ln>
                  <a:noFill/>
                </a:ln>
                <a:solidFill>
                  <a:srgbClr val="FFC66D"/>
                </a:solidFill>
                <a:effectLst/>
                <a:latin typeface="Courier New" pitchFamily="49" charset="0"/>
                <a:cs typeface="Courier New" pitchFamily="49" charset="0"/>
              </a:rPr>
              <a:t>main</a:t>
            </a:r>
            <a:r>
              <a:rPr kumimoji="0" lang="fr-FR" altLang="fr-FR" sz="1000" b="0" i="0" u="none" strike="noStrike" cap="none" normalizeH="0" baseline="0" dirty="0" smtClean="0">
                <a:ln>
                  <a:noFill/>
                </a:ln>
                <a:solidFill>
                  <a:srgbClr val="A9B7C6"/>
                </a:solidFill>
                <a:effectLst/>
                <a:latin typeface="Courier New" pitchFamily="49" charset="0"/>
                <a:cs typeface="Courier New" pitchFamily="49" charset="0"/>
              </a:rPr>
              <a:t>(String[] </a:t>
            </a:r>
            <a:r>
              <a:rPr kumimoji="0" lang="fr-FR" altLang="fr-FR" sz="1000" b="0" i="0" u="none" strike="noStrike" cap="none" normalizeH="0" baseline="0" dirty="0" err="1" smtClean="0">
                <a:ln>
                  <a:noFill/>
                </a:ln>
                <a:solidFill>
                  <a:srgbClr val="A9B7C6"/>
                </a:solidFill>
                <a:effectLst/>
                <a:latin typeface="Courier New" pitchFamily="49" charset="0"/>
                <a:cs typeface="Courier New" pitchFamily="49" charset="0"/>
              </a:rPr>
              <a:t>args</a:t>
            </a:r>
            <a:r>
              <a:rPr kumimoji="0" lang="fr-FR" altLang="fr-FR" sz="1000" b="0" i="0" u="none" strike="noStrike" cap="none" normalizeH="0" baseline="0" dirty="0" smtClean="0">
                <a:ln>
                  <a:noFill/>
                </a:ln>
                <a:solidFill>
                  <a:srgbClr val="A9B7C6"/>
                </a:solidFill>
                <a:effectLst/>
                <a:latin typeface="Courier New" pitchFamily="49" charset="0"/>
                <a:cs typeface="Courier New" pitchFamily="49" charset="0"/>
              </a:rPr>
              <a:t>) {</a:t>
            </a:r>
            <a:br>
              <a:rPr kumimoji="0" lang="fr-FR" altLang="fr-FR" sz="1000" b="0" i="0" u="none" strike="noStrike" cap="none" normalizeH="0" baseline="0" dirty="0" smtClean="0">
                <a:ln>
                  <a:noFill/>
                </a:ln>
                <a:solidFill>
                  <a:srgbClr val="A9B7C6"/>
                </a:solidFill>
                <a:effectLst/>
                <a:latin typeface="Courier New" pitchFamily="49" charset="0"/>
                <a:cs typeface="Courier New" pitchFamily="49" charset="0"/>
              </a:rPr>
            </a:br>
            <a:r>
              <a:rPr kumimoji="0" lang="fr-FR" altLang="fr-FR" sz="1000" b="0" i="0" u="none" strike="noStrike" cap="none" normalizeH="0" baseline="0" dirty="0" smtClean="0">
                <a:ln>
                  <a:noFill/>
                </a:ln>
                <a:solidFill>
                  <a:srgbClr val="A9B7C6"/>
                </a:solidFill>
                <a:effectLst/>
                <a:latin typeface="Courier New" pitchFamily="49" charset="0"/>
                <a:cs typeface="Courier New" pitchFamily="49" charset="0"/>
              </a:rPr>
              <a:t>        Dog </a:t>
            </a:r>
            <a:r>
              <a:rPr kumimoji="0" lang="fr-FR" altLang="fr-FR" sz="1000" b="0" i="0" u="none" strike="noStrike" cap="none" normalizeH="0" baseline="0" dirty="0" err="1" smtClean="0">
                <a:ln>
                  <a:noFill/>
                </a:ln>
                <a:solidFill>
                  <a:srgbClr val="A9B7C6"/>
                </a:solidFill>
                <a:effectLst/>
                <a:latin typeface="Courier New" pitchFamily="49" charset="0"/>
                <a:cs typeface="Courier New" pitchFamily="49" charset="0"/>
              </a:rPr>
              <a:t>dog</a:t>
            </a:r>
            <a:r>
              <a:rPr kumimoji="0" lang="fr-FR" altLang="fr-FR" sz="1000" b="0" i="0" u="none" strike="noStrike" cap="none" normalizeH="0" baseline="0" dirty="0" smtClean="0">
                <a:ln>
                  <a:noFill/>
                </a:ln>
                <a:solidFill>
                  <a:srgbClr val="A9B7C6"/>
                </a:solidFill>
                <a:effectLst/>
                <a:latin typeface="Courier New" pitchFamily="49" charset="0"/>
                <a:cs typeface="Courier New" pitchFamily="49" charset="0"/>
              </a:rPr>
              <a:t> = </a:t>
            </a:r>
            <a:r>
              <a:rPr kumimoji="0" lang="fr-FR" altLang="fr-FR" sz="1000" b="0" i="0" u="none" strike="noStrike" cap="none" normalizeH="0" baseline="0" dirty="0" smtClean="0">
                <a:ln>
                  <a:noFill/>
                </a:ln>
                <a:solidFill>
                  <a:srgbClr val="CC7832"/>
                </a:solidFill>
                <a:effectLst/>
                <a:latin typeface="Courier New" pitchFamily="49" charset="0"/>
                <a:cs typeface="Courier New" pitchFamily="49" charset="0"/>
              </a:rPr>
              <a:t>new </a:t>
            </a:r>
            <a:r>
              <a:rPr kumimoji="0" lang="fr-FR" altLang="fr-FR" sz="1000" b="0" i="0" u="none" strike="noStrike" cap="none" normalizeH="0" baseline="0" dirty="0" smtClean="0">
                <a:ln>
                  <a:noFill/>
                </a:ln>
                <a:solidFill>
                  <a:srgbClr val="A9B7C6"/>
                </a:solidFill>
                <a:effectLst/>
                <a:latin typeface="Courier New" pitchFamily="49" charset="0"/>
                <a:cs typeface="Courier New" pitchFamily="49" charset="0"/>
              </a:rPr>
              <a:t>Dog()</a:t>
            </a:r>
            <a:r>
              <a:rPr kumimoji="0" lang="fr-FR" altLang="fr-FR" sz="1000" b="0" i="0" u="none" strike="noStrike" cap="none" normalizeH="0" baseline="0" dirty="0" smtClean="0">
                <a:ln>
                  <a:noFill/>
                </a:ln>
                <a:solidFill>
                  <a:srgbClr val="CC7832"/>
                </a:solidFill>
                <a:effectLst/>
                <a:latin typeface="Courier New" pitchFamily="49" charset="0"/>
                <a:cs typeface="Courier New" pitchFamily="49" charset="0"/>
              </a:rPr>
              <a:t>;</a:t>
            </a:r>
            <a:br>
              <a:rPr kumimoji="0" lang="fr-FR" altLang="fr-FR" sz="1000" b="0" i="0" u="none" strike="noStrike" cap="none" normalizeH="0" baseline="0" dirty="0" smtClean="0">
                <a:ln>
                  <a:noFill/>
                </a:ln>
                <a:solidFill>
                  <a:srgbClr val="CC7832"/>
                </a:solidFill>
                <a:effectLst/>
                <a:latin typeface="Courier New" pitchFamily="49" charset="0"/>
                <a:cs typeface="Courier New" pitchFamily="49" charset="0"/>
              </a:rPr>
            </a:br>
            <a:r>
              <a:rPr kumimoji="0" lang="fr-FR" altLang="fr-FR" sz="1000" b="0" i="0" u="none" strike="noStrike" cap="none" normalizeH="0" baseline="0" dirty="0" smtClean="0">
                <a:ln>
                  <a:noFill/>
                </a:ln>
                <a:solidFill>
                  <a:srgbClr val="CC7832"/>
                </a:solidFill>
                <a:effectLst/>
                <a:latin typeface="Courier New" pitchFamily="49" charset="0"/>
                <a:cs typeface="Courier New" pitchFamily="49" charset="0"/>
              </a:rPr>
              <a:t>        </a:t>
            </a:r>
            <a:r>
              <a:rPr kumimoji="0" lang="fr-FR" altLang="fr-FR" sz="1000" b="0" i="0" u="none" strike="noStrike" cap="none" normalizeH="0" baseline="0" dirty="0" err="1" smtClean="0">
                <a:ln>
                  <a:noFill/>
                </a:ln>
                <a:solidFill>
                  <a:srgbClr val="A9B7C6"/>
                </a:solidFill>
                <a:effectLst/>
                <a:latin typeface="Courier New" pitchFamily="49" charset="0"/>
                <a:cs typeface="Courier New" pitchFamily="49" charset="0"/>
              </a:rPr>
              <a:t>dog.bark</a:t>
            </a:r>
            <a:r>
              <a:rPr kumimoji="0" lang="fr-FR" altLang="fr-FR" sz="1000" b="0" i="0" u="none" strike="noStrike" cap="none" normalizeH="0" baseline="0" dirty="0" smtClean="0">
                <a:ln>
                  <a:noFill/>
                </a:ln>
                <a:solidFill>
                  <a:srgbClr val="A9B7C6"/>
                </a:solidFill>
                <a:effectLst/>
                <a:latin typeface="Courier New" pitchFamily="49" charset="0"/>
                <a:cs typeface="Courier New" pitchFamily="49" charset="0"/>
              </a:rPr>
              <a:t>()</a:t>
            </a:r>
            <a:r>
              <a:rPr kumimoji="0" lang="fr-FR" altLang="fr-FR" sz="1000" b="0" i="0" u="none" strike="noStrike" cap="none" normalizeH="0" baseline="0" dirty="0" smtClean="0">
                <a:ln>
                  <a:noFill/>
                </a:ln>
                <a:solidFill>
                  <a:srgbClr val="CC7832"/>
                </a:solidFill>
                <a:effectLst/>
                <a:latin typeface="Courier New" pitchFamily="49" charset="0"/>
                <a:cs typeface="Courier New" pitchFamily="49" charset="0"/>
              </a:rPr>
              <a:t>;</a:t>
            </a:r>
            <a:br>
              <a:rPr kumimoji="0" lang="fr-FR" altLang="fr-FR" sz="1000" b="0" i="0" u="none" strike="noStrike" cap="none" normalizeH="0" baseline="0" dirty="0" smtClean="0">
                <a:ln>
                  <a:noFill/>
                </a:ln>
                <a:solidFill>
                  <a:srgbClr val="CC7832"/>
                </a:solidFill>
                <a:effectLst/>
                <a:latin typeface="Courier New" pitchFamily="49" charset="0"/>
                <a:cs typeface="Courier New" pitchFamily="49" charset="0"/>
              </a:rPr>
            </a:br>
            <a:r>
              <a:rPr kumimoji="0" lang="fr-FR" altLang="fr-FR" sz="1000" b="0" i="0" u="none" strike="noStrike" cap="none" normalizeH="0" baseline="0" dirty="0" smtClean="0">
                <a:ln>
                  <a:noFill/>
                </a:ln>
                <a:solidFill>
                  <a:srgbClr val="CC7832"/>
                </a:solidFill>
                <a:effectLst/>
                <a:latin typeface="Courier New" pitchFamily="49" charset="0"/>
                <a:cs typeface="Courier New" pitchFamily="49" charset="0"/>
              </a:rPr>
              <a:t>    </a:t>
            </a:r>
            <a:r>
              <a:rPr kumimoji="0" lang="fr-FR" altLang="fr-FR" sz="1000" b="0" i="0" u="none" strike="noStrike" cap="none" normalizeH="0" baseline="0" dirty="0" smtClean="0">
                <a:ln>
                  <a:noFill/>
                </a:ln>
                <a:solidFill>
                  <a:srgbClr val="A9B7C6"/>
                </a:solidFill>
                <a:effectLst/>
                <a:latin typeface="Courier New" pitchFamily="49" charset="0"/>
                <a:cs typeface="Courier New" pitchFamily="49" charset="0"/>
              </a:rPr>
              <a:t>}</a:t>
            </a:r>
            <a:br>
              <a:rPr kumimoji="0" lang="fr-FR" altLang="fr-FR" sz="1000" b="0" i="0" u="none" strike="noStrike" cap="none" normalizeH="0" baseline="0" dirty="0" smtClean="0">
                <a:ln>
                  <a:noFill/>
                </a:ln>
                <a:solidFill>
                  <a:srgbClr val="A9B7C6"/>
                </a:solidFill>
                <a:effectLst/>
                <a:latin typeface="Courier New" pitchFamily="49" charset="0"/>
                <a:cs typeface="Courier New" pitchFamily="49" charset="0"/>
              </a:rPr>
            </a:br>
            <a:r>
              <a:rPr kumimoji="0" lang="fr-FR" altLang="fr-FR" sz="1000" b="0" i="0" u="none" strike="noStrike" cap="none" normalizeH="0" baseline="0" dirty="0" smtClean="0">
                <a:ln>
                  <a:noFill/>
                </a:ln>
                <a:solidFill>
                  <a:srgbClr val="A9B7C6"/>
                </a:solidFill>
                <a:effectLst/>
                <a:latin typeface="Courier New" pitchFamily="49" charset="0"/>
                <a:cs typeface="Courier New" pitchFamily="49" charset="0"/>
              </a:rPr>
              <a:t/>
            </a:r>
            <a:br>
              <a:rPr kumimoji="0" lang="fr-FR" altLang="fr-FR" sz="1000" b="0" i="0" u="none" strike="noStrike" cap="none" normalizeH="0" baseline="0" dirty="0" smtClean="0">
                <a:ln>
                  <a:noFill/>
                </a:ln>
                <a:solidFill>
                  <a:srgbClr val="A9B7C6"/>
                </a:solidFill>
                <a:effectLst/>
                <a:latin typeface="Courier New" pitchFamily="49" charset="0"/>
                <a:cs typeface="Courier New" pitchFamily="49" charset="0"/>
              </a:rPr>
            </a:br>
            <a:r>
              <a:rPr kumimoji="0" lang="fr-FR" altLang="fr-FR" sz="1000" b="0" i="0" u="none" strike="noStrike" cap="none" normalizeH="0" baseline="0" dirty="0" smtClean="0">
                <a:ln>
                  <a:noFill/>
                </a:ln>
                <a:solidFill>
                  <a:srgbClr val="A9B7C6"/>
                </a:solidFill>
                <a:effectLst/>
                <a:latin typeface="Courier New" pitchFamily="49" charset="0"/>
                <a:cs typeface="Courier New" pitchFamily="49" charset="0"/>
              </a:rPr>
              <a:t>}</a:t>
            </a: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ZoneTexte 11"/>
          <p:cNvSpPr txBox="1"/>
          <p:nvPr/>
        </p:nvSpPr>
        <p:spPr>
          <a:xfrm>
            <a:off x="4788024" y="843558"/>
            <a:ext cx="792088" cy="204112"/>
          </a:xfrm>
          <a:prstGeom prst="rect">
            <a:avLst/>
          </a:prstGeom>
          <a:noFill/>
        </p:spPr>
        <p:txBody>
          <a:bodyPr wrap="square" lIns="0" tIns="0" rIns="0" bIns="0" rtlCol="0">
            <a:noAutofit/>
          </a:bodyPr>
          <a:lstStyle/>
          <a:p>
            <a:r>
              <a:rPr lang="fr-FR" sz="1200" dirty="0" smtClean="0">
                <a:solidFill>
                  <a:srgbClr val="000000"/>
                </a:solidFill>
              </a:rPr>
              <a:t>Main.java</a:t>
            </a:r>
            <a:endParaRPr lang="fr-FR" sz="1200" dirty="0">
              <a:solidFill>
                <a:srgbClr val="000000"/>
              </a:solidFill>
            </a:endParaRPr>
          </a:p>
        </p:txBody>
      </p:sp>
      <p:sp>
        <p:nvSpPr>
          <p:cNvPr id="13" name="ZoneTexte 12"/>
          <p:cNvSpPr txBox="1"/>
          <p:nvPr/>
        </p:nvSpPr>
        <p:spPr>
          <a:xfrm>
            <a:off x="4788024" y="2571750"/>
            <a:ext cx="792088" cy="198601"/>
          </a:xfrm>
          <a:prstGeom prst="rect">
            <a:avLst/>
          </a:prstGeom>
          <a:noFill/>
        </p:spPr>
        <p:txBody>
          <a:bodyPr wrap="square" lIns="0" tIns="0" rIns="0" bIns="0" rtlCol="0">
            <a:noAutofit/>
          </a:bodyPr>
          <a:lstStyle/>
          <a:p>
            <a:r>
              <a:rPr lang="fr-FR" sz="1200" dirty="0" smtClean="0">
                <a:solidFill>
                  <a:srgbClr val="000000"/>
                </a:solidFill>
              </a:rPr>
              <a:t>Dog.java</a:t>
            </a:r>
            <a:endParaRPr lang="fr-FR" sz="1200" dirty="0">
              <a:solidFill>
                <a:srgbClr val="000000"/>
              </a:solidFill>
            </a:endParaRPr>
          </a:p>
        </p:txBody>
      </p:sp>
    </p:spTree>
    <p:extLst>
      <p:ext uri="{BB962C8B-B14F-4D97-AF65-F5344CB8AC3E}">
        <p14:creationId xmlns:p14="http://schemas.microsoft.com/office/powerpoint/2010/main" val="2208193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173A43A9-3D69-4CF9-A71A-2FA3CD55A7BF}"/>
              </a:ext>
            </a:extLst>
          </p:cNvPr>
          <p:cNvSpPr>
            <a:spLocks noGrp="1"/>
          </p:cNvSpPr>
          <p:nvPr>
            <p:ph idx="1"/>
          </p:nvPr>
        </p:nvSpPr>
        <p:spPr/>
        <p:txBody>
          <a:bodyPr/>
          <a:lstStyle/>
          <a:p>
            <a:r>
              <a:rPr lang="fr-FR" dirty="0" smtClean="0"/>
              <a:t>Avant tout, il faut dire à git quels fichiers sont à prendre en compte pour la prochaine (et </a:t>
            </a:r>
            <a:r>
              <a:rPr lang="fr-FR" u="sng" dirty="0" smtClean="0"/>
              <a:t>uniquement la prochaine</a:t>
            </a:r>
            <a:r>
              <a:rPr lang="fr-FR" dirty="0" smtClean="0"/>
              <a:t>) sauvegarde</a:t>
            </a:r>
          </a:p>
          <a:p>
            <a:endParaRPr lang="fr-FR" dirty="0" smtClean="0"/>
          </a:p>
          <a:p>
            <a:endParaRPr lang="fr-FR" dirty="0"/>
          </a:p>
          <a:p>
            <a:r>
              <a:rPr lang="fr-FR" dirty="0" smtClean="0">
                <a:solidFill>
                  <a:schemeClr val="bg1">
                    <a:lumMod val="50000"/>
                  </a:schemeClr>
                </a:solidFill>
              </a:rPr>
              <a:t>On </a:t>
            </a:r>
            <a:r>
              <a:rPr lang="fr-FR" dirty="0">
                <a:solidFill>
                  <a:schemeClr val="bg1">
                    <a:lumMod val="50000"/>
                  </a:schemeClr>
                </a:solidFill>
              </a:rPr>
              <a:t>peut mettre plusieurs nom de fichier à la suite dans la commande « git </a:t>
            </a:r>
            <a:r>
              <a:rPr lang="fr-FR" dirty="0" err="1">
                <a:solidFill>
                  <a:schemeClr val="bg1">
                    <a:lumMod val="50000"/>
                  </a:schemeClr>
                </a:solidFill>
              </a:rPr>
              <a:t>add</a:t>
            </a:r>
            <a:r>
              <a:rPr lang="fr-FR" dirty="0">
                <a:solidFill>
                  <a:schemeClr val="bg1">
                    <a:lumMod val="50000"/>
                  </a:schemeClr>
                </a:solidFill>
              </a:rPr>
              <a:t> </a:t>
            </a:r>
            <a:r>
              <a:rPr lang="fr-FR" dirty="0" smtClean="0">
                <a:solidFill>
                  <a:schemeClr val="bg1">
                    <a:lumMod val="50000"/>
                  </a:schemeClr>
                </a:solidFill>
              </a:rPr>
              <a:t>». </a:t>
            </a:r>
          </a:p>
          <a:p>
            <a:endParaRPr lang="fr-FR" dirty="0">
              <a:solidFill>
                <a:schemeClr val="bg1">
                  <a:lumMod val="50000"/>
                </a:schemeClr>
              </a:solidFill>
            </a:endParaRPr>
          </a:p>
          <a:p>
            <a:endParaRPr lang="fr-FR" dirty="0" smtClean="0">
              <a:solidFill>
                <a:schemeClr val="bg1">
                  <a:lumMod val="50000"/>
                </a:schemeClr>
              </a:solidFill>
            </a:endParaRPr>
          </a:p>
          <a:p>
            <a:endParaRPr lang="fr-FR" dirty="0">
              <a:solidFill>
                <a:schemeClr val="bg1">
                  <a:lumMod val="50000"/>
                </a:schemeClr>
              </a:solidFill>
            </a:endParaRPr>
          </a:p>
          <a:p>
            <a:r>
              <a:rPr lang="fr-FR" dirty="0" smtClean="0">
                <a:solidFill>
                  <a:schemeClr val="bg1">
                    <a:lumMod val="50000"/>
                  </a:schemeClr>
                </a:solidFill>
              </a:rPr>
              <a:t>Dans notre cas :</a:t>
            </a:r>
          </a:p>
          <a:p>
            <a:endParaRPr lang="fr-FR" dirty="0">
              <a:solidFill>
                <a:schemeClr val="bg1">
                  <a:lumMod val="50000"/>
                </a:schemeClr>
              </a:solidFill>
            </a:endParaRPr>
          </a:p>
          <a:p>
            <a:endParaRPr lang="fr-FR" dirty="0" smtClean="0">
              <a:solidFill>
                <a:schemeClr val="bg1">
                  <a:lumMod val="50000"/>
                </a:schemeClr>
              </a:solidFill>
            </a:endParaRPr>
          </a:p>
          <a:p>
            <a:pPr marL="0" indent="0">
              <a:buNone/>
            </a:pPr>
            <a:endParaRPr lang="fr-FR" dirty="0" smtClean="0"/>
          </a:p>
        </p:txBody>
      </p:sp>
      <p:sp>
        <p:nvSpPr>
          <p:cNvPr id="3" name="Titre 2">
            <a:extLst>
              <a:ext uri="{FF2B5EF4-FFF2-40B4-BE49-F238E27FC236}">
                <a16:creationId xmlns="" xmlns:a16="http://schemas.microsoft.com/office/drawing/2014/main" id="{288527C8-4739-437F-AA1C-AB219E0D82DC}"/>
              </a:ext>
            </a:extLst>
          </p:cNvPr>
          <p:cNvSpPr>
            <a:spLocks noGrp="1"/>
          </p:cNvSpPr>
          <p:nvPr>
            <p:ph type="title"/>
          </p:nvPr>
        </p:nvSpPr>
        <p:spPr/>
        <p:txBody>
          <a:bodyPr/>
          <a:lstStyle/>
          <a:p>
            <a:r>
              <a:rPr lang="fr-FR" dirty="0" smtClean="0"/>
              <a:t>L’avant-commit</a:t>
            </a:r>
            <a:endParaRPr lang="fr-FR" dirty="0"/>
          </a:p>
        </p:txBody>
      </p:sp>
      <p:sp>
        <p:nvSpPr>
          <p:cNvPr id="4" name="Espace réservé du pied de page 3">
            <a:extLst>
              <a:ext uri="{FF2B5EF4-FFF2-40B4-BE49-F238E27FC236}">
                <a16:creationId xmlns="" xmlns:a16="http://schemas.microsoft.com/office/drawing/2014/main" id="{FF0C70D3-F56F-44FC-8E8E-3E86757F963E}"/>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FDC8BBC3-FF1E-467A-8698-BEE765DFA071}"/>
              </a:ext>
            </a:extLst>
          </p:cNvPr>
          <p:cNvSpPr>
            <a:spLocks noGrp="1"/>
          </p:cNvSpPr>
          <p:nvPr>
            <p:ph type="sldNum" sz="quarter" idx="12"/>
          </p:nvPr>
        </p:nvSpPr>
        <p:spPr/>
        <p:txBody>
          <a:bodyPr/>
          <a:lstStyle/>
          <a:p>
            <a:pPr>
              <a:defRPr/>
            </a:pPr>
            <a:fld id="{276219AF-F5ED-455B-A512-B03AB3602319}" type="slidenum">
              <a:rPr lang="fr-FR" smtClean="0"/>
              <a:pPr>
                <a:defRPr/>
              </a:pPr>
              <a:t>11</a:t>
            </a:fld>
            <a:endParaRPr lang="fr-FR" dirty="0"/>
          </a:p>
        </p:txBody>
      </p:sp>
      <p:sp>
        <p:nvSpPr>
          <p:cNvPr id="8" name="Rectangle 2"/>
          <p:cNvSpPr>
            <a:spLocks noChangeArrowheads="1"/>
          </p:cNvSpPr>
          <p:nvPr/>
        </p:nvSpPr>
        <p:spPr bwMode="auto">
          <a:xfrm>
            <a:off x="2555776" y="1563638"/>
            <a:ext cx="3672408"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git </a:t>
            </a:r>
            <a:r>
              <a:rPr kumimoji="0" lang="fr-FR" altLang="fr-FR" b="1" i="0" u="none" strike="noStrike" cap="none" normalizeH="0" baseline="0" dirty="0" err="1" smtClean="0">
                <a:ln>
                  <a:noFill/>
                </a:ln>
                <a:solidFill>
                  <a:srgbClr val="CC7832"/>
                </a:solidFill>
                <a:effectLst/>
                <a:latin typeface="Courier New" pitchFamily="49" charset="0"/>
                <a:cs typeface="Courier New" pitchFamily="49" charset="0"/>
              </a:rPr>
              <a:t>add</a:t>
            </a: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 </a:t>
            </a:r>
            <a:r>
              <a:rPr lang="fr-FR" altLang="fr-FR" b="1" dirty="0" smtClean="0">
                <a:latin typeface="Courier New" pitchFamily="49" charset="0"/>
                <a:cs typeface="Courier New" pitchFamily="49" charset="0"/>
              </a:rPr>
              <a:t>&lt;</a:t>
            </a:r>
            <a:r>
              <a:rPr lang="fr-FR" altLang="fr-FR" b="1" dirty="0" err="1" smtClean="0">
                <a:latin typeface="Courier New" pitchFamily="49" charset="0"/>
                <a:cs typeface="Courier New" pitchFamily="49" charset="0"/>
              </a:rPr>
              <a:t>nom_du_fichier</a:t>
            </a:r>
            <a:r>
              <a:rPr lang="fr-FR" altLang="fr-FR" b="1" dirty="0" smtClean="0">
                <a:latin typeface="Courier New" pitchFamily="49" charset="0"/>
                <a:cs typeface="Courier New" pitchFamily="49" charset="0"/>
              </a:rPr>
              <a:t>&gt;</a:t>
            </a:r>
            <a:endParaRPr lang="fr-FR" altLang="fr-FR" b="1" dirty="0">
              <a:latin typeface="Arial" pitchFamily="34" charset="0"/>
              <a:cs typeface="Arial" pitchFamily="34" charset="0"/>
            </a:endParaRPr>
          </a:p>
        </p:txBody>
      </p:sp>
      <p:sp>
        <p:nvSpPr>
          <p:cNvPr id="14" name="Rectangle 2"/>
          <p:cNvSpPr>
            <a:spLocks noChangeArrowheads="1"/>
          </p:cNvSpPr>
          <p:nvPr/>
        </p:nvSpPr>
        <p:spPr bwMode="auto">
          <a:xfrm>
            <a:off x="2411760" y="3930610"/>
            <a:ext cx="396044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git </a:t>
            </a:r>
            <a:r>
              <a:rPr kumimoji="0" lang="fr-FR" altLang="fr-FR" b="1" i="0" u="none" strike="noStrike" cap="none" normalizeH="0" baseline="0" dirty="0" err="1" smtClean="0">
                <a:ln>
                  <a:noFill/>
                </a:ln>
                <a:solidFill>
                  <a:srgbClr val="CC7832"/>
                </a:solidFill>
                <a:effectLst/>
                <a:latin typeface="Courier New" pitchFamily="49" charset="0"/>
                <a:cs typeface="Courier New" pitchFamily="49" charset="0"/>
              </a:rPr>
              <a:t>add</a:t>
            </a: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 </a:t>
            </a:r>
            <a:r>
              <a:rPr lang="fr-FR" altLang="fr-FR" b="1" dirty="0" smtClean="0">
                <a:latin typeface="Courier New" pitchFamily="49" charset="0"/>
                <a:cs typeface="Courier New" pitchFamily="49" charset="0"/>
              </a:rPr>
              <a:t>Main.java Dog.java</a:t>
            </a:r>
            <a:endParaRPr lang="fr-FR" altLang="fr-FR" b="1" dirty="0">
              <a:latin typeface="Arial" pitchFamily="34" charset="0"/>
              <a:cs typeface="Arial" pitchFamily="34" charset="0"/>
            </a:endParaRPr>
          </a:p>
        </p:txBody>
      </p:sp>
      <p:sp>
        <p:nvSpPr>
          <p:cNvPr id="15" name="Rectangle 2"/>
          <p:cNvSpPr>
            <a:spLocks noChangeArrowheads="1"/>
          </p:cNvSpPr>
          <p:nvPr/>
        </p:nvSpPr>
        <p:spPr bwMode="auto">
          <a:xfrm>
            <a:off x="1259632" y="2850490"/>
            <a:ext cx="6264696"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git </a:t>
            </a:r>
            <a:r>
              <a:rPr kumimoji="0" lang="fr-FR" altLang="fr-FR" b="1" i="0" u="none" strike="noStrike" cap="none" normalizeH="0" baseline="0" dirty="0" err="1" smtClean="0">
                <a:ln>
                  <a:noFill/>
                </a:ln>
                <a:solidFill>
                  <a:srgbClr val="CC7832"/>
                </a:solidFill>
                <a:effectLst/>
                <a:latin typeface="Courier New" pitchFamily="49" charset="0"/>
                <a:cs typeface="Courier New" pitchFamily="49" charset="0"/>
              </a:rPr>
              <a:t>add</a:t>
            </a: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 </a:t>
            </a:r>
            <a:r>
              <a:rPr lang="fr-FR" altLang="fr-FR" b="1" dirty="0" smtClean="0">
                <a:latin typeface="Courier New" pitchFamily="49" charset="0"/>
                <a:cs typeface="Courier New" pitchFamily="49" charset="0"/>
              </a:rPr>
              <a:t>&lt;</a:t>
            </a:r>
            <a:r>
              <a:rPr lang="fr-FR" altLang="fr-FR" b="1" dirty="0" err="1" smtClean="0">
                <a:latin typeface="Courier New" pitchFamily="49" charset="0"/>
                <a:cs typeface="Courier New" pitchFamily="49" charset="0"/>
              </a:rPr>
              <a:t>nom_du_fichier</a:t>
            </a:r>
            <a:r>
              <a:rPr lang="fr-FR" altLang="fr-FR" b="1" dirty="0" smtClean="0">
                <a:latin typeface="Courier New" pitchFamily="49" charset="0"/>
                <a:cs typeface="Courier New" pitchFamily="49" charset="0"/>
              </a:rPr>
              <a:t>&gt; </a:t>
            </a:r>
            <a:r>
              <a:rPr lang="fr-FR" altLang="fr-FR" b="1" dirty="0">
                <a:latin typeface="Courier New" pitchFamily="49" charset="0"/>
                <a:cs typeface="Courier New" pitchFamily="49" charset="0"/>
              </a:rPr>
              <a:t>&lt;</a:t>
            </a:r>
            <a:r>
              <a:rPr lang="fr-FR" altLang="fr-FR" b="1" dirty="0" smtClean="0">
                <a:latin typeface="Courier New" pitchFamily="49" charset="0"/>
                <a:cs typeface="Courier New" pitchFamily="49" charset="0"/>
              </a:rPr>
              <a:t>nom_du_fichier2&gt;…</a:t>
            </a:r>
            <a:endParaRPr lang="fr-FR" altLang="fr-FR" b="1" dirty="0">
              <a:latin typeface="Arial" pitchFamily="34" charset="0"/>
              <a:cs typeface="Arial" pitchFamily="34" charset="0"/>
            </a:endParaRPr>
          </a:p>
        </p:txBody>
      </p:sp>
    </p:spTree>
    <p:extLst>
      <p:ext uri="{BB962C8B-B14F-4D97-AF65-F5344CB8AC3E}">
        <p14:creationId xmlns:p14="http://schemas.microsoft.com/office/powerpoint/2010/main" val="3782824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288527C8-4739-437F-AA1C-AB219E0D82DC}"/>
              </a:ext>
            </a:extLst>
          </p:cNvPr>
          <p:cNvSpPr>
            <a:spLocks noGrp="1"/>
          </p:cNvSpPr>
          <p:nvPr>
            <p:ph type="title"/>
          </p:nvPr>
        </p:nvSpPr>
        <p:spPr/>
        <p:txBody>
          <a:bodyPr/>
          <a:lstStyle/>
          <a:p>
            <a:r>
              <a:rPr lang="fr-FR" dirty="0"/>
              <a:t>L’avant-commit</a:t>
            </a:r>
          </a:p>
        </p:txBody>
      </p:sp>
      <p:sp>
        <p:nvSpPr>
          <p:cNvPr id="4" name="Espace réservé du pied de page 3">
            <a:extLst>
              <a:ext uri="{FF2B5EF4-FFF2-40B4-BE49-F238E27FC236}">
                <a16:creationId xmlns="" xmlns:a16="http://schemas.microsoft.com/office/drawing/2014/main" id="{FF0C70D3-F56F-44FC-8E8E-3E86757F963E}"/>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FDC8BBC3-FF1E-467A-8698-BEE765DFA071}"/>
              </a:ext>
            </a:extLst>
          </p:cNvPr>
          <p:cNvSpPr>
            <a:spLocks noGrp="1"/>
          </p:cNvSpPr>
          <p:nvPr>
            <p:ph type="sldNum" sz="quarter" idx="12"/>
          </p:nvPr>
        </p:nvSpPr>
        <p:spPr/>
        <p:txBody>
          <a:bodyPr/>
          <a:lstStyle/>
          <a:p>
            <a:pPr>
              <a:defRPr/>
            </a:pPr>
            <a:fld id="{276219AF-F5ED-455B-A512-B03AB3602319}" type="slidenum">
              <a:rPr lang="fr-FR" smtClean="0"/>
              <a:pPr>
                <a:defRPr/>
              </a:pPr>
              <a:t>12</a:t>
            </a:fld>
            <a:endParaRPr lang="fr-FR" dirty="0"/>
          </a:p>
        </p:txBody>
      </p:sp>
      <p:sp>
        <p:nvSpPr>
          <p:cNvPr id="11" name="ZoneTexte 10">
            <a:extLst>
              <a:ext uri="{FF2B5EF4-FFF2-40B4-BE49-F238E27FC236}">
                <a16:creationId xmlns="" xmlns:a16="http://schemas.microsoft.com/office/drawing/2014/main" id="{0518DF72-B5C8-42D4-81C1-A52FC5006F4D}"/>
              </a:ext>
            </a:extLst>
          </p:cNvPr>
          <p:cNvSpPr txBox="1"/>
          <p:nvPr/>
        </p:nvSpPr>
        <p:spPr>
          <a:xfrm>
            <a:off x="2203048" y="3003798"/>
            <a:ext cx="2952328" cy="2088231"/>
          </a:xfrm>
          <a:prstGeom prst="rect">
            <a:avLst/>
          </a:prstGeom>
          <a:noFill/>
        </p:spPr>
        <p:txBody>
          <a:bodyPr wrap="square" lIns="0" tIns="0" rIns="0" bIns="0" rtlCol="0">
            <a:noAutofit/>
          </a:bodyPr>
          <a:lstStyle/>
          <a:p>
            <a:endParaRPr lang="fr-FR" sz="1400" dirty="0">
              <a:solidFill>
                <a:schemeClr val="bg1">
                  <a:lumMod val="50000"/>
                </a:schemeClr>
              </a:solidFill>
            </a:endParaRPr>
          </a:p>
        </p:txBody>
      </p:sp>
      <p:pic>
        <p:nvPicPr>
          <p:cNvPr id="9" name="Image 8">
            <a:extLst>
              <a:ext uri="{FF2B5EF4-FFF2-40B4-BE49-F238E27FC236}">
                <a16:creationId xmlns="" xmlns:a16="http://schemas.microsoft.com/office/drawing/2014/main" id="{A5197122-5ED4-496F-A602-BBE7A90EA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3255826"/>
            <a:ext cx="792087" cy="792087"/>
          </a:xfrm>
          <a:prstGeom prst="rect">
            <a:avLst/>
          </a:prstGeom>
        </p:spPr>
      </p:pic>
      <p:sp>
        <p:nvSpPr>
          <p:cNvPr id="10" name="Rectangle à coins arrondis 24">
            <a:extLst>
              <a:ext uri="{FF2B5EF4-FFF2-40B4-BE49-F238E27FC236}">
                <a16:creationId xmlns="" xmlns:a16="http://schemas.microsoft.com/office/drawing/2014/main" id="{8A105A9A-1D65-4A55-AF96-DA3DB1BF7833}"/>
              </a:ext>
            </a:extLst>
          </p:cNvPr>
          <p:cNvSpPr/>
          <p:nvPr/>
        </p:nvSpPr>
        <p:spPr>
          <a:xfrm>
            <a:off x="717739" y="1311610"/>
            <a:ext cx="3169886" cy="1224136"/>
          </a:xfrm>
          <a:prstGeom prst="wedgeRoundRectCallout">
            <a:avLst>
              <a:gd name="adj1" fmla="val -3179"/>
              <a:gd name="adj2" fmla="val 90260"/>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Ok! Mais là je commence à avoir beaucoup de fichiers…et c’est un peu long de tous les ajouter un par un…</a:t>
            </a:r>
          </a:p>
          <a:p>
            <a:pPr algn="ctr"/>
            <a:r>
              <a:rPr lang="fr-FR" sz="1200" dirty="0" smtClean="0"/>
              <a:t>Il n’y a pas de commande pour tous les ajouter d’un coup?</a:t>
            </a:r>
            <a:endParaRPr lang="fr-FR" sz="1200" dirty="0"/>
          </a:p>
        </p:txBody>
      </p:sp>
      <p:sp>
        <p:nvSpPr>
          <p:cNvPr id="12" name="Espace réservé du contenu 1">
            <a:extLst>
              <a:ext uri="{FF2B5EF4-FFF2-40B4-BE49-F238E27FC236}">
                <a16:creationId xmlns="" xmlns:a16="http://schemas.microsoft.com/office/drawing/2014/main" id="{173A43A9-3D69-4CF9-A71A-2FA3CD55A7BF}"/>
              </a:ext>
            </a:extLst>
          </p:cNvPr>
          <p:cNvSpPr txBox="1">
            <a:spLocks/>
          </p:cNvSpPr>
          <p:nvPr/>
        </p:nvSpPr>
        <p:spPr>
          <a:xfrm>
            <a:off x="4067944" y="843558"/>
            <a:ext cx="4653086" cy="3384376"/>
          </a:xfrm>
          <a:prstGeom prst="rect">
            <a:avLst/>
          </a:prstGeom>
        </p:spPr>
        <p:txBody>
          <a:bodyPr vert="horz" lIns="91440" tIns="45720" rIns="91440" bIns="45720" rtlCol="0">
            <a:normAutofit/>
          </a:bodyPr>
          <a:lst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rgbClr val="323334"/>
                </a:solidFill>
                <a:latin typeface="+mn-lt"/>
                <a:ea typeface="+mn-ea"/>
                <a:cs typeface="+mn-cs"/>
              </a:defRPr>
            </a:lvl1pPr>
            <a:lvl2pPr marL="358775" marR="0" indent="-179388" algn="l" defTabSz="914400" rtl="0" eaLnBrk="1" fontAlgn="auto" latinLnBrk="0" hangingPunct="1">
              <a:lnSpc>
                <a:spcPct val="100000"/>
              </a:lnSpc>
              <a:spcBef>
                <a:spcPts val="200"/>
              </a:spcBef>
              <a:spcAft>
                <a:spcPts val="0"/>
              </a:spcAft>
              <a:buClr>
                <a:schemeClr val="accent5"/>
              </a:buClr>
              <a:buSzPct val="90000"/>
              <a:buFontTx/>
              <a:buBlip>
                <a:blip r:embed="rId4" r:link="rId5"/>
              </a:buBlip>
              <a:tabLst/>
              <a:defRPr sz="1600" kern="1200">
                <a:solidFill>
                  <a:srgbClr val="323334"/>
                </a:solidFill>
                <a:latin typeface="+mn-lt"/>
                <a:ea typeface="+mn-ea"/>
                <a:cs typeface="+mn-cs"/>
              </a:defRPr>
            </a:lvl2pPr>
            <a:lvl3pPr marL="538163" marR="0" indent="-182563"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719138" marR="0" indent="-173038" algn="l" defTabSz="914400" rtl="0" eaLnBrk="1" fontAlgn="auto" latinLnBrk="0" hangingPunct="1">
              <a:lnSpc>
                <a:spcPct val="100000"/>
              </a:lnSpc>
              <a:spcBef>
                <a:spcPts val="200"/>
              </a:spcBef>
              <a:spcAft>
                <a:spcPts val="0"/>
              </a:spcAft>
              <a:buClr>
                <a:schemeClr val="accent4"/>
              </a:buClr>
              <a:buSzTx/>
              <a:buFont typeface="Arial"/>
              <a:buChar char="•"/>
              <a:tabLst/>
              <a:defRPr sz="1200" kern="1200">
                <a:solidFill>
                  <a:schemeClr val="accent2"/>
                </a:solidFill>
                <a:latin typeface="+mn-lt"/>
                <a:ea typeface="+mn-ea"/>
                <a:cs typeface="+mn-cs"/>
              </a:defRPr>
            </a:lvl4pPr>
            <a:lvl5pPr marL="3175" marR="0" indent="4763"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dirty="0" smtClean="0">
              <a:solidFill>
                <a:schemeClr val="bg1">
                  <a:lumMod val="50000"/>
                </a:schemeClr>
              </a:solidFill>
            </a:endParaRPr>
          </a:p>
          <a:p>
            <a:pPr lvl="2"/>
            <a:endParaRPr lang="fr-FR" dirty="0" smtClean="0">
              <a:solidFill>
                <a:schemeClr val="bg1">
                  <a:lumMod val="50000"/>
                </a:schemeClr>
              </a:solidFill>
            </a:endParaRPr>
          </a:p>
          <a:p>
            <a:pPr lvl="2"/>
            <a:endParaRPr lang="fr-FR" dirty="0">
              <a:solidFill>
                <a:schemeClr val="bg1">
                  <a:lumMod val="50000"/>
                </a:schemeClr>
              </a:solidFill>
            </a:endParaRPr>
          </a:p>
          <a:p>
            <a:r>
              <a:rPr lang="fr-FR" dirty="0" smtClean="0">
                <a:solidFill>
                  <a:schemeClr val="bg1">
                    <a:lumMod val="50000"/>
                  </a:schemeClr>
                </a:solidFill>
              </a:rPr>
              <a:t>Bien sûr, il existe des paramètres à la commande </a:t>
            </a:r>
            <a:r>
              <a:rPr lang="fr-FR" dirty="0" err="1" smtClean="0">
                <a:solidFill>
                  <a:schemeClr val="bg1">
                    <a:lumMod val="50000"/>
                  </a:schemeClr>
                </a:solidFill>
              </a:rPr>
              <a:t>add</a:t>
            </a:r>
            <a:r>
              <a:rPr lang="fr-FR" dirty="0" smtClean="0">
                <a:solidFill>
                  <a:schemeClr val="bg1">
                    <a:lumMod val="50000"/>
                  </a:schemeClr>
                </a:solidFill>
              </a:rPr>
              <a:t> pour ajouter plusieurs fichiers :</a:t>
            </a:r>
          </a:p>
        </p:txBody>
      </p:sp>
      <p:sp>
        <p:nvSpPr>
          <p:cNvPr id="13" name="Rectangle 2"/>
          <p:cNvSpPr>
            <a:spLocks noChangeArrowheads="1"/>
          </p:cNvSpPr>
          <p:nvPr/>
        </p:nvSpPr>
        <p:spPr bwMode="auto">
          <a:xfrm>
            <a:off x="5386386" y="2715766"/>
            <a:ext cx="2016202"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git </a:t>
            </a:r>
            <a:r>
              <a:rPr kumimoji="0" lang="fr-FR" altLang="fr-FR" b="1" i="0" u="none" strike="noStrike" cap="none" normalizeH="0" baseline="0" dirty="0" err="1" smtClean="0">
                <a:ln>
                  <a:noFill/>
                </a:ln>
                <a:solidFill>
                  <a:srgbClr val="CC7832"/>
                </a:solidFill>
                <a:effectLst/>
                <a:latin typeface="Courier New" pitchFamily="49" charset="0"/>
                <a:cs typeface="Courier New" pitchFamily="49" charset="0"/>
              </a:rPr>
              <a:t>add</a:t>
            </a: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 </a:t>
            </a:r>
            <a:r>
              <a:rPr lang="fr-FR" altLang="fr-FR" b="1" dirty="0" smtClean="0">
                <a:latin typeface="Courier New" pitchFamily="49" charset="0"/>
                <a:cs typeface="Courier New" pitchFamily="49" charset="0"/>
              </a:rPr>
              <a:t>-A</a:t>
            </a:r>
            <a:endParaRPr lang="fr-FR" altLang="fr-FR" b="1" dirty="0">
              <a:latin typeface="Arial" pitchFamily="34" charset="0"/>
              <a:cs typeface="Arial" pitchFamily="34" charset="0"/>
            </a:endParaRPr>
          </a:p>
        </p:txBody>
      </p:sp>
      <p:sp>
        <p:nvSpPr>
          <p:cNvPr id="15" name="Rectangle 2"/>
          <p:cNvSpPr>
            <a:spLocks noChangeArrowheads="1"/>
          </p:cNvSpPr>
          <p:nvPr/>
        </p:nvSpPr>
        <p:spPr bwMode="auto">
          <a:xfrm>
            <a:off x="5379306" y="3119764"/>
            <a:ext cx="2023282"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git </a:t>
            </a:r>
            <a:r>
              <a:rPr kumimoji="0" lang="fr-FR" altLang="fr-FR" b="1" i="0" u="none" strike="noStrike" cap="none" normalizeH="0" baseline="0" dirty="0" err="1" smtClean="0">
                <a:ln>
                  <a:noFill/>
                </a:ln>
                <a:solidFill>
                  <a:srgbClr val="CC7832"/>
                </a:solidFill>
                <a:effectLst/>
                <a:latin typeface="Courier New" pitchFamily="49" charset="0"/>
                <a:cs typeface="Courier New" pitchFamily="49" charset="0"/>
              </a:rPr>
              <a:t>add</a:t>
            </a: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 </a:t>
            </a:r>
            <a:r>
              <a:rPr lang="fr-FR" altLang="fr-FR" b="1" dirty="0" smtClean="0">
                <a:latin typeface="Courier New" pitchFamily="49" charset="0"/>
                <a:cs typeface="Courier New" pitchFamily="49" charset="0"/>
              </a:rPr>
              <a:t>.</a:t>
            </a:r>
            <a:endParaRPr lang="fr-FR" altLang="fr-FR" b="1" dirty="0">
              <a:latin typeface="Arial" pitchFamily="34" charset="0"/>
              <a:cs typeface="Arial" pitchFamily="34" charset="0"/>
            </a:endParaRPr>
          </a:p>
        </p:txBody>
      </p:sp>
      <p:sp>
        <p:nvSpPr>
          <p:cNvPr id="16" name="Espace réservé du contenu 1">
            <a:extLst>
              <a:ext uri="{FF2B5EF4-FFF2-40B4-BE49-F238E27FC236}">
                <a16:creationId xmlns="" xmlns:a16="http://schemas.microsoft.com/office/drawing/2014/main" id="{173A43A9-3D69-4CF9-A71A-2FA3CD55A7BF}"/>
              </a:ext>
            </a:extLst>
          </p:cNvPr>
          <p:cNvSpPr txBox="1">
            <a:spLocks/>
          </p:cNvSpPr>
          <p:nvPr/>
        </p:nvSpPr>
        <p:spPr>
          <a:xfrm>
            <a:off x="4073004" y="843558"/>
            <a:ext cx="4653086" cy="3384376"/>
          </a:xfrm>
          <a:prstGeom prst="rect">
            <a:avLst/>
          </a:prstGeom>
        </p:spPr>
        <p:txBody>
          <a:bodyPr vert="horz" lIns="91440" tIns="45720" rIns="91440" bIns="45720" rtlCol="0">
            <a:normAutofit/>
          </a:bodyPr>
          <a:lst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rgbClr val="323334"/>
                </a:solidFill>
                <a:latin typeface="+mn-lt"/>
                <a:ea typeface="+mn-ea"/>
                <a:cs typeface="+mn-cs"/>
              </a:defRPr>
            </a:lvl1pPr>
            <a:lvl2pPr marL="358775" marR="0" indent="-179388" algn="l" defTabSz="914400" rtl="0" eaLnBrk="1" fontAlgn="auto" latinLnBrk="0" hangingPunct="1">
              <a:lnSpc>
                <a:spcPct val="100000"/>
              </a:lnSpc>
              <a:spcBef>
                <a:spcPts val="200"/>
              </a:spcBef>
              <a:spcAft>
                <a:spcPts val="0"/>
              </a:spcAft>
              <a:buClr>
                <a:schemeClr val="accent5"/>
              </a:buClr>
              <a:buSzPct val="90000"/>
              <a:buFontTx/>
              <a:buBlip>
                <a:blip r:embed="rId4" r:link="rId5"/>
              </a:buBlip>
              <a:tabLst/>
              <a:defRPr sz="1600" kern="1200">
                <a:solidFill>
                  <a:srgbClr val="323334"/>
                </a:solidFill>
                <a:latin typeface="+mn-lt"/>
                <a:ea typeface="+mn-ea"/>
                <a:cs typeface="+mn-cs"/>
              </a:defRPr>
            </a:lvl2pPr>
            <a:lvl3pPr marL="538163" marR="0" indent="-182563"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719138" marR="0" indent="-173038" algn="l" defTabSz="914400" rtl="0" eaLnBrk="1" fontAlgn="auto" latinLnBrk="0" hangingPunct="1">
              <a:lnSpc>
                <a:spcPct val="100000"/>
              </a:lnSpc>
              <a:spcBef>
                <a:spcPts val="200"/>
              </a:spcBef>
              <a:spcAft>
                <a:spcPts val="0"/>
              </a:spcAft>
              <a:buClr>
                <a:schemeClr val="accent4"/>
              </a:buClr>
              <a:buSzTx/>
              <a:buFont typeface="Arial"/>
              <a:buChar char="•"/>
              <a:tabLst/>
              <a:defRPr sz="1200" kern="1200">
                <a:solidFill>
                  <a:schemeClr val="accent2"/>
                </a:solidFill>
                <a:latin typeface="+mn-lt"/>
                <a:ea typeface="+mn-ea"/>
                <a:cs typeface="+mn-cs"/>
              </a:defRPr>
            </a:lvl4pPr>
            <a:lvl5pPr marL="3175" marR="0" indent="4763"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dirty="0" smtClean="0">
              <a:solidFill>
                <a:schemeClr val="bg1">
                  <a:lumMod val="50000"/>
                </a:schemeClr>
              </a:solidFill>
            </a:endParaRPr>
          </a:p>
          <a:p>
            <a:pPr lvl="2"/>
            <a:endParaRPr lang="fr-FR" dirty="0" smtClean="0">
              <a:solidFill>
                <a:schemeClr val="bg1">
                  <a:lumMod val="50000"/>
                </a:schemeClr>
              </a:solidFill>
            </a:endParaRPr>
          </a:p>
          <a:p>
            <a:pPr lvl="2"/>
            <a:endParaRPr lang="fr-FR" dirty="0">
              <a:solidFill>
                <a:schemeClr val="bg1">
                  <a:lumMod val="50000"/>
                </a:schemeClr>
              </a:solidFill>
            </a:endParaRPr>
          </a:p>
          <a:p>
            <a:r>
              <a:rPr lang="fr-FR" dirty="0" smtClean="0">
                <a:solidFill>
                  <a:schemeClr val="bg1">
                    <a:lumMod val="50000"/>
                  </a:schemeClr>
                </a:solidFill>
              </a:rPr>
              <a:t>Bien sûr, il existe des paramètres à la commande </a:t>
            </a:r>
            <a:r>
              <a:rPr lang="fr-FR" dirty="0" err="1" smtClean="0">
                <a:solidFill>
                  <a:schemeClr val="bg1">
                    <a:lumMod val="50000"/>
                  </a:schemeClr>
                </a:solidFill>
              </a:rPr>
              <a:t>add</a:t>
            </a:r>
            <a:r>
              <a:rPr lang="fr-FR" dirty="0" smtClean="0">
                <a:solidFill>
                  <a:schemeClr val="bg1">
                    <a:lumMod val="50000"/>
                  </a:schemeClr>
                </a:solidFill>
              </a:rPr>
              <a:t> pour ajouter plusieurs fichiers :</a:t>
            </a:r>
            <a:endParaRPr lang="fr-FR" dirty="0">
              <a:solidFill>
                <a:schemeClr val="bg1">
                  <a:lumMod val="50000"/>
                </a:schemeClr>
              </a:solidFill>
            </a:endParaRPr>
          </a:p>
        </p:txBody>
      </p:sp>
      <p:sp>
        <p:nvSpPr>
          <p:cNvPr id="17" name="Rectangle 2"/>
          <p:cNvSpPr>
            <a:spLocks noChangeArrowheads="1"/>
          </p:cNvSpPr>
          <p:nvPr/>
        </p:nvSpPr>
        <p:spPr bwMode="auto">
          <a:xfrm>
            <a:off x="5379306" y="3524288"/>
            <a:ext cx="2023282"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git </a:t>
            </a:r>
            <a:r>
              <a:rPr kumimoji="0" lang="fr-FR" altLang="fr-FR" b="1" i="0" u="none" strike="noStrike" cap="none" normalizeH="0" baseline="0" dirty="0" err="1" smtClean="0">
                <a:ln>
                  <a:noFill/>
                </a:ln>
                <a:solidFill>
                  <a:srgbClr val="CC7832"/>
                </a:solidFill>
                <a:effectLst/>
                <a:latin typeface="Courier New" pitchFamily="49" charset="0"/>
                <a:cs typeface="Courier New" pitchFamily="49" charset="0"/>
              </a:rPr>
              <a:t>add</a:t>
            </a: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 </a:t>
            </a:r>
            <a:r>
              <a:rPr lang="fr-FR" altLang="fr-FR" b="1" dirty="0" smtClean="0">
                <a:latin typeface="Courier New" pitchFamily="49" charset="0"/>
                <a:cs typeface="Courier New" pitchFamily="49" charset="0"/>
              </a:rPr>
              <a:t>-u</a:t>
            </a:r>
            <a:endParaRPr lang="fr-FR" altLang="fr-FR" b="1" dirty="0">
              <a:latin typeface="Arial" pitchFamily="34" charset="0"/>
              <a:cs typeface="Arial" pitchFamily="34" charset="0"/>
            </a:endParaRPr>
          </a:p>
        </p:txBody>
      </p:sp>
    </p:spTree>
    <p:extLst>
      <p:ext uri="{BB962C8B-B14F-4D97-AF65-F5344CB8AC3E}">
        <p14:creationId xmlns:p14="http://schemas.microsoft.com/office/powerpoint/2010/main" val="3421515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A19551FC-F84D-45FB-ADDF-43376655C0A9}"/>
              </a:ext>
            </a:extLst>
          </p:cNvPr>
          <p:cNvSpPr>
            <a:spLocks noGrp="1"/>
          </p:cNvSpPr>
          <p:nvPr>
            <p:ph idx="1"/>
          </p:nvPr>
        </p:nvSpPr>
        <p:spPr>
          <a:xfrm>
            <a:off x="342578" y="852985"/>
            <a:ext cx="8460000" cy="1358726"/>
          </a:xfrm>
        </p:spPr>
        <p:txBody>
          <a:bodyPr>
            <a:normAutofit/>
          </a:bodyPr>
          <a:lstStyle/>
          <a:p>
            <a:endParaRPr lang="fr-FR" dirty="0" smtClean="0"/>
          </a:p>
          <a:p>
            <a:endParaRPr lang="fr-FR" dirty="0" smtClean="0"/>
          </a:p>
          <a:p>
            <a:r>
              <a:rPr lang="fr-FR" dirty="0" smtClean="0"/>
              <a:t>Cette </a:t>
            </a:r>
            <a:r>
              <a:rPr lang="fr-FR" dirty="0"/>
              <a:t>commande permet de n’ajouter que les fichiers déjà </a:t>
            </a:r>
            <a:r>
              <a:rPr lang="fr-FR" dirty="0" err="1" smtClean="0"/>
              <a:t>trackés</a:t>
            </a:r>
            <a:r>
              <a:rPr lang="fr-FR" dirty="0" smtClean="0"/>
              <a:t> (ceux déjà </a:t>
            </a:r>
            <a:r>
              <a:rPr lang="fr-FR" dirty="0" err="1" smtClean="0"/>
              <a:t>addés</a:t>
            </a:r>
            <a:r>
              <a:rPr lang="fr-FR" dirty="0" smtClean="0"/>
              <a:t> à la sauvegarde précédente). </a:t>
            </a:r>
          </a:p>
        </p:txBody>
      </p:sp>
      <p:sp>
        <p:nvSpPr>
          <p:cNvPr id="3" name="Titre 2">
            <a:extLst>
              <a:ext uri="{FF2B5EF4-FFF2-40B4-BE49-F238E27FC236}">
                <a16:creationId xmlns="" xmlns:a16="http://schemas.microsoft.com/office/drawing/2014/main" id="{C4B482EB-68C2-44CE-BA76-B6319F811F3A}"/>
              </a:ext>
            </a:extLst>
          </p:cNvPr>
          <p:cNvSpPr>
            <a:spLocks noGrp="1"/>
          </p:cNvSpPr>
          <p:nvPr>
            <p:ph type="title"/>
          </p:nvPr>
        </p:nvSpPr>
        <p:spPr/>
        <p:txBody>
          <a:bodyPr/>
          <a:lstStyle/>
          <a:p>
            <a:r>
              <a:rPr lang="fr-FR" dirty="0"/>
              <a:t>Git </a:t>
            </a:r>
            <a:r>
              <a:rPr lang="fr-FR" dirty="0" err="1"/>
              <a:t>add</a:t>
            </a:r>
            <a:r>
              <a:rPr lang="fr-FR" dirty="0"/>
              <a:t> . VS Git </a:t>
            </a:r>
            <a:r>
              <a:rPr lang="fr-FR" dirty="0" err="1"/>
              <a:t>add</a:t>
            </a:r>
            <a:r>
              <a:rPr lang="fr-FR" dirty="0"/>
              <a:t> -u</a:t>
            </a:r>
          </a:p>
        </p:txBody>
      </p:sp>
      <p:sp>
        <p:nvSpPr>
          <p:cNvPr id="4" name="Espace réservé du pied de page 3">
            <a:extLst>
              <a:ext uri="{FF2B5EF4-FFF2-40B4-BE49-F238E27FC236}">
                <a16:creationId xmlns="" xmlns:a16="http://schemas.microsoft.com/office/drawing/2014/main" id="{2CA3D9C1-391F-4649-83F8-6E5521432AE7}"/>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2826FAC3-E5C4-430E-AAE5-0031D3A409C3}"/>
              </a:ext>
            </a:extLst>
          </p:cNvPr>
          <p:cNvSpPr>
            <a:spLocks noGrp="1"/>
          </p:cNvSpPr>
          <p:nvPr>
            <p:ph type="sldNum" sz="quarter" idx="12"/>
          </p:nvPr>
        </p:nvSpPr>
        <p:spPr/>
        <p:txBody>
          <a:bodyPr/>
          <a:lstStyle/>
          <a:p>
            <a:pPr>
              <a:defRPr/>
            </a:pPr>
            <a:fld id="{276219AF-F5ED-455B-A512-B03AB3602319}" type="slidenum">
              <a:rPr lang="fr-FR" smtClean="0"/>
              <a:pPr>
                <a:defRPr/>
              </a:pPr>
              <a:t>13</a:t>
            </a:fld>
            <a:endParaRPr lang="fr-FR" dirty="0"/>
          </a:p>
        </p:txBody>
      </p:sp>
      <p:sp>
        <p:nvSpPr>
          <p:cNvPr id="6" name="Rectangle 2"/>
          <p:cNvSpPr>
            <a:spLocks noChangeArrowheads="1"/>
          </p:cNvSpPr>
          <p:nvPr/>
        </p:nvSpPr>
        <p:spPr bwMode="auto">
          <a:xfrm>
            <a:off x="3203848" y="981098"/>
            <a:ext cx="1656184"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git </a:t>
            </a:r>
            <a:r>
              <a:rPr kumimoji="0" lang="fr-FR" altLang="fr-FR" b="1" i="0" u="none" strike="noStrike" cap="none" normalizeH="0" baseline="0" dirty="0" err="1" smtClean="0">
                <a:ln>
                  <a:noFill/>
                </a:ln>
                <a:solidFill>
                  <a:srgbClr val="CC7832"/>
                </a:solidFill>
                <a:effectLst/>
                <a:latin typeface="Courier New" pitchFamily="49" charset="0"/>
                <a:cs typeface="Courier New" pitchFamily="49" charset="0"/>
              </a:rPr>
              <a:t>add</a:t>
            </a: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 </a:t>
            </a:r>
            <a:r>
              <a:rPr lang="fr-FR" altLang="fr-FR" b="1" dirty="0" smtClean="0">
                <a:latin typeface="Courier New" pitchFamily="49" charset="0"/>
                <a:cs typeface="Courier New" pitchFamily="49" charset="0"/>
              </a:rPr>
              <a:t>-u</a:t>
            </a:r>
            <a:endParaRPr lang="fr-FR" altLang="fr-FR" b="1" dirty="0">
              <a:latin typeface="Arial" pitchFamily="34" charset="0"/>
              <a:cs typeface="Arial" pitchFamily="34" charset="0"/>
            </a:endParaRPr>
          </a:p>
        </p:txBody>
      </p:sp>
      <p:sp>
        <p:nvSpPr>
          <p:cNvPr id="11" name="Espace réservé du contenu 1">
            <a:extLst>
              <a:ext uri="{FF2B5EF4-FFF2-40B4-BE49-F238E27FC236}">
                <a16:creationId xmlns="" xmlns:a16="http://schemas.microsoft.com/office/drawing/2014/main" id="{A19551FC-F84D-45FB-ADDF-43376655C0A9}"/>
              </a:ext>
            </a:extLst>
          </p:cNvPr>
          <p:cNvSpPr txBox="1">
            <a:spLocks/>
          </p:cNvSpPr>
          <p:nvPr/>
        </p:nvSpPr>
        <p:spPr>
          <a:xfrm>
            <a:off x="4644008" y="2221134"/>
            <a:ext cx="4104456" cy="2150813"/>
          </a:xfrm>
          <a:prstGeom prst="rect">
            <a:avLst/>
          </a:prstGeom>
        </p:spPr>
        <p:txBody>
          <a:bodyPr vert="horz" lIns="91440" tIns="45720" rIns="91440" bIns="45720" rtlCol="0">
            <a:normAutofit/>
          </a:bodyPr>
          <a:lst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rgbClr val="323334"/>
                </a:solidFill>
                <a:latin typeface="+mn-lt"/>
                <a:ea typeface="+mn-ea"/>
                <a:cs typeface="+mn-cs"/>
              </a:defRPr>
            </a:lvl1pPr>
            <a:lvl2pPr marL="358775" marR="0" indent="-179388" algn="l" defTabSz="914400" rtl="0" eaLnBrk="1" fontAlgn="auto" latinLnBrk="0" hangingPunct="1">
              <a:lnSpc>
                <a:spcPct val="100000"/>
              </a:lnSpc>
              <a:spcBef>
                <a:spcPts val="200"/>
              </a:spcBef>
              <a:spcAft>
                <a:spcPts val="0"/>
              </a:spcAft>
              <a:buClr>
                <a:schemeClr val="accent5"/>
              </a:buClr>
              <a:buSzPct val="90000"/>
              <a:buFontTx/>
              <a:buBlip>
                <a:blip r:embed="rId2" r:link="rId3"/>
              </a:buBlip>
              <a:tabLst/>
              <a:defRPr sz="1600" kern="1200">
                <a:solidFill>
                  <a:srgbClr val="323334"/>
                </a:solidFill>
                <a:latin typeface="+mn-lt"/>
                <a:ea typeface="+mn-ea"/>
                <a:cs typeface="+mn-cs"/>
              </a:defRPr>
            </a:lvl2pPr>
            <a:lvl3pPr marL="538163" marR="0" indent="-182563"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719138" marR="0" indent="-173038" algn="l" defTabSz="914400" rtl="0" eaLnBrk="1" fontAlgn="auto" latinLnBrk="0" hangingPunct="1">
              <a:lnSpc>
                <a:spcPct val="100000"/>
              </a:lnSpc>
              <a:spcBef>
                <a:spcPts val="200"/>
              </a:spcBef>
              <a:spcAft>
                <a:spcPts val="0"/>
              </a:spcAft>
              <a:buClr>
                <a:schemeClr val="accent4"/>
              </a:buClr>
              <a:buSzTx/>
              <a:buFont typeface="Arial"/>
              <a:buChar char="•"/>
              <a:tabLst/>
              <a:defRPr sz="1200" kern="1200">
                <a:solidFill>
                  <a:schemeClr val="accent2"/>
                </a:solidFill>
                <a:latin typeface="+mn-lt"/>
                <a:ea typeface="+mn-ea"/>
                <a:cs typeface="+mn-cs"/>
              </a:defRPr>
            </a:lvl4pPr>
            <a:lvl5pPr marL="3175" marR="0" indent="4763"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smtClean="0"/>
              <a:t>Exact, mais en règle générale, vous êtes aidés par votre IDE</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1" y="3075806"/>
            <a:ext cx="3456383" cy="1244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Image 12">
            <a:extLst>
              <a:ext uri="{FF2B5EF4-FFF2-40B4-BE49-F238E27FC236}">
                <a16:creationId xmlns="" xmlns:a16="http://schemas.microsoft.com/office/drawing/2014/main" id="{A5197122-5ED4-496F-A602-BBE7A90EA1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552" y="3579861"/>
            <a:ext cx="792087" cy="792087"/>
          </a:xfrm>
          <a:prstGeom prst="rect">
            <a:avLst/>
          </a:prstGeom>
        </p:spPr>
      </p:pic>
      <p:sp>
        <p:nvSpPr>
          <p:cNvPr id="14" name="Rectangle à coins arrondis 24">
            <a:extLst>
              <a:ext uri="{FF2B5EF4-FFF2-40B4-BE49-F238E27FC236}">
                <a16:creationId xmlns="" xmlns:a16="http://schemas.microsoft.com/office/drawing/2014/main" id="{8A105A9A-1D65-4A55-AF96-DA3DB1BF7833}"/>
              </a:ext>
            </a:extLst>
          </p:cNvPr>
          <p:cNvSpPr/>
          <p:nvPr/>
        </p:nvSpPr>
        <p:spPr>
          <a:xfrm>
            <a:off x="862054" y="2283718"/>
            <a:ext cx="3169886" cy="864096"/>
          </a:xfrm>
          <a:prstGeom prst="wedgeRoundRectCallout">
            <a:avLst>
              <a:gd name="adj1" fmla="val -30435"/>
              <a:gd name="adj2" fmla="val 69086"/>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Mais alors, je dois quand même les ajouter à la main un par un la première fois ?</a:t>
            </a:r>
            <a:endParaRPr lang="fr-FR" sz="1200" dirty="0"/>
          </a:p>
        </p:txBody>
      </p:sp>
    </p:spTree>
    <p:extLst>
      <p:ext uri="{BB962C8B-B14F-4D97-AF65-F5344CB8AC3E}">
        <p14:creationId xmlns:p14="http://schemas.microsoft.com/office/powerpoint/2010/main" val="2916827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A19551FC-F84D-45FB-ADDF-43376655C0A9}"/>
              </a:ext>
            </a:extLst>
          </p:cNvPr>
          <p:cNvSpPr>
            <a:spLocks noGrp="1"/>
          </p:cNvSpPr>
          <p:nvPr>
            <p:ph idx="1"/>
          </p:nvPr>
        </p:nvSpPr>
        <p:spPr>
          <a:xfrm>
            <a:off x="342578" y="852984"/>
            <a:ext cx="6101630" cy="3588847"/>
          </a:xfrm>
        </p:spPr>
        <p:txBody>
          <a:bodyPr>
            <a:normAutofit/>
          </a:bodyPr>
          <a:lstStyle/>
          <a:p>
            <a:endParaRPr lang="fr-FR" dirty="0"/>
          </a:p>
          <a:p>
            <a:endParaRPr lang="fr-FR" dirty="0"/>
          </a:p>
          <a:p>
            <a:r>
              <a:rPr lang="fr-FR" dirty="0" smtClean="0"/>
              <a:t>Ces deux commandes sont équivalentes : Git </a:t>
            </a:r>
            <a:r>
              <a:rPr lang="fr-FR" dirty="0"/>
              <a:t>va traquer et inclure dans le prochain commit TOUS les fichiers du répertoire courant. </a:t>
            </a:r>
            <a:endParaRPr lang="fr-FR" dirty="0" smtClean="0"/>
          </a:p>
          <a:p>
            <a:endParaRPr lang="fr-FR" dirty="0"/>
          </a:p>
          <a:p>
            <a:endParaRPr lang="fr-FR" dirty="0" smtClean="0"/>
          </a:p>
          <a:p>
            <a:endParaRPr lang="fr-FR" dirty="0"/>
          </a:p>
          <a:p>
            <a:endParaRPr lang="fr-FR" dirty="0" smtClean="0"/>
          </a:p>
          <a:p>
            <a:r>
              <a:rPr lang="fr-FR" dirty="0" smtClean="0"/>
              <a:t>Il est possible d’ajouter un fichier (caché) nommé « .</a:t>
            </a:r>
            <a:r>
              <a:rPr lang="fr-FR" dirty="0" err="1" smtClean="0"/>
              <a:t>gitignore</a:t>
            </a:r>
            <a:r>
              <a:rPr lang="fr-FR" dirty="0" smtClean="0"/>
              <a:t> » qui spécifie les noms ou les patterns des fichiers à ignorer.</a:t>
            </a:r>
            <a:endParaRPr lang="fr-FR" dirty="0"/>
          </a:p>
          <a:p>
            <a:endParaRPr lang="fr-FR" dirty="0" smtClean="0"/>
          </a:p>
        </p:txBody>
      </p:sp>
      <p:sp>
        <p:nvSpPr>
          <p:cNvPr id="3" name="Titre 2">
            <a:extLst>
              <a:ext uri="{FF2B5EF4-FFF2-40B4-BE49-F238E27FC236}">
                <a16:creationId xmlns="" xmlns:a16="http://schemas.microsoft.com/office/drawing/2014/main" id="{C4B482EB-68C2-44CE-BA76-B6319F811F3A}"/>
              </a:ext>
            </a:extLst>
          </p:cNvPr>
          <p:cNvSpPr>
            <a:spLocks noGrp="1"/>
          </p:cNvSpPr>
          <p:nvPr>
            <p:ph type="title"/>
          </p:nvPr>
        </p:nvSpPr>
        <p:spPr/>
        <p:txBody>
          <a:bodyPr/>
          <a:lstStyle/>
          <a:p>
            <a:r>
              <a:rPr lang="fr-FR" dirty="0"/>
              <a:t>Git </a:t>
            </a:r>
            <a:r>
              <a:rPr lang="fr-FR" dirty="0" err="1"/>
              <a:t>add</a:t>
            </a:r>
            <a:r>
              <a:rPr lang="fr-FR" dirty="0"/>
              <a:t> . VS Git </a:t>
            </a:r>
            <a:r>
              <a:rPr lang="fr-FR" dirty="0" err="1"/>
              <a:t>add</a:t>
            </a:r>
            <a:r>
              <a:rPr lang="fr-FR" dirty="0"/>
              <a:t> -u</a:t>
            </a:r>
          </a:p>
        </p:txBody>
      </p:sp>
      <p:sp>
        <p:nvSpPr>
          <p:cNvPr id="4" name="Espace réservé du pied de page 3">
            <a:extLst>
              <a:ext uri="{FF2B5EF4-FFF2-40B4-BE49-F238E27FC236}">
                <a16:creationId xmlns="" xmlns:a16="http://schemas.microsoft.com/office/drawing/2014/main" id="{2CA3D9C1-391F-4649-83F8-6E5521432AE7}"/>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2826FAC3-E5C4-430E-AAE5-0031D3A409C3}"/>
              </a:ext>
            </a:extLst>
          </p:cNvPr>
          <p:cNvSpPr>
            <a:spLocks noGrp="1"/>
          </p:cNvSpPr>
          <p:nvPr>
            <p:ph type="sldNum" sz="quarter" idx="12"/>
          </p:nvPr>
        </p:nvSpPr>
        <p:spPr/>
        <p:txBody>
          <a:bodyPr/>
          <a:lstStyle/>
          <a:p>
            <a:pPr>
              <a:defRPr/>
            </a:pPr>
            <a:fld id="{276219AF-F5ED-455B-A512-B03AB3602319}" type="slidenum">
              <a:rPr lang="fr-FR" smtClean="0"/>
              <a:pPr>
                <a:defRPr/>
              </a:pPr>
              <a:t>14</a:t>
            </a:fld>
            <a:endParaRPr lang="fr-FR" dirty="0"/>
          </a:p>
        </p:txBody>
      </p:sp>
      <p:sp>
        <p:nvSpPr>
          <p:cNvPr id="7" name="Rectangle 2"/>
          <p:cNvSpPr>
            <a:spLocks noChangeArrowheads="1"/>
          </p:cNvSpPr>
          <p:nvPr/>
        </p:nvSpPr>
        <p:spPr bwMode="auto">
          <a:xfrm>
            <a:off x="1360503" y="891562"/>
            <a:ext cx="1656184"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git </a:t>
            </a:r>
            <a:r>
              <a:rPr kumimoji="0" lang="fr-FR" altLang="fr-FR" b="1" i="0" u="none" strike="noStrike" cap="none" normalizeH="0" baseline="0" dirty="0" err="1" smtClean="0">
                <a:ln>
                  <a:noFill/>
                </a:ln>
                <a:solidFill>
                  <a:srgbClr val="CC7832"/>
                </a:solidFill>
                <a:effectLst/>
                <a:latin typeface="Courier New" pitchFamily="49" charset="0"/>
                <a:cs typeface="Courier New" pitchFamily="49" charset="0"/>
              </a:rPr>
              <a:t>add</a:t>
            </a: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 </a:t>
            </a:r>
            <a:r>
              <a:rPr lang="fr-FR" altLang="fr-FR" b="1" dirty="0" smtClean="0">
                <a:latin typeface="Courier New" pitchFamily="49" charset="0"/>
                <a:cs typeface="Courier New" pitchFamily="49" charset="0"/>
              </a:rPr>
              <a:t>.</a:t>
            </a:r>
            <a:endParaRPr lang="fr-FR" altLang="fr-FR" b="1" dirty="0">
              <a:latin typeface="Arial" pitchFamily="34" charset="0"/>
              <a:cs typeface="Arial" pitchFamily="34" charset="0"/>
            </a:endParaRPr>
          </a:p>
        </p:txBody>
      </p:sp>
      <p:sp>
        <p:nvSpPr>
          <p:cNvPr id="8" name="Rectangle 2"/>
          <p:cNvSpPr>
            <a:spLocks noChangeArrowheads="1"/>
          </p:cNvSpPr>
          <p:nvPr/>
        </p:nvSpPr>
        <p:spPr bwMode="auto">
          <a:xfrm>
            <a:off x="3880783" y="903564"/>
            <a:ext cx="1656184"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git </a:t>
            </a:r>
            <a:r>
              <a:rPr kumimoji="0" lang="fr-FR" altLang="fr-FR" b="1" i="0" u="none" strike="noStrike" cap="none" normalizeH="0" baseline="0" dirty="0" err="1" smtClean="0">
                <a:ln>
                  <a:noFill/>
                </a:ln>
                <a:solidFill>
                  <a:srgbClr val="CC7832"/>
                </a:solidFill>
                <a:effectLst/>
                <a:latin typeface="Courier New" pitchFamily="49" charset="0"/>
                <a:cs typeface="Courier New" pitchFamily="49" charset="0"/>
              </a:rPr>
              <a:t>add</a:t>
            </a: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 </a:t>
            </a:r>
            <a:r>
              <a:rPr lang="fr-FR" altLang="fr-FR" b="1" dirty="0" smtClean="0">
                <a:latin typeface="Courier New" pitchFamily="49" charset="0"/>
                <a:cs typeface="Courier New" pitchFamily="49" charset="0"/>
              </a:rPr>
              <a:t>-A</a:t>
            </a:r>
            <a:endParaRPr lang="fr-FR" altLang="fr-FR" b="1" dirty="0">
              <a:latin typeface="Arial" pitchFamily="34" charset="0"/>
              <a:cs typeface="Arial" pitchFamily="34" charset="0"/>
            </a:endParaRPr>
          </a:p>
        </p:txBody>
      </p:sp>
      <p:pic>
        <p:nvPicPr>
          <p:cNvPr id="9" name="Image 8">
            <a:extLst>
              <a:ext uri="{FF2B5EF4-FFF2-40B4-BE49-F238E27FC236}">
                <a16:creationId xmlns="" xmlns:a16="http://schemas.microsoft.com/office/drawing/2014/main" id="{A5197122-5ED4-496F-A602-BBE7A90EA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408" y="2479568"/>
            <a:ext cx="792087" cy="792087"/>
          </a:xfrm>
          <a:prstGeom prst="rect">
            <a:avLst/>
          </a:prstGeom>
        </p:spPr>
      </p:pic>
      <p:sp>
        <p:nvSpPr>
          <p:cNvPr id="10" name="Rectangle à coins arrondis 24">
            <a:extLst>
              <a:ext uri="{FF2B5EF4-FFF2-40B4-BE49-F238E27FC236}">
                <a16:creationId xmlns="" xmlns:a16="http://schemas.microsoft.com/office/drawing/2014/main" id="{8A105A9A-1D65-4A55-AF96-DA3DB1BF7833}"/>
              </a:ext>
            </a:extLst>
          </p:cNvPr>
          <p:cNvSpPr/>
          <p:nvPr/>
        </p:nvSpPr>
        <p:spPr>
          <a:xfrm>
            <a:off x="1979712" y="2443564"/>
            <a:ext cx="3571447" cy="864096"/>
          </a:xfrm>
          <a:prstGeom prst="wedgeRoundRectCallout">
            <a:avLst>
              <a:gd name="adj1" fmla="val -63071"/>
              <a:gd name="adj2" fmla="val -12572"/>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Et du coup, s’il y a des fichiers que je ne veux pas ajouter? Des fichiers de configuration par exemple…</a:t>
            </a:r>
            <a:endParaRPr lang="fr-FR" sz="1200" dirty="0"/>
          </a:p>
        </p:txBody>
      </p:sp>
      <p:pic>
        <p:nvPicPr>
          <p:cNvPr id="11" name="Image 10">
            <a:extLst>
              <a:ext uri="{FF2B5EF4-FFF2-40B4-BE49-F238E27FC236}">
                <a16:creationId xmlns="" xmlns:a16="http://schemas.microsoft.com/office/drawing/2014/main" id="{1B21760D-8CE7-446F-9338-BE1901BC811B}"/>
              </a:ext>
            </a:extLst>
          </p:cNvPr>
          <p:cNvPicPr>
            <a:picLocks noChangeAspect="1"/>
          </p:cNvPicPr>
          <p:nvPr/>
        </p:nvPicPr>
        <p:blipFill rotWithShape="1">
          <a:blip r:embed="rId3">
            <a:extLst>
              <a:ext uri="{28A0092B-C50C-407E-A947-70E740481C1C}">
                <a14:useLocalDpi xmlns:a14="http://schemas.microsoft.com/office/drawing/2010/main" val="0"/>
              </a:ext>
            </a:extLst>
          </a:blip>
          <a:srcRect r="41457"/>
          <a:stretch/>
        </p:blipFill>
        <p:spPr>
          <a:xfrm>
            <a:off x="6396000" y="987574"/>
            <a:ext cx="2318867" cy="3485668"/>
          </a:xfrm>
          <a:prstGeom prst="rect">
            <a:avLst/>
          </a:prstGeom>
        </p:spPr>
      </p:pic>
      <p:sp>
        <p:nvSpPr>
          <p:cNvPr id="12" name="ZoneTexte 11"/>
          <p:cNvSpPr txBox="1"/>
          <p:nvPr/>
        </p:nvSpPr>
        <p:spPr>
          <a:xfrm>
            <a:off x="8028384" y="788973"/>
            <a:ext cx="792088" cy="198601"/>
          </a:xfrm>
          <a:prstGeom prst="rect">
            <a:avLst/>
          </a:prstGeom>
          <a:noFill/>
        </p:spPr>
        <p:txBody>
          <a:bodyPr wrap="square" lIns="0" tIns="0" rIns="0" bIns="0" rtlCol="0">
            <a:noAutofit/>
          </a:bodyPr>
          <a:lstStyle/>
          <a:p>
            <a:r>
              <a:rPr lang="fr-FR" sz="1200" dirty="0" smtClean="0">
                <a:solidFill>
                  <a:srgbClr val="000000"/>
                </a:solidFill>
              </a:rPr>
              <a:t>.</a:t>
            </a:r>
            <a:r>
              <a:rPr lang="fr-FR" sz="1200" dirty="0" err="1" smtClean="0">
                <a:solidFill>
                  <a:srgbClr val="000000"/>
                </a:solidFill>
              </a:rPr>
              <a:t>gitignore</a:t>
            </a:r>
            <a:endParaRPr lang="fr-FR" sz="1200" dirty="0">
              <a:solidFill>
                <a:srgbClr val="000000"/>
              </a:solidFill>
            </a:endParaRPr>
          </a:p>
        </p:txBody>
      </p:sp>
    </p:spTree>
    <p:extLst>
      <p:ext uri="{BB962C8B-B14F-4D97-AF65-F5344CB8AC3E}">
        <p14:creationId xmlns:p14="http://schemas.microsoft.com/office/powerpoint/2010/main" val="3899144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a:t>L’avant-commit</a:t>
            </a:r>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15</a:t>
            </a:fld>
            <a:endParaRPr lang="fr-FR" dirty="0"/>
          </a:p>
        </p:txBody>
      </p:sp>
      <p:pic>
        <p:nvPicPr>
          <p:cNvPr id="7" name="Image 6">
            <a:extLst>
              <a:ext uri="{FF2B5EF4-FFF2-40B4-BE49-F238E27FC236}">
                <a16:creationId xmlns="" xmlns:a16="http://schemas.microsoft.com/office/drawing/2014/main" id="{A5197122-5ED4-496F-A602-BBE7A90EA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139703"/>
            <a:ext cx="792087" cy="792087"/>
          </a:xfrm>
          <a:prstGeom prst="rect">
            <a:avLst/>
          </a:prstGeom>
        </p:spPr>
      </p:pic>
      <p:sp>
        <p:nvSpPr>
          <p:cNvPr id="9" name="Rectangle à coins arrondis 24">
            <a:extLst>
              <a:ext uri="{FF2B5EF4-FFF2-40B4-BE49-F238E27FC236}">
                <a16:creationId xmlns="" xmlns:a16="http://schemas.microsoft.com/office/drawing/2014/main" id="{8A105A9A-1D65-4A55-AF96-DA3DB1BF7833}"/>
              </a:ext>
            </a:extLst>
          </p:cNvPr>
          <p:cNvSpPr/>
          <p:nvPr/>
        </p:nvSpPr>
        <p:spPr>
          <a:xfrm>
            <a:off x="2469184" y="987574"/>
            <a:ext cx="5530899" cy="648072"/>
          </a:xfrm>
          <a:prstGeom prst="wedgeRoundRectCallout">
            <a:avLst>
              <a:gd name="adj1" fmla="val -55631"/>
              <a:gd name="adj2" fmla="val 49431"/>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a:t>Que se passe t-il si je supprime un fichier?</a:t>
            </a:r>
          </a:p>
        </p:txBody>
      </p:sp>
      <p:sp>
        <p:nvSpPr>
          <p:cNvPr id="12" name="Espace réservé du contenu 1">
            <a:extLst>
              <a:ext uri="{FF2B5EF4-FFF2-40B4-BE49-F238E27FC236}">
                <a16:creationId xmlns="" xmlns:a16="http://schemas.microsoft.com/office/drawing/2014/main" id="{173A43A9-3D69-4CF9-A71A-2FA3CD55A7BF}"/>
              </a:ext>
            </a:extLst>
          </p:cNvPr>
          <p:cNvSpPr txBox="1">
            <a:spLocks/>
          </p:cNvSpPr>
          <p:nvPr/>
        </p:nvSpPr>
        <p:spPr>
          <a:xfrm>
            <a:off x="2195736" y="1635646"/>
            <a:ext cx="6525294" cy="2952328"/>
          </a:xfrm>
          <a:prstGeom prst="rect">
            <a:avLst/>
          </a:prstGeom>
        </p:spPr>
        <p:txBody>
          <a:bodyPr vert="horz" lIns="91440" tIns="45720" rIns="91440" bIns="45720" rtlCol="0">
            <a:normAutofit/>
          </a:bodyPr>
          <a:lst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rgbClr val="323334"/>
                </a:solidFill>
                <a:latin typeface="+mn-lt"/>
                <a:ea typeface="+mn-ea"/>
                <a:cs typeface="+mn-cs"/>
              </a:defRPr>
            </a:lvl1pPr>
            <a:lvl2pPr marL="358775" marR="0" indent="-179388" algn="l" defTabSz="914400" rtl="0" eaLnBrk="1" fontAlgn="auto" latinLnBrk="0" hangingPunct="1">
              <a:lnSpc>
                <a:spcPct val="100000"/>
              </a:lnSpc>
              <a:spcBef>
                <a:spcPts val="200"/>
              </a:spcBef>
              <a:spcAft>
                <a:spcPts val="0"/>
              </a:spcAft>
              <a:buClr>
                <a:schemeClr val="accent5"/>
              </a:buClr>
              <a:buSzPct val="90000"/>
              <a:buFontTx/>
              <a:buBlip>
                <a:blip r:embed="rId3" r:link="rId4"/>
              </a:buBlip>
              <a:tabLst/>
              <a:defRPr sz="1600" kern="1200">
                <a:solidFill>
                  <a:srgbClr val="323334"/>
                </a:solidFill>
                <a:latin typeface="+mn-lt"/>
                <a:ea typeface="+mn-ea"/>
                <a:cs typeface="+mn-cs"/>
              </a:defRPr>
            </a:lvl2pPr>
            <a:lvl3pPr marL="538163" marR="0" indent="-182563"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719138" marR="0" indent="-173038" algn="l" defTabSz="914400" rtl="0" eaLnBrk="1" fontAlgn="auto" latinLnBrk="0" hangingPunct="1">
              <a:lnSpc>
                <a:spcPct val="100000"/>
              </a:lnSpc>
              <a:spcBef>
                <a:spcPts val="200"/>
              </a:spcBef>
              <a:spcAft>
                <a:spcPts val="0"/>
              </a:spcAft>
              <a:buClr>
                <a:schemeClr val="accent4"/>
              </a:buClr>
              <a:buSzTx/>
              <a:buFont typeface="Arial"/>
              <a:buChar char="•"/>
              <a:tabLst/>
              <a:defRPr sz="1200" kern="1200">
                <a:solidFill>
                  <a:schemeClr val="accent2"/>
                </a:solidFill>
                <a:latin typeface="+mn-lt"/>
                <a:ea typeface="+mn-ea"/>
                <a:cs typeface="+mn-cs"/>
              </a:defRPr>
            </a:lvl4pPr>
            <a:lvl5pPr marL="3175" marR="0" indent="4763"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dirty="0" smtClean="0">
              <a:solidFill>
                <a:schemeClr val="bg1">
                  <a:lumMod val="50000"/>
                </a:schemeClr>
              </a:solidFill>
            </a:endParaRPr>
          </a:p>
          <a:p>
            <a:r>
              <a:rPr lang="fr-FR" dirty="0" smtClean="0">
                <a:solidFill>
                  <a:schemeClr val="bg1">
                    <a:lumMod val="50000"/>
                  </a:schemeClr>
                </a:solidFill>
              </a:rPr>
              <a:t>C’est </a:t>
            </a:r>
            <a:r>
              <a:rPr lang="fr-FR" dirty="0">
                <a:solidFill>
                  <a:schemeClr val="bg1">
                    <a:lumMod val="50000"/>
                  </a:schemeClr>
                </a:solidFill>
              </a:rPr>
              <a:t>comme lorsque l’on </a:t>
            </a:r>
            <a:r>
              <a:rPr lang="fr-FR" dirty="0" smtClean="0">
                <a:solidFill>
                  <a:schemeClr val="bg1">
                    <a:lumMod val="50000"/>
                  </a:schemeClr>
                </a:solidFill>
              </a:rPr>
              <a:t>ajoute ou lorsque l’on modifie un fichier, il faut notifier Git qu’il y a eu un changement (en l’occurrence, une suppression) sur le fichier. Pour </a:t>
            </a:r>
            <a:r>
              <a:rPr lang="fr-FR" dirty="0">
                <a:solidFill>
                  <a:schemeClr val="bg1">
                    <a:lumMod val="50000"/>
                  </a:schemeClr>
                </a:solidFill>
              </a:rPr>
              <a:t>qu’elle soit prise en compte il </a:t>
            </a:r>
            <a:r>
              <a:rPr lang="fr-FR" dirty="0" smtClean="0">
                <a:solidFill>
                  <a:schemeClr val="bg1">
                    <a:lumMod val="50000"/>
                  </a:schemeClr>
                </a:solidFill>
              </a:rPr>
              <a:t>faut donc faire un «</a:t>
            </a:r>
            <a:r>
              <a:rPr lang="fr-FR" dirty="0">
                <a:solidFill>
                  <a:schemeClr val="bg1">
                    <a:lumMod val="50000"/>
                  </a:schemeClr>
                </a:solidFill>
              </a:rPr>
              <a:t> git </a:t>
            </a:r>
            <a:r>
              <a:rPr lang="fr-FR" dirty="0" err="1">
                <a:solidFill>
                  <a:schemeClr val="bg1">
                    <a:lumMod val="50000"/>
                  </a:schemeClr>
                </a:solidFill>
              </a:rPr>
              <a:t>add</a:t>
            </a:r>
            <a:r>
              <a:rPr lang="fr-FR" dirty="0">
                <a:solidFill>
                  <a:schemeClr val="bg1">
                    <a:lumMod val="50000"/>
                  </a:schemeClr>
                </a:solidFill>
              </a:rPr>
              <a:t> </a:t>
            </a:r>
            <a:r>
              <a:rPr lang="fr-FR" dirty="0" smtClean="0">
                <a:solidFill>
                  <a:schemeClr val="bg1">
                    <a:lumMod val="50000"/>
                  </a:schemeClr>
                </a:solidFill>
              </a:rPr>
              <a:t>» sur </a:t>
            </a:r>
            <a:r>
              <a:rPr lang="fr-FR" dirty="0">
                <a:solidFill>
                  <a:schemeClr val="bg1">
                    <a:lumMod val="50000"/>
                  </a:schemeClr>
                </a:solidFill>
              </a:rPr>
              <a:t>le fichier </a:t>
            </a:r>
            <a:r>
              <a:rPr lang="fr-FR" dirty="0" smtClean="0">
                <a:solidFill>
                  <a:schemeClr val="bg1">
                    <a:lumMod val="50000"/>
                  </a:schemeClr>
                </a:solidFill>
              </a:rPr>
              <a:t>supprimé.</a:t>
            </a:r>
            <a:endParaRPr lang="fr-FR" dirty="0">
              <a:solidFill>
                <a:schemeClr val="bg1">
                  <a:lumMod val="50000"/>
                </a:schemeClr>
              </a:solidFill>
            </a:endParaRPr>
          </a:p>
        </p:txBody>
      </p:sp>
      <p:sp>
        <p:nvSpPr>
          <p:cNvPr id="13" name="Rectangle 2"/>
          <p:cNvSpPr>
            <a:spLocks noChangeArrowheads="1"/>
          </p:cNvSpPr>
          <p:nvPr/>
        </p:nvSpPr>
        <p:spPr bwMode="auto">
          <a:xfrm>
            <a:off x="3254413" y="3795886"/>
            <a:ext cx="396044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git </a:t>
            </a:r>
            <a:r>
              <a:rPr kumimoji="0" lang="fr-FR" altLang="fr-FR" b="1" i="0" u="none" strike="noStrike" cap="none" normalizeH="0" baseline="0" dirty="0" err="1" smtClean="0">
                <a:ln>
                  <a:noFill/>
                </a:ln>
                <a:solidFill>
                  <a:srgbClr val="CC7832"/>
                </a:solidFill>
                <a:effectLst/>
                <a:latin typeface="Courier New" pitchFamily="49" charset="0"/>
                <a:cs typeface="Courier New" pitchFamily="49" charset="0"/>
              </a:rPr>
              <a:t>add</a:t>
            </a: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 </a:t>
            </a:r>
            <a:r>
              <a:rPr lang="fr-FR" altLang="fr-FR" b="1" dirty="0" smtClean="0">
                <a:latin typeface="Courier New" pitchFamily="49" charset="0"/>
                <a:cs typeface="Courier New" pitchFamily="49" charset="0"/>
              </a:rPr>
              <a:t>&lt;</a:t>
            </a:r>
            <a:r>
              <a:rPr lang="fr-FR" altLang="fr-FR" b="1" dirty="0" err="1" smtClean="0">
                <a:latin typeface="Courier New" pitchFamily="49" charset="0"/>
                <a:cs typeface="Courier New" pitchFamily="49" charset="0"/>
              </a:rPr>
              <a:t>fichier_supprimé</a:t>
            </a:r>
            <a:r>
              <a:rPr lang="fr-FR" altLang="fr-FR" b="1" dirty="0" smtClean="0">
                <a:latin typeface="Courier New" pitchFamily="49" charset="0"/>
                <a:cs typeface="Courier New" pitchFamily="49" charset="0"/>
              </a:rPr>
              <a:t>&gt;</a:t>
            </a:r>
            <a:endParaRPr lang="fr-FR" altLang="fr-FR" b="1" dirty="0">
              <a:latin typeface="Arial" pitchFamily="34" charset="0"/>
              <a:cs typeface="Arial" pitchFamily="34" charset="0"/>
            </a:endParaRPr>
          </a:p>
        </p:txBody>
      </p:sp>
    </p:spTree>
    <p:extLst>
      <p:ext uri="{BB962C8B-B14F-4D97-AF65-F5344CB8AC3E}">
        <p14:creationId xmlns:p14="http://schemas.microsoft.com/office/powerpoint/2010/main" val="3246009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a:t>L’avant-commit</a:t>
            </a:r>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16</a:t>
            </a:fld>
            <a:endParaRPr lang="fr-FR" dirty="0"/>
          </a:p>
        </p:txBody>
      </p:sp>
      <p:pic>
        <p:nvPicPr>
          <p:cNvPr id="7" name="Image 6">
            <a:extLst>
              <a:ext uri="{FF2B5EF4-FFF2-40B4-BE49-F238E27FC236}">
                <a16:creationId xmlns="" xmlns:a16="http://schemas.microsoft.com/office/drawing/2014/main" id="{A5197122-5ED4-496F-A602-BBE7A90EA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139702"/>
            <a:ext cx="792087" cy="792087"/>
          </a:xfrm>
          <a:prstGeom prst="rect">
            <a:avLst/>
          </a:prstGeom>
        </p:spPr>
      </p:pic>
      <p:sp>
        <p:nvSpPr>
          <p:cNvPr id="9" name="Rectangle à coins arrondis 24">
            <a:extLst>
              <a:ext uri="{FF2B5EF4-FFF2-40B4-BE49-F238E27FC236}">
                <a16:creationId xmlns="" xmlns:a16="http://schemas.microsoft.com/office/drawing/2014/main" id="{8A105A9A-1D65-4A55-AF96-DA3DB1BF7833}"/>
              </a:ext>
            </a:extLst>
          </p:cNvPr>
          <p:cNvSpPr/>
          <p:nvPr/>
        </p:nvSpPr>
        <p:spPr>
          <a:xfrm>
            <a:off x="2915815" y="1059582"/>
            <a:ext cx="5461247" cy="648072"/>
          </a:xfrm>
          <a:prstGeom prst="wedgeRoundRectCallout">
            <a:avLst>
              <a:gd name="adj1" fmla="val -62133"/>
              <a:gd name="adj2" fmla="val 61652"/>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Comment </a:t>
            </a:r>
            <a:r>
              <a:rPr lang="fr-FR" sz="1200" dirty="0"/>
              <a:t>je vois les fichier qui vont être pris en compte dans mon commit ?</a:t>
            </a:r>
          </a:p>
        </p:txBody>
      </p:sp>
      <p:sp>
        <p:nvSpPr>
          <p:cNvPr id="11" name="Rectangle 2"/>
          <p:cNvSpPr>
            <a:spLocks noChangeArrowheads="1"/>
          </p:cNvSpPr>
          <p:nvPr/>
        </p:nvSpPr>
        <p:spPr bwMode="auto">
          <a:xfrm>
            <a:off x="4314291" y="1914386"/>
            <a:ext cx="2664296"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fr-FR" altLang="fr-FR" b="1" i="0" u="none" strike="noStrike" cap="none" normalizeH="0" baseline="0" dirty="0" smtClean="0">
                <a:ln>
                  <a:noFill/>
                </a:ln>
                <a:solidFill>
                  <a:srgbClr val="CC7832"/>
                </a:solidFill>
                <a:effectLst/>
                <a:latin typeface="Courier New" pitchFamily="49" charset="0"/>
                <a:cs typeface="Courier New" pitchFamily="49" charset="0"/>
              </a:rPr>
              <a:t>git </a:t>
            </a:r>
            <a:r>
              <a:rPr kumimoji="0" lang="fr-FR" altLang="fr-FR" b="1" i="0" u="none" strike="noStrike" cap="none" normalizeH="0" baseline="0" dirty="0" err="1" smtClean="0">
                <a:ln>
                  <a:noFill/>
                </a:ln>
                <a:solidFill>
                  <a:srgbClr val="CC7832"/>
                </a:solidFill>
                <a:effectLst/>
                <a:latin typeface="Courier New" pitchFamily="49" charset="0"/>
                <a:cs typeface="Courier New" pitchFamily="49" charset="0"/>
              </a:rPr>
              <a:t>status</a:t>
            </a:r>
            <a:endParaRPr lang="fr-FR" altLang="fr-FR" b="1" dirty="0">
              <a:latin typeface="Arial" pitchFamily="34" charset="0"/>
              <a:cs typeface="Arial" pitchFamily="34" charset="0"/>
            </a:endParaRPr>
          </a:p>
        </p:txBody>
      </p:sp>
      <p:sp>
        <p:nvSpPr>
          <p:cNvPr id="12" name="Espace réservé du contenu 1">
            <a:extLst>
              <a:ext uri="{FF2B5EF4-FFF2-40B4-BE49-F238E27FC236}">
                <a16:creationId xmlns="" xmlns:a16="http://schemas.microsoft.com/office/drawing/2014/main" id="{173A43A9-3D69-4CF9-A71A-2FA3CD55A7BF}"/>
              </a:ext>
            </a:extLst>
          </p:cNvPr>
          <p:cNvSpPr txBox="1">
            <a:spLocks/>
          </p:cNvSpPr>
          <p:nvPr/>
        </p:nvSpPr>
        <p:spPr>
          <a:xfrm>
            <a:off x="2195736" y="2535744"/>
            <a:ext cx="6525294" cy="2052229"/>
          </a:xfrm>
          <a:prstGeom prst="rect">
            <a:avLst/>
          </a:prstGeom>
        </p:spPr>
        <p:txBody>
          <a:bodyPr vert="horz" lIns="91440" tIns="45720" rIns="91440" bIns="45720" rtlCol="0">
            <a:normAutofit/>
          </a:bodyPr>
          <a:lst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rgbClr val="323334"/>
                </a:solidFill>
                <a:latin typeface="+mn-lt"/>
                <a:ea typeface="+mn-ea"/>
                <a:cs typeface="+mn-cs"/>
              </a:defRPr>
            </a:lvl1pPr>
            <a:lvl2pPr marL="358775" marR="0" indent="-179388" algn="l" defTabSz="914400" rtl="0" eaLnBrk="1" fontAlgn="auto" latinLnBrk="0" hangingPunct="1">
              <a:lnSpc>
                <a:spcPct val="100000"/>
              </a:lnSpc>
              <a:spcBef>
                <a:spcPts val="200"/>
              </a:spcBef>
              <a:spcAft>
                <a:spcPts val="0"/>
              </a:spcAft>
              <a:buClr>
                <a:schemeClr val="accent5"/>
              </a:buClr>
              <a:buSzPct val="90000"/>
              <a:buFontTx/>
              <a:buBlip>
                <a:blip r:embed="rId3" r:link="rId4"/>
              </a:buBlip>
              <a:tabLst/>
              <a:defRPr sz="1600" kern="1200">
                <a:solidFill>
                  <a:srgbClr val="323334"/>
                </a:solidFill>
                <a:latin typeface="+mn-lt"/>
                <a:ea typeface="+mn-ea"/>
                <a:cs typeface="+mn-cs"/>
              </a:defRPr>
            </a:lvl2pPr>
            <a:lvl3pPr marL="538163" marR="0" indent="-182563"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719138" marR="0" indent="-173038" algn="l" defTabSz="914400" rtl="0" eaLnBrk="1" fontAlgn="auto" latinLnBrk="0" hangingPunct="1">
              <a:lnSpc>
                <a:spcPct val="100000"/>
              </a:lnSpc>
              <a:spcBef>
                <a:spcPts val="200"/>
              </a:spcBef>
              <a:spcAft>
                <a:spcPts val="0"/>
              </a:spcAft>
              <a:buClr>
                <a:schemeClr val="accent4"/>
              </a:buClr>
              <a:buSzTx/>
              <a:buFont typeface="Arial"/>
              <a:buChar char="•"/>
              <a:tabLst/>
              <a:defRPr sz="1200" kern="1200">
                <a:solidFill>
                  <a:schemeClr val="accent2"/>
                </a:solidFill>
                <a:latin typeface="+mn-lt"/>
                <a:ea typeface="+mn-ea"/>
                <a:cs typeface="+mn-cs"/>
              </a:defRPr>
            </a:lvl4pPr>
            <a:lvl5pPr marL="3175" marR="0" indent="4763"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smtClean="0">
                <a:solidFill>
                  <a:schemeClr val="bg1">
                    <a:lumMod val="50000"/>
                  </a:schemeClr>
                </a:solidFill>
              </a:rPr>
              <a:t>Cette </a:t>
            </a:r>
            <a:r>
              <a:rPr lang="fr-FR" dirty="0">
                <a:solidFill>
                  <a:schemeClr val="bg1">
                    <a:lumMod val="50000"/>
                  </a:schemeClr>
                </a:solidFill>
              </a:rPr>
              <a:t>commande permet de voir l’état des fichiers. C’est-à-dire s’ils sont </a:t>
            </a:r>
            <a:r>
              <a:rPr lang="fr-FR" dirty="0" err="1">
                <a:solidFill>
                  <a:schemeClr val="bg1">
                    <a:lumMod val="50000"/>
                  </a:schemeClr>
                </a:solidFill>
              </a:rPr>
              <a:t>trackés</a:t>
            </a:r>
            <a:r>
              <a:rPr lang="fr-FR" dirty="0">
                <a:solidFill>
                  <a:schemeClr val="bg1">
                    <a:lumMod val="50000"/>
                  </a:schemeClr>
                </a:solidFill>
              </a:rPr>
              <a:t> ou non par git, s’ils ont été modifiés ou s’ils seront embarqués dans le prochain commit</a:t>
            </a:r>
            <a:r>
              <a:rPr lang="fr-FR" dirty="0" smtClean="0">
                <a:solidFill>
                  <a:schemeClr val="bg1">
                    <a:lumMod val="50000"/>
                  </a:schemeClr>
                </a:solidFill>
              </a:rPr>
              <a:t>.</a:t>
            </a:r>
            <a:endParaRPr lang="fr-FR" dirty="0">
              <a:solidFill>
                <a:schemeClr val="bg1">
                  <a:lumMod val="50000"/>
                </a:schemeClr>
              </a:solidFill>
            </a:endParaRPr>
          </a:p>
        </p:txBody>
      </p:sp>
    </p:spTree>
    <p:extLst>
      <p:ext uri="{BB962C8B-B14F-4D97-AF65-F5344CB8AC3E}">
        <p14:creationId xmlns:p14="http://schemas.microsoft.com/office/powerpoint/2010/main" val="537352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C16D3A13-562A-427E-AD18-8FC83794FFDB}"/>
              </a:ext>
            </a:extLst>
          </p:cNvPr>
          <p:cNvSpPr>
            <a:spLocks noGrp="1"/>
          </p:cNvSpPr>
          <p:nvPr>
            <p:ph type="title"/>
          </p:nvPr>
        </p:nvSpPr>
        <p:spPr/>
        <p:txBody>
          <a:bodyPr/>
          <a:lstStyle/>
          <a:p>
            <a:r>
              <a:rPr lang="fr-FR" dirty="0"/>
              <a:t>L’avant-commit</a:t>
            </a:r>
          </a:p>
        </p:txBody>
      </p:sp>
      <p:sp>
        <p:nvSpPr>
          <p:cNvPr id="4" name="Espace réservé du pied de page 3">
            <a:extLst>
              <a:ext uri="{FF2B5EF4-FFF2-40B4-BE49-F238E27FC236}">
                <a16:creationId xmlns="" xmlns:a16="http://schemas.microsoft.com/office/drawing/2014/main" id="{FCD779C5-9583-496D-A2C6-0EBACFD53E87}"/>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4CCD88CE-42D8-4448-8675-DDE582D477AB}"/>
              </a:ext>
            </a:extLst>
          </p:cNvPr>
          <p:cNvSpPr>
            <a:spLocks noGrp="1"/>
          </p:cNvSpPr>
          <p:nvPr>
            <p:ph type="sldNum" sz="quarter" idx="12"/>
          </p:nvPr>
        </p:nvSpPr>
        <p:spPr/>
        <p:txBody>
          <a:bodyPr/>
          <a:lstStyle/>
          <a:p>
            <a:pPr>
              <a:defRPr/>
            </a:pPr>
            <a:fld id="{276219AF-F5ED-455B-A512-B03AB3602319}" type="slidenum">
              <a:rPr lang="fr-FR" smtClean="0"/>
              <a:pPr>
                <a:defRPr/>
              </a:pPr>
              <a:t>17</a:t>
            </a:fld>
            <a:endParaRPr lang="fr-FR" dirty="0"/>
          </a:p>
        </p:txBody>
      </p:sp>
      <p:sp>
        <p:nvSpPr>
          <p:cNvPr id="17" name="Espace réservé du contenu 1">
            <a:extLst>
              <a:ext uri="{FF2B5EF4-FFF2-40B4-BE49-F238E27FC236}">
                <a16:creationId xmlns="" xmlns:a16="http://schemas.microsoft.com/office/drawing/2014/main" id="{43537B94-A212-4401-836D-F8D0A657AD29}"/>
              </a:ext>
            </a:extLst>
          </p:cNvPr>
          <p:cNvSpPr>
            <a:spLocks noGrp="1"/>
          </p:cNvSpPr>
          <p:nvPr>
            <p:ph idx="1"/>
          </p:nvPr>
        </p:nvSpPr>
        <p:spPr>
          <a:xfrm>
            <a:off x="342578" y="852985"/>
            <a:ext cx="4373438" cy="782662"/>
          </a:xfrm>
        </p:spPr>
        <p:txBody>
          <a:bodyPr>
            <a:normAutofit/>
          </a:bodyPr>
          <a:lstStyle/>
          <a:p>
            <a:r>
              <a:rPr lang="fr-FR" dirty="0" smtClean="0">
                <a:solidFill>
                  <a:srgbClr val="000000"/>
                </a:solidFill>
              </a:rPr>
              <a:t>Tout fichier non- « </a:t>
            </a:r>
            <a:r>
              <a:rPr lang="fr-FR" dirty="0" err="1" smtClean="0">
                <a:solidFill>
                  <a:srgbClr val="000000"/>
                </a:solidFill>
              </a:rPr>
              <a:t>addé</a:t>
            </a:r>
            <a:r>
              <a:rPr lang="fr-FR" dirty="0" smtClean="0">
                <a:solidFill>
                  <a:srgbClr val="000000"/>
                </a:solidFill>
              </a:rPr>
              <a:t> » apparaîtra sous la catégorie « </a:t>
            </a:r>
            <a:r>
              <a:rPr lang="fr-FR" dirty="0" err="1" smtClean="0">
                <a:solidFill>
                  <a:srgbClr val="000000"/>
                </a:solidFill>
              </a:rPr>
              <a:t>untracked</a:t>
            </a:r>
            <a:r>
              <a:rPr lang="fr-FR" dirty="0" smtClean="0">
                <a:solidFill>
                  <a:srgbClr val="000000"/>
                </a:solidFill>
              </a:rPr>
              <a:t> file »</a:t>
            </a:r>
          </a:p>
        </p:txBody>
      </p:sp>
      <p:pic>
        <p:nvPicPr>
          <p:cNvPr id="6" name="Image 5">
            <a:extLst>
              <a:ext uri="{FF2B5EF4-FFF2-40B4-BE49-F238E27FC236}">
                <a16:creationId xmlns="" xmlns:a16="http://schemas.microsoft.com/office/drawing/2014/main" id="{DDFEA15C-AEDE-48B2-93DB-8664FB2037AF}"/>
              </a:ext>
            </a:extLst>
          </p:cNvPr>
          <p:cNvPicPr>
            <a:picLocks noChangeAspect="1"/>
          </p:cNvPicPr>
          <p:nvPr/>
        </p:nvPicPr>
        <p:blipFill rotWithShape="1">
          <a:blip r:embed="rId2">
            <a:extLst>
              <a:ext uri="{28A0092B-C50C-407E-A947-70E740481C1C}">
                <a14:useLocalDpi xmlns:a14="http://schemas.microsoft.com/office/drawing/2010/main" val="0"/>
              </a:ext>
            </a:extLst>
          </a:blip>
          <a:srcRect t="22007" b="22992"/>
          <a:stretch/>
        </p:blipFill>
        <p:spPr>
          <a:xfrm>
            <a:off x="5292079" y="1983774"/>
            <a:ext cx="3553253" cy="1028062"/>
          </a:xfrm>
          <a:prstGeom prst="rect">
            <a:avLst/>
          </a:prstGeom>
        </p:spPr>
      </p:pic>
      <p:pic>
        <p:nvPicPr>
          <p:cNvPr id="8" name="Image 7">
            <a:extLst>
              <a:ext uri="{FF2B5EF4-FFF2-40B4-BE49-F238E27FC236}">
                <a16:creationId xmlns="" xmlns:a16="http://schemas.microsoft.com/office/drawing/2014/main" id="{2D88F235-F957-4C50-9898-2971B845C821}"/>
              </a:ext>
            </a:extLst>
          </p:cNvPr>
          <p:cNvPicPr>
            <a:picLocks noChangeAspect="1"/>
          </p:cNvPicPr>
          <p:nvPr/>
        </p:nvPicPr>
        <p:blipFill rotWithShape="1">
          <a:blip r:embed="rId3">
            <a:extLst>
              <a:ext uri="{28A0092B-C50C-407E-A947-70E740481C1C}">
                <a14:useLocalDpi xmlns:a14="http://schemas.microsoft.com/office/drawing/2010/main" val="0"/>
              </a:ext>
            </a:extLst>
          </a:blip>
          <a:srcRect t="29970" r="25014" b="17447"/>
          <a:stretch/>
        </p:blipFill>
        <p:spPr>
          <a:xfrm>
            <a:off x="5292079" y="3299108"/>
            <a:ext cx="3546924" cy="1072842"/>
          </a:xfrm>
          <a:prstGeom prst="rect">
            <a:avLst/>
          </a:prstGeom>
        </p:spPr>
      </p:pic>
      <p:pic>
        <p:nvPicPr>
          <p:cNvPr id="9" name="Image 8">
            <a:extLst>
              <a:ext uri="{FF2B5EF4-FFF2-40B4-BE49-F238E27FC236}">
                <a16:creationId xmlns="" xmlns:a16="http://schemas.microsoft.com/office/drawing/2014/main" id="{A17D42BC-6986-4A02-987C-A087DD4291B1}"/>
              </a:ext>
            </a:extLst>
          </p:cNvPr>
          <p:cNvPicPr>
            <a:picLocks noChangeAspect="1"/>
          </p:cNvPicPr>
          <p:nvPr/>
        </p:nvPicPr>
        <p:blipFill rotWithShape="1">
          <a:blip r:embed="rId4">
            <a:extLst>
              <a:ext uri="{28A0092B-C50C-407E-A947-70E740481C1C}">
                <a14:useLocalDpi xmlns:a14="http://schemas.microsoft.com/office/drawing/2010/main" val="0"/>
              </a:ext>
            </a:extLst>
          </a:blip>
          <a:srcRect b="21071"/>
          <a:stretch/>
        </p:blipFill>
        <p:spPr>
          <a:xfrm>
            <a:off x="331463" y="1964301"/>
            <a:ext cx="4050979" cy="1036519"/>
          </a:xfrm>
          <a:prstGeom prst="rect">
            <a:avLst/>
          </a:prstGeom>
        </p:spPr>
      </p:pic>
      <p:sp>
        <p:nvSpPr>
          <p:cNvPr id="10" name="ZoneTexte 9"/>
          <p:cNvSpPr txBox="1"/>
          <p:nvPr/>
        </p:nvSpPr>
        <p:spPr>
          <a:xfrm>
            <a:off x="6318723" y="3098293"/>
            <a:ext cx="2520280" cy="204112"/>
          </a:xfrm>
          <a:prstGeom prst="rect">
            <a:avLst/>
          </a:prstGeom>
          <a:noFill/>
        </p:spPr>
        <p:txBody>
          <a:bodyPr wrap="square" lIns="0" tIns="0" rIns="0" bIns="0" rtlCol="0">
            <a:noAutofit/>
          </a:bodyPr>
          <a:lstStyle/>
          <a:p>
            <a:pPr algn="r"/>
            <a:r>
              <a:rPr lang="fr-FR" sz="1200" i="1" dirty="0" smtClean="0">
                <a:solidFill>
                  <a:srgbClr val="000000"/>
                </a:solidFill>
              </a:rPr>
              <a:t>Exemple : Fichier modifié </a:t>
            </a:r>
            <a:r>
              <a:rPr lang="fr-FR" sz="1200" i="1" dirty="0" err="1" smtClean="0">
                <a:solidFill>
                  <a:srgbClr val="000000"/>
                </a:solidFill>
              </a:rPr>
              <a:t>tracké</a:t>
            </a:r>
            <a:endParaRPr lang="fr-FR" sz="1200" i="1" dirty="0">
              <a:solidFill>
                <a:srgbClr val="000000"/>
              </a:solidFill>
            </a:endParaRPr>
          </a:p>
        </p:txBody>
      </p:sp>
      <p:sp>
        <p:nvSpPr>
          <p:cNvPr id="11" name="ZoneTexte 10"/>
          <p:cNvSpPr txBox="1"/>
          <p:nvPr/>
        </p:nvSpPr>
        <p:spPr>
          <a:xfrm>
            <a:off x="331463" y="1760189"/>
            <a:ext cx="3186882" cy="204112"/>
          </a:xfrm>
          <a:prstGeom prst="rect">
            <a:avLst/>
          </a:prstGeom>
          <a:noFill/>
        </p:spPr>
        <p:txBody>
          <a:bodyPr wrap="square" lIns="0" tIns="0" rIns="0" bIns="0" rtlCol="0">
            <a:noAutofit/>
          </a:bodyPr>
          <a:lstStyle/>
          <a:p>
            <a:r>
              <a:rPr lang="fr-FR" sz="1200" i="1" dirty="0" smtClean="0">
                <a:solidFill>
                  <a:srgbClr val="000000"/>
                </a:solidFill>
              </a:rPr>
              <a:t>Exemple : Nouveau fichier non-</a:t>
            </a:r>
            <a:r>
              <a:rPr lang="fr-FR" sz="1200" i="1" dirty="0" err="1" smtClean="0">
                <a:solidFill>
                  <a:srgbClr val="000000"/>
                </a:solidFill>
              </a:rPr>
              <a:t>tracké</a:t>
            </a:r>
            <a:endParaRPr lang="fr-FR" sz="1200" i="1" dirty="0">
              <a:solidFill>
                <a:srgbClr val="000000"/>
              </a:solidFill>
            </a:endParaRPr>
          </a:p>
        </p:txBody>
      </p:sp>
      <p:sp>
        <p:nvSpPr>
          <p:cNvPr id="14" name="ZoneTexte 13"/>
          <p:cNvSpPr txBox="1"/>
          <p:nvPr/>
        </p:nvSpPr>
        <p:spPr>
          <a:xfrm>
            <a:off x="5638145" y="1768651"/>
            <a:ext cx="3186882" cy="204112"/>
          </a:xfrm>
          <a:prstGeom prst="rect">
            <a:avLst/>
          </a:prstGeom>
          <a:noFill/>
        </p:spPr>
        <p:txBody>
          <a:bodyPr wrap="square" lIns="0" tIns="0" rIns="0" bIns="0" rtlCol="0">
            <a:noAutofit/>
          </a:bodyPr>
          <a:lstStyle/>
          <a:p>
            <a:pPr algn="r"/>
            <a:r>
              <a:rPr lang="fr-FR" sz="1200" i="1" dirty="0" smtClean="0">
                <a:solidFill>
                  <a:srgbClr val="000000"/>
                </a:solidFill>
              </a:rPr>
              <a:t>Exemple : Nouveau fichier </a:t>
            </a:r>
            <a:r>
              <a:rPr lang="fr-FR" sz="1200" i="1" dirty="0" err="1" smtClean="0">
                <a:solidFill>
                  <a:srgbClr val="000000"/>
                </a:solidFill>
              </a:rPr>
              <a:t>tracké</a:t>
            </a:r>
            <a:endParaRPr lang="fr-FR" sz="1200" i="1" dirty="0">
              <a:solidFill>
                <a:srgbClr val="000000"/>
              </a:solidFill>
            </a:endParaRPr>
          </a:p>
        </p:txBody>
      </p:sp>
      <p:sp>
        <p:nvSpPr>
          <p:cNvPr id="15" name="Espace réservé du contenu 1">
            <a:extLst>
              <a:ext uri="{FF2B5EF4-FFF2-40B4-BE49-F238E27FC236}">
                <a16:creationId xmlns="" xmlns:a16="http://schemas.microsoft.com/office/drawing/2014/main" id="{43537B94-A212-4401-836D-F8D0A657AD29}"/>
              </a:ext>
            </a:extLst>
          </p:cNvPr>
          <p:cNvSpPr txBox="1">
            <a:spLocks/>
          </p:cNvSpPr>
          <p:nvPr/>
        </p:nvSpPr>
        <p:spPr>
          <a:xfrm>
            <a:off x="4716016" y="865158"/>
            <a:ext cx="4373438" cy="1566366"/>
          </a:xfrm>
          <a:prstGeom prst="rect">
            <a:avLst/>
          </a:prstGeom>
        </p:spPr>
        <p:txBody>
          <a:bodyPr vert="horz" lIns="91440" tIns="45720" rIns="91440" bIns="45720" rtlCol="0">
            <a:normAutofit/>
          </a:bodyPr>
          <a:lst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rgbClr val="323334"/>
                </a:solidFill>
                <a:latin typeface="+mn-lt"/>
                <a:ea typeface="+mn-ea"/>
                <a:cs typeface="+mn-cs"/>
              </a:defRPr>
            </a:lvl1pPr>
            <a:lvl2pPr marL="358775" marR="0" indent="-179388" algn="l" defTabSz="914400" rtl="0" eaLnBrk="1" fontAlgn="auto" latinLnBrk="0" hangingPunct="1">
              <a:lnSpc>
                <a:spcPct val="100000"/>
              </a:lnSpc>
              <a:spcBef>
                <a:spcPts val="200"/>
              </a:spcBef>
              <a:spcAft>
                <a:spcPts val="0"/>
              </a:spcAft>
              <a:buClr>
                <a:schemeClr val="accent5"/>
              </a:buClr>
              <a:buSzPct val="90000"/>
              <a:buFontTx/>
              <a:buBlip>
                <a:blip r:embed="rId5" r:link="rId6"/>
              </a:buBlip>
              <a:tabLst/>
              <a:defRPr sz="1600" kern="1200">
                <a:solidFill>
                  <a:srgbClr val="323334"/>
                </a:solidFill>
                <a:latin typeface="+mn-lt"/>
                <a:ea typeface="+mn-ea"/>
                <a:cs typeface="+mn-cs"/>
              </a:defRPr>
            </a:lvl2pPr>
            <a:lvl3pPr marL="538163" marR="0" indent="-182563"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719138" marR="0" indent="-173038" algn="l" defTabSz="914400" rtl="0" eaLnBrk="1" fontAlgn="auto" latinLnBrk="0" hangingPunct="1">
              <a:lnSpc>
                <a:spcPct val="100000"/>
              </a:lnSpc>
              <a:spcBef>
                <a:spcPts val="200"/>
              </a:spcBef>
              <a:spcAft>
                <a:spcPts val="0"/>
              </a:spcAft>
              <a:buClr>
                <a:schemeClr val="accent4"/>
              </a:buClr>
              <a:buSzTx/>
              <a:buFont typeface="Arial"/>
              <a:buChar char="•"/>
              <a:tabLst/>
              <a:defRPr sz="1200" kern="1200">
                <a:solidFill>
                  <a:schemeClr val="accent2"/>
                </a:solidFill>
                <a:latin typeface="+mn-lt"/>
                <a:ea typeface="+mn-ea"/>
                <a:cs typeface="+mn-cs"/>
              </a:defRPr>
            </a:lvl4pPr>
            <a:lvl5pPr marL="3175" marR="0" indent="4763"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smtClean="0">
                <a:solidFill>
                  <a:srgbClr val="000000"/>
                </a:solidFill>
              </a:rPr>
              <a:t>Après avoir </a:t>
            </a:r>
            <a:r>
              <a:rPr lang="fr-FR" dirty="0" err="1" smtClean="0">
                <a:solidFill>
                  <a:srgbClr val="000000"/>
                </a:solidFill>
              </a:rPr>
              <a:t>add</a:t>
            </a:r>
            <a:r>
              <a:rPr lang="fr-FR" dirty="0" smtClean="0">
                <a:solidFill>
                  <a:srgbClr val="000000"/>
                </a:solidFill>
              </a:rPr>
              <a:t> des fichiers, ceux-ci apparaissent sous «  </a:t>
            </a:r>
            <a:r>
              <a:rPr lang="fr-FR" dirty="0" err="1" smtClean="0">
                <a:solidFill>
                  <a:srgbClr val="000000"/>
                </a:solidFill>
              </a:rPr>
              <a:t>Changed</a:t>
            </a:r>
            <a:r>
              <a:rPr lang="fr-FR" dirty="0" smtClean="0">
                <a:solidFill>
                  <a:srgbClr val="000000"/>
                </a:solidFill>
              </a:rPr>
              <a:t> to </a:t>
            </a:r>
            <a:r>
              <a:rPr lang="fr-FR" dirty="0" err="1" smtClean="0">
                <a:solidFill>
                  <a:srgbClr val="000000"/>
                </a:solidFill>
              </a:rPr>
              <a:t>be</a:t>
            </a:r>
            <a:r>
              <a:rPr lang="fr-FR" dirty="0" smtClean="0">
                <a:solidFill>
                  <a:srgbClr val="000000"/>
                </a:solidFill>
              </a:rPr>
              <a:t> </a:t>
            </a:r>
            <a:r>
              <a:rPr lang="fr-FR" dirty="0" err="1" smtClean="0">
                <a:solidFill>
                  <a:srgbClr val="000000"/>
                </a:solidFill>
              </a:rPr>
              <a:t>committed</a:t>
            </a:r>
            <a:r>
              <a:rPr lang="fr-FR" dirty="0" smtClean="0">
                <a:solidFill>
                  <a:srgbClr val="000000"/>
                </a:solidFill>
              </a:rPr>
              <a:t>»</a:t>
            </a:r>
            <a:endParaRPr lang="fr-FR" dirty="0"/>
          </a:p>
        </p:txBody>
      </p:sp>
      <p:pic>
        <p:nvPicPr>
          <p:cNvPr id="16" name="Image 15">
            <a:extLst>
              <a:ext uri="{FF2B5EF4-FFF2-40B4-BE49-F238E27FC236}">
                <a16:creationId xmlns="" xmlns:a16="http://schemas.microsoft.com/office/drawing/2014/main" id="{1E2A25A3-D705-4CF0-A7A2-5108672D8DAA}"/>
              </a:ext>
            </a:extLst>
          </p:cNvPr>
          <p:cNvPicPr>
            <a:picLocks noChangeAspect="1"/>
          </p:cNvPicPr>
          <p:nvPr/>
        </p:nvPicPr>
        <p:blipFill rotWithShape="1">
          <a:blip r:embed="rId7">
            <a:extLst>
              <a:ext uri="{28A0092B-C50C-407E-A947-70E740481C1C}">
                <a14:useLocalDpi xmlns:a14="http://schemas.microsoft.com/office/drawing/2010/main" val="0"/>
              </a:ext>
            </a:extLst>
          </a:blip>
          <a:srcRect b="32038"/>
          <a:stretch/>
        </p:blipFill>
        <p:spPr>
          <a:xfrm>
            <a:off x="323528" y="3390193"/>
            <a:ext cx="4119663" cy="981757"/>
          </a:xfrm>
          <a:prstGeom prst="rect">
            <a:avLst/>
          </a:prstGeom>
        </p:spPr>
      </p:pic>
      <p:sp>
        <p:nvSpPr>
          <p:cNvPr id="18" name="ZoneTexte 17"/>
          <p:cNvSpPr txBox="1"/>
          <p:nvPr/>
        </p:nvSpPr>
        <p:spPr>
          <a:xfrm>
            <a:off x="331463" y="3200349"/>
            <a:ext cx="3186882" cy="204112"/>
          </a:xfrm>
          <a:prstGeom prst="rect">
            <a:avLst/>
          </a:prstGeom>
          <a:noFill/>
        </p:spPr>
        <p:txBody>
          <a:bodyPr wrap="square" lIns="0" tIns="0" rIns="0" bIns="0" rtlCol="0">
            <a:noAutofit/>
          </a:bodyPr>
          <a:lstStyle/>
          <a:p>
            <a:r>
              <a:rPr lang="fr-FR" sz="1200" i="1" dirty="0" smtClean="0">
                <a:solidFill>
                  <a:srgbClr val="000000"/>
                </a:solidFill>
              </a:rPr>
              <a:t>Exemple : Fichier non-</a:t>
            </a:r>
            <a:r>
              <a:rPr lang="fr-FR" sz="1200" i="1" dirty="0" err="1" smtClean="0">
                <a:solidFill>
                  <a:srgbClr val="000000"/>
                </a:solidFill>
              </a:rPr>
              <a:t>tracké</a:t>
            </a:r>
            <a:endParaRPr lang="fr-FR" sz="1200" i="1" dirty="0">
              <a:solidFill>
                <a:srgbClr val="000000"/>
              </a:solidFill>
            </a:endParaRPr>
          </a:p>
        </p:txBody>
      </p:sp>
    </p:spTree>
    <p:extLst>
      <p:ext uri="{BB962C8B-B14F-4D97-AF65-F5344CB8AC3E}">
        <p14:creationId xmlns:p14="http://schemas.microsoft.com/office/powerpoint/2010/main" val="4023323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a:t>Le commit</a:t>
            </a:r>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18</a:t>
            </a:fld>
            <a:endParaRPr lang="fr-FR" dirty="0"/>
          </a:p>
        </p:txBody>
      </p:sp>
      <p:pic>
        <p:nvPicPr>
          <p:cNvPr id="7" name="Image 6">
            <a:extLst>
              <a:ext uri="{FF2B5EF4-FFF2-40B4-BE49-F238E27FC236}">
                <a16:creationId xmlns="" xmlns:a16="http://schemas.microsoft.com/office/drawing/2014/main" id="{A5197122-5ED4-496F-A602-BBE7A90EA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3075806"/>
            <a:ext cx="792087" cy="792087"/>
          </a:xfrm>
          <a:prstGeom prst="rect">
            <a:avLst/>
          </a:prstGeom>
        </p:spPr>
      </p:pic>
      <p:sp>
        <p:nvSpPr>
          <p:cNvPr id="9" name="Rectangle à coins arrondis 24">
            <a:extLst>
              <a:ext uri="{FF2B5EF4-FFF2-40B4-BE49-F238E27FC236}">
                <a16:creationId xmlns="" xmlns:a16="http://schemas.microsoft.com/office/drawing/2014/main" id="{8A105A9A-1D65-4A55-AF96-DA3DB1BF7833}"/>
              </a:ext>
            </a:extLst>
          </p:cNvPr>
          <p:cNvSpPr/>
          <p:nvPr/>
        </p:nvSpPr>
        <p:spPr>
          <a:xfrm>
            <a:off x="342578" y="1419622"/>
            <a:ext cx="2703799" cy="648072"/>
          </a:xfrm>
          <a:prstGeom prst="wedgeRoundRectCallout">
            <a:avLst>
              <a:gd name="adj1" fmla="val 25276"/>
              <a:gd name="adj2" fmla="val 174973"/>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a:t>Ok </a:t>
            </a:r>
            <a:r>
              <a:rPr lang="fr-FR" sz="1200" dirty="0" smtClean="0"/>
              <a:t>maintenant je suis prête à sauvegarder !</a:t>
            </a:r>
            <a:endParaRPr lang="fr-FR" sz="1200" dirty="0"/>
          </a:p>
        </p:txBody>
      </p:sp>
      <p:sp>
        <p:nvSpPr>
          <p:cNvPr id="10" name="ZoneTexte 9">
            <a:extLst>
              <a:ext uri="{FF2B5EF4-FFF2-40B4-BE49-F238E27FC236}">
                <a16:creationId xmlns="" xmlns:a16="http://schemas.microsoft.com/office/drawing/2014/main" id="{0518DF72-B5C8-42D4-81C1-A52FC5006F4D}"/>
              </a:ext>
            </a:extLst>
          </p:cNvPr>
          <p:cNvSpPr txBox="1"/>
          <p:nvPr/>
        </p:nvSpPr>
        <p:spPr>
          <a:xfrm>
            <a:off x="3610480" y="2499742"/>
            <a:ext cx="4905689" cy="792087"/>
          </a:xfrm>
          <a:prstGeom prst="rect">
            <a:avLst/>
          </a:prstGeom>
          <a:noFill/>
        </p:spPr>
        <p:txBody>
          <a:bodyPr wrap="square" lIns="0" tIns="0" rIns="0" bIns="0" rtlCol="0">
            <a:noAutofit/>
          </a:bodyPr>
          <a:lstStyle/>
          <a:p>
            <a:r>
              <a:rPr lang="fr-FR" sz="1400" dirty="0">
                <a:solidFill>
                  <a:schemeClr val="bg1">
                    <a:lumMod val="50000"/>
                  </a:schemeClr>
                </a:solidFill>
              </a:rPr>
              <a:t>« -m » est l’option qui permet de spécifier le message du commit. Et ce n’est pas une option puisqu’un commit doit obligatoirement avoir un message !</a:t>
            </a:r>
          </a:p>
        </p:txBody>
      </p:sp>
      <p:sp>
        <p:nvSpPr>
          <p:cNvPr id="11" name="Rectangle 2"/>
          <p:cNvSpPr>
            <a:spLocks noChangeArrowheads="1"/>
          </p:cNvSpPr>
          <p:nvPr/>
        </p:nvSpPr>
        <p:spPr bwMode="auto">
          <a:xfrm>
            <a:off x="4026258" y="1914386"/>
            <a:ext cx="4074134"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fr-FR" altLang="fr-FR" b="1" dirty="0">
                <a:solidFill>
                  <a:srgbClr val="CC7832"/>
                </a:solidFill>
                <a:latin typeface="Courier New" pitchFamily="49" charset="0"/>
                <a:cs typeface="Courier New" pitchFamily="49" charset="0"/>
              </a:rPr>
              <a:t>git </a:t>
            </a:r>
            <a:r>
              <a:rPr lang="fr-FR" altLang="fr-FR" b="1" dirty="0" smtClean="0">
                <a:solidFill>
                  <a:srgbClr val="CC7832"/>
                </a:solidFill>
                <a:latin typeface="Courier New" pitchFamily="49" charset="0"/>
                <a:cs typeface="Courier New" pitchFamily="49" charset="0"/>
              </a:rPr>
              <a:t>commit </a:t>
            </a:r>
            <a:r>
              <a:rPr lang="fr-FR" altLang="fr-FR" b="1" dirty="0" smtClean="0">
                <a:latin typeface="Courier New" pitchFamily="49" charset="0"/>
                <a:cs typeface="Courier New" pitchFamily="49" charset="0"/>
              </a:rPr>
              <a:t>–m</a:t>
            </a:r>
            <a:r>
              <a:rPr lang="fr-FR" altLang="fr-FR" b="1" dirty="0" smtClean="0">
                <a:solidFill>
                  <a:srgbClr val="CC7832"/>
                </a:solidFill>
                <a:latin typeface="Courier New" pitchFamily="49" charset="0"/>
                <a:cs typeface="Courier New" pitchFamily="49" charset="0"/>
              </a:rPr>
              <a:t> </a:t>
            </a:r>
            <a:r>
              <a:rPr lang="fr-FR" dirty="0" smtClean="0"/>
              <a:t>"Mon message"</a:t>
            </a:r>
            <a:r>
              <a:rPr lang="fr-FR" altLang="fr-FR" b="1" dirty="0" smtClean="0">
                <a:solidFill>
                  <a:srgbClr val="CC7832"/>
                </a:solidFill>
                <a:latin typeface="Courier New" pitchFamily="49" charset="0"/>
                <a:cs typeface="Courier New" pitchFamily="49" charset="0"/>
              </a:rPr>
              <a:t> </a:t>
            </a:r>
            <a:endParaRPr lang="fr-FR" altLang="fr-FR" b="1" dirty="0">
              <a:latin typeface="Arial" pitchFamily="34" charset="0"/>
              <a:cs typeface="Arial" pitchFamily="34" charset="0"/>
            </a:endParaRPr>
          </a:p>
        </p:txBody>
      </p:sp>
    </p:spTree>
    <p:extLst>
      <p:ext uri="{BB962C8B-B14F-4D97-AF65-F5344CB8AC3E}">
        <p14:creationId xmlns:p14="http://schemas.microsoft.com/office/powerpoint/2010/main" val="2881790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26637442-387D-424F-A47C-237C0B26A310}"/>
              </a:ext>
            </a:extLst>
          </p:cNvPr>
          <p:cNvSpPr>
            <a:spLocks noGrp="1"/>
          </p:cNvSpPr>
          <p:nvPr>
            <p:ph idx="1"/>
          </p:nvPr>
        </p:nvSpPr>
        <p:spPr/>
        <p:txBody>
          <a:bodyPr>
            <a:normAutofit/>
          </a:bodyPr>
          <a:lstStyle/>
          <a:p>
            <a:endParaRPr lang="fr-FR" dirty="0" smtClean="0"/>
          </a:p>
          <a:p>
            <a:r>
              <a:rPr lang="fr-FR" dirty="0" smtClean="0"/>
              <a:t>La sauvegarde (ou commit) permet à Git d’enregistrer </a:t>
            </a:r>
            <a:r>
              <a:rPr lang="fr-FR" dirty="0"/>
              <a:t>des </a:t>
            </a:r>
            <a:r>
              <a:rPr lang="fr-FR" b="1" dirty="0" err="1" smtClean="0">
                <a:solidFill>
                  <a:srgbClr val="FF0000"/>
                </a:solidFill>
              </a:rPr>
              <a:t>snapshots</a:t>
            </a:r>
            <a:r>
              <a:rPr lang="fr-FR" dirty="0" smtClean="0"/>
              <a:t> </a:t>
            </a:r>
            <a:r>
              <a:rPr lang="fr-FR" dirty="0"/>
              <a:t>du filesystem. </a:t>
            </a:r>
            <a:r>
              <a:rPr lang="fr-FR" dirty="0" smtClean="0"/>
              <a:t>C’est-à-dire qu’il enregistre une photo de l’état actuel de l’ensemble des fichiers du projet</a:t>
            </a:r>
          </a:p>
          <a:p>
            <a:endParaRPr lang="fr-FR" dirty="0"/>
          </a:p>
          <a:p>
            <a:r>
              <a:rPr lang="fr-FR" dirty="0" smtClean="0"/>
              <a:t>C’est cette </a:t>
            </a:r>
            <a:r>
              <a:rPr lang="fr-FR" dirty="0"/>
              <a:t>« image </a:t>
            </a:r>
            <a:r>
              <a:rPr lang="fr-FR" dirty="0" smtClean="0"/>
              <a:t>» </a:t>
            </a:r>
            <a:r>
              <a:rPr lang="fr-FR" dirty="0"/>
              <a:t>qui constitue un </a:t>
            </a:r>
            <a:r>
              <a:rPr lang="fr-FR" b="1" dirty="0" smtClean="0">
                <a:solidFill>
                  <a:srgbClr val="FF0000"/>
                </a:solidFill>
              </a:rPr>
              <a:t>commit</a:t>
            </a:r>
            <a:r>
              <a:rPr lang="fr-FR" dirty="0" smtClean="0">
                <a:solidFill>
                  <a:schemeClr val="bg1">
                    <a:lumMod val="50000"/>
                  </a:schemeClr>
                </a:solidFill>
              </a:rPr>
              <a:t>  </a:t>
            </a:r>
            <a:endParaRPr lang="fr-FR" dirty="0">
              <a:solidFill>
                <a:schemeClr val="bg1">
                  <a:lumMod val="50000"/>
                </a:schemeClr>
              </a:solidFill>
            </a:endParaRPr>
          </a:p>
          <a:p>
            <a:endParaRPr lang="fr-FR" b="1" dirty="0">
              <a:solidFill>
                <a:schemeClr val="bg1">
                  <a:lumMod val="50000"/>
                </a:schemeClr>
              </a:solidFill>
            </a:endParaRPr>
          </a:p>
          <a:p>
            <a:r>
              <a:rPr lang="fr-FR" dirty="0"/>
              <a:t>Ils sont enregistrés dans la base de donnée de Git. Ainsi il est simple de récupérer l’état des fichiers qui ont été </a:t>
            </a:r>
            <a:r>
              <a:rPr lang="fr-FR" dirty="0" err="1"/>
              <a:t>commités</a:t>
            </a:r>
            <a:r>
              <a:rPr lang="fr-FR" dirty="0"/>
              <a:t>. </a:t>
            </a:r>
            <a:r>
              <a:rPr lang="fr-FR" dirty="0">
                <a:solidFill>
                  <a:srgbClr val="FF0000"/>
                </a:solidFill>
              </a:rPr>
              <a:t>Plus il y a de commit plus c’est « </a:t>
            </a:r>
            <a:r>
              <a:rPr lang="fr-FR" dirty="0" err="1">
                <a:solidFill>
                  <a:srgbClr val="FF0000"/>
                </a:solidFill>
              </a:rPr>
              <a:t>safe</a:t>
            </a:r>
            <a:r>
              <a:rPr lang="fr-FR" dirty="0">
                <a:solidFill>
                  <a:srgbClr val="FF0000"/>
                </a:solidFill>
              </a:rPr>
              <a:t> </a:t>
            </a:r>
            <a:r>
              <a:rPr lang="fr-FR" dirty="0" smtClean="0">
                <a:solidFill>
                  <a:srgbClr val="FF0000"/>
                </a:solidFill>
              </a:rPr>
              <a:t>» !</a:t>
            </a:r>
            <a:r>
              <a:rPr lang="fr-FR" dirty="0">
                <a:solidFill>
                  <a:srgbClr val="FF0000"/>
                </a:solidFill>
              </a:rPr>
              <a:t> </a:t>
            </a:r>
            <a:endParaRPr lang="fr-FR" dirty="0"/>
          </a:p>
          <a:p>
            <a:endParaRPr lang="fr-FR" b="1" dirty="0">
              <a:solidFill>
                <a:srgbClr val="FF0000"/>
              </a:solidFill>
            </a:endParaRPr>
          </a:p>
        </p:txBody>
      </p:sp>
      <p:sp>
        <p:nvSpPr>
          <p:cNvPr id="3" name="Titre 2">
            <a:extLst>
              <a:ext uri="{FF2B5EF4-FFF2-40B4-BE49-F238E27FC236}">
                <a16:creationId xmlns="" xmlns:a16="http://schemas.microsoft.com/office/drawing/2014/main" id="{75A9553A-36BC-4AB9-B7C3-57291D07E8D8}"/>
              </a:ext>
            </a:extLst>
          </p:cNvPr>
          <p:cNvSpPr>
            <a:spLocks noGrp="1"/>
          </p:cNvSpPr>
          <p:nvPr>
            <p:ph type="title"/>
          </p:nvPr>
        </p:nvSpPr>
        <p:spPr/>
        <p:txBody>
          <a:bodyPr/>
          <a:lstStyle/>
          <a:p>
            <a:r>
              <a:rPr lang="fr-FR" dirty="0"/>
              <a:t>Le commit</a:t>
            </a:r>
          </a:p>
        </p:txBody>
      </p:sp>
      <p:sp>
        <p:nvSpPr>
          <p:cNvPr id="4" name="Espace réservé du pied de page 3">
            <a:extLst>
              <a:ext uri="{FF2B5EF4-FFF2-40B4-BE49-F238E27FC236}">
                <a16:creationId xmlns="" xmlns:a16="http://schemas.microsoft.com/office/drawing/2014/main" id="{235EF0AA-574B-4C6A-B975-2AE27F03507F}"/>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742DCC1-A780-4590-B0D1-AA403B3211BB}"/>
              </a:ext>
            </a:extLst>
          </p:cNvPr>
          <p:cNvSpPr>
            <a:spLocks noGrp="1"/>
          </p:cNvSpPr>
          <p:nvPr>
            <p:ph type="sldNum" sz="quarter" idx="12"/>
          </p:nvPr>
        </p:nvSpPr>
        <p:spPr/>
        <p:txBody>
          <a:bodyPr/>
          <a:lstStyle/>
          <a:p>
            <a:pPr>
              <a:defRPr/>
            </a:pPr>
            <a:fld id="{276219AF-F5ED-455B-A512-B03AB3602319}" type="slidenum">
              <a:rPr lang="fr-FR" smtClean="0"/>
              <a:pPr>
                <a:defRPr/>
              </a:pPr>
              <a:t>19</a:t>
            </a:fld>
            <a:endParaRPr lang="fr-FR" dirty="0"/>
          </a:p>
        </p:txBody>
      </p:sp>
    </p:spTree>
    <p:extLst>
      <p:ext uri="{BB962C8B-B14F-4D97-AF65-F5344CB8AC3E}">
        <p14:creationId xmlns:p14="http://schemas.microsoft.com/office/powerpoint/2010/main" val="3816254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p:cNvGraphicFramePr>
            <a:graphicFrameLocks noGrp="1"/>
          </p:cNvGraphicFramePr>
          <p:nvPr>
            <p:ph idx="1"/>
            <p:extLst>
              <p:ext uri="{D42A27DB-BD31-4B8C-83A1-F6EECF244321}">
                <p14:modId xmlns:p14="http://schemas.microsoft.com/office/powerpoint/2010/main" val="2427598635"/>
              </p:ext>
            </p:extLst>
          </p:nvPr>
        </p:nvGraphicFramePr>
        <p:xfrm>
          <a:off x="342901" y="852488"/>
          <a:ext cx="3797051" cy="3589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p:cNvSpPr>
            <a:spLocks noGrp="1"/>
          </p:cNvSpPr>
          <p:nvPr>
            <p:ph type="title"/>
          </p:nvPr>
        </p:nvSpPr>
        <p:spPr/>
        <p:txBody>
          <a:bodyPr/>
          <a:lstStyle/>
          <a:p>
            <a:r>
              <a:rPr lang="fr-FR" dirty="0"/>
              <a:t>Les Formations au dojo </a:t>
            </a:r>
            <a:r>
              <a:rPr lang="ja-JP" altLang="fr-FR" b="0" dirty="0"/>
              <a:t> 道場</a:t>
            </a:r>
            <a:endParaRPr lang="en-US" dirty="0"/>
          </a:p>
        </p:txBody>
      </p:sp>
      <p:sp>
        <p:nvSpPr>
          <p:cNvPr id="4" name="Espace réservé du pied de page 3"/>
          <p:cNvSpPr>
            <a:spLocks noGrp="1"/>
          </p:cNvSpPr>
          <p:nvPr>
            <p:ph type="ftr" sz="quarter" idx="11"/>
          </p:nvPr>
        </p:nvSpPr>
        <p:spPr/>
        <p:txBody>
          <a:bodyPr/>
          <a:lstStyle/>
          <a:p>
            <a:pPr>
              <a:defRPr/>
            </a:pPr>
            <a:r>
              <a:rPr lang="fr-FR" dirty="0"/>
              <a:t>Git</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2</a:t>
            </a:fld>
            <a:endParaRPr lang="fr-FR" dirty="0"/>
          </a:p>
        </p:txBody>
      </p:sp>
      <p:sp>
        <p:nvSpPr>
          <p:cNvPr id="7" name="Espace réservé du contenu 1"/>
          <p:cNvSpPr txBox="1">
            <a:spLocks/>
          </p:cNvSpPr>
          <p:nvPr/>
        </p:nvSpPr>
        <p:spPr>
          <a:xfrm>
            <a:off x="4139952" y="852984"/>
            <a:ext cx="4662626" cy="3588847"/>
          </a:xfrm>
          <a:prstGeom prst="rect">
            <a:avLst/>
          </a:prstGeom>
        </p:spPr>
        <p:txBody>
          <a:bodyPr vert="horz" lIns="91440" tIns="45720" rIns="91440" bIns="45720" rtlCol="0">
            <a:normAutofit/>
          </a:bodyPr>
          <a:lst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rgbClr val="323334"/>
                </a:solidFill>
                <a:latin typeface="+mn-lt"/>
                <a:ea typeface="+mn-ea"/>
                <a:cs typeface="+mn-cs"/>
              </a:defRPr>
            </a:lvl1pPr>
            <a:lvl2pPr marL="358775" marR="0" indent="-179388" algn="l" defTabSz="914400" rtl="0" eaLnBrk="1" fontAlgn="auto" latinLnBrk="0" hangingPunct="1">
              <a:lnSpc>
                <a:spcPct val="100000"/>
              </a:lnSpc>
              <a:spcBef>
                <a:spcPts val="200"/>
              </a:spcBef>
              <a:spcAft>
                <a:spcPts val="0"/>
              </a:spcAft>
              <a:buClr>
                <a:schemeClr val="accent5"/>
              </a:buClr>
              <a:buSzPct val="90000"/>
              <a:buFontTx/>
              <a:buBlip>
                <a:blip r:embed="rId7" r:link="rId8"/>
              </a:buBlip>
              <a:tabLst/>
              <a:defRPr sz="1600" kern="1200">
                <a:solidFill>
                  <a:srgbClr val="323334"/>
                </a:solidFill>
                <a:latin typeface="+mn-lt"/>
                <a:ea typeface="+mn-ea"/>
                <a:cs typeface="+mn-cs"/>
              </a:defRPr>
            </a:lvl2pPr>
            <a:lvl3pPr marL="538163" marR="0" indent="-182563"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719138" marR="0" indent="-173038" algn="l" defTabSz="914400" rtl="0" eaLnBrk="1" fontAlgn="auto" latinLnBrk="0" hangingPunct="1">
              <a:lnSpc>
                <a:spcPct val="100000"/>
              </a:lnSpc>
              <a:spcBef>
                <a:spcPts val="200"/>
              </a:spcBef>
              <a:spcAft>
                <a:spcPts val="0"/>
              </a:spcAft>
              <a:buClr>
                <a:schemeClr val="accent4"/>
              </a:buClr>
              <a:buSzTx/>
              <a:buFont typeface="Arial"/>
              <a:buChar char="•"/>
              <a:tabLst/>
              <a:defRPr sz="1200" kern="1200">
                <a:solidFill>
                  <a:schemeClr val="accent2"/>
                </a:solidFill>
                <a:latin typeface="+mn-lt"/>
                <a:ea typeface="+mn-ea"/>
                <a:cs typeface="+mn-cs"/>
              </a:defRPr>
            </a:lvl4pPr>
            <a:lvl5pPr marL="3175" marR="0" indent="4763"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600" dirty="0"/>
              <a:t>Les technologies conteneurs et </a:t>
            </a:r>
            <a:r>
              <a:rPr lang="fr-FR" sz="1600" dirty="0" err="1"/>
              <a:t>bluemix</a:t>
            </a:r>
            <a:endParaRPr lang="fr-FR" sz="1600" dirty="0"/>
          </a:p>
          <a:p>
            <a:r>
              <a:rPr lang="fr-FR" sz="1600" dirty="0"/>
              <a:t>Modélisation/conception</a:t>
            </a:r>
          </a:p>
          <a:p>
            <a:r>
              <a:rPr lang="fr-FR" sz="1600" dirty="0"/>
              <a:t>Eléments importants de POO</a:t>
            </a:r>
          </a:p>
          <a:p>
            <a:r>
              <a:rPr lang="fr-FR" sz="1600" dirty="0" err="1"/>
              <a:t>Angular</a:t>
            </a:r>
            <a:r>
              <a:rPr lang="fr-FR" sz="1600" dirty="0"/>
              <a:t> et le </a:t>
            </a:r>
            <a:r>
              <a:rPr lang="fr-FR" sz="1600" dirty="0" err="1"/>
              <a:t>typescript</a:t>
            </a:r>
            <a:endParaRPr lang="fr-FR" sz="1600" dirty="0"/>
          </a:p>
          <a:p>
            <a:r>
              <a:rPr lang="fr-FR" sz="1600" b="1" dirty="0"/>
              <a:t>Gestion de sources avec GIT</a:t>
            </a:r>
          </a:p>
          <a:p>
            <a:r>
              <a:rPr lang="fr-FR" sz="1600" dirty="0"/>
              <a:t>NPM</a:t>
            </a:r>
          </a:p>
          <a:p>
            <a:r>
              <a:rPr lang="fr-FR" sz="1600" dirty="0"/>
              <a:t>Les tests avec Karma/Jasmine et TDD</a:t>
            </a:r>
          </a:p>
          <a:p>
            <a:r>
              <a:rPr lang="fr-FR" sz="1600" dirty="0"/>
              <a:t>La Plateforme d’Intégration Continue (PIC)</a:t>
            </a:r>
          </a:p>
          <a:p>
            <a:endParaRPr lang="fr-FR" sz="1600" dirty="0"/>
          </a:p>
        </p:txBody>
      </p:sp>
      <p:sp>
        <p:nvSpPr>
          <p:cNvPr id="10" name="Flèche droite rayée 9"/>
          <p:cNvSpPr/>
          <p:nvPr/>
        </p:nvSpPr>
        <p:spPr>
          <a:xfrm rot="1094654">
            <a:off x="2804704" y="1707497"/>
            <a:ext cx="1328279" cy="211482"/>
          </a:xfrm>
          <a:prstGeom prst="stripedRightArrow">
            <a:avLst/>
          </a:prstGeom>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Tree>
    <p:extLst>
      <p:ext uri="{BB962C8B-B14F-4D97-AF65-F5344CB8AC3E}">
        <p14:creationId xmlns:p14="http://schemas.microsoft.com/office/powerpoint/2010/main" val="40813210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4A28ABBD-2CF4-4CAC-AAC9-E6D8D2F1AFE0}"/>
              </a:ext>
            </a:extLst>
          </p:cNvPr>
          <p:cNvSpPr>
            <a:spLocks noGrp="1"/>
          </p:cNvSpPr>
          <p:nvPr>
            <p:ph idx="1"/>
          </p:nvPr>
        </p:nvSpPr>
        <p:spPr/>
        <p:txBody>
          <a:bodyPr/>
          <a:lstStyle/>
          <a:p>
            <a:r>
              <a:rPr lang="fr-FR" dirty="0"/>
              <a:t>Si vous tapez la commande « </a:t>
            </a:r>
            <a:r>
              <a:rPr lang="fr-FR" b="1" dirty="0">
                <a:solidFill>
                  <a:srgbClr val="FF0000"/>
                </a:solidFill>
              </a:rPr>
              <a:t>git log</a:t>
            </a:r>
            <a:r>
              <a:rPr lang="fr-FR" dirty="0"/>
              <a:t> », vous obtiendrez la liste des </a:t>
            </a:r>
            <a:r>
              <a:rPr lang="fr-FR" dirty="0" err="1"/>
              <a:t>commits</a:t>
            </a:r>
            <a:r>
              <a:rPr lang="fr-FR" dirty="0"/>
              <a:t>:</a:t>
            </a:r>
          </a:p>
        </p:txBody>
      </p:sp>
      <p:sp>
        <p:nvSpPr>
          <p:cNvPr id="3" name="Titre 2">
            <a:extLst>
              <a:ext uri="{FF2B5EF4-FFF2-40B4-BE49-F238E27FC236}">
                <a16:creationId xmlns="" xmlns:a16="http://schemas.microsoft.com/office/drawing/2014/main" id="{9D41842D-ED27-43FF-BE05-A71257EBCE80}"/>
              </a:ext>
            </a:extLst>
          </p:cNvPr>
          <p:cNvSpPr>
            <a:spLocks noGrp="1"/>
          </p:cNvSpPr>
          <p:nvPr>
            <p:ph type="title"/>
          </p:nvPr>
        </p:nvSpPr>
        <p:spPr/>
        <p:txBody>
          <a:bodyPr/>
          <a:lstStyle/>
          <a:p>
            <a:r>
              <a:rPr lang="fr-FR" dirty="0"/>
              <a:t>Le commit</a:t>
            </a:r>
          </a:p>
        </p:txBody>
      </p:sp>
      <p:sp>
        <p:nvSpPr>
          <p:cNvPr id="4" name="Espace réservé du pied de page 3">
            <a:extLst>
              <a:ext uri="{FF2B5EF4-FFF2-40B4-BE49-F238E27FC236}">
                <a16:creationId xmlns="" xmlns:a16="http://schemas.microsoft.com/office/drawing/2014/main" id="{6373A75E-2C94-4D78-8834-8B219D9BE147}"/>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81CA5E8-4CD0-4112-9E00-F35174B05D6E}"/>
              </a:ext>
            </a:extLst>
          </p:cNvPr>
          <p:cNvSpPr>
            <a:spLocks noGrp="1"/>
          </p:cNvSpPr>
          <p:nvPr>
            <p:ph type="sldNum" sz="quarter" idx="12"/>
          </p:nvPr>
        </p:nvSpPr>
        <p:spPr/>
        <p:txBody>
          <a:bodyPr/>
          <a:lstStyle/>
          <a:p>
            <a:pPr>
              <a:defRPr/>
            </a:pPr>
            <a:fld id="{276219AF-F5ED-455B-A512-B03AB3602319}" type="slidenum">
              <a:rPr lang="fr-FR" smtClean="0"/>
              <a:pPr>
                <a:defRPr/>
              </a:pPr>
              <a:t>20</a:t>
            </a:fld>
            <a:endParaRPr lang="fr-FR" dirty="0"/>
          </a:p>
        </p:txBody>
      </p:sp>
      <p:pic>
        <p:nvPicPr>
          <p:cNvPr id="6" name="Image 5">
            <a:extLst>
              <a:ext uri="{FF2B5EF4-FFF2-40B4-BE49-F238E27FC236}">
                <a16:creationId xmlns="" xmlns:a16="http://schemas.microsoft.com/office/drawing/2014/main" id="{24DDC6B5-9735-4BEF-914C-1E170ABA6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374" y="1470414"/>
            <a:ext cx="3672408" cy="2353985"/>
          </a:xfrm>
          <a:prstGeom prst="rect">
            <a:avLst/>
          </a:prstGeom>
        </p:spPr>
      </p:pic>
      <p:cxnSp>
        <p:nvCxnSpPr>
          <p:cNvPr id="8" name="Connecteur droit avec flèche 7">
            <a:extLst>
              <a:ext uri="{FF2B5EF4-FFF2-40B4-BE49-F238E27FC236}">
                <a16:creationId xmlns="" xmlns:a16="http://schemas.microsoft.com/office/drawing/2014/main" id="{7C625023-381B-46DC-B16B-2B92DDFC803A}"/>
              </a:ext>
            </a:extLst>
          </p:cNvPr>
          <p:cNvCxnSpPr/>
          <p:nvPr/>
        </p:nvCxnSpPr>
        <p:spPr>
          <a:xfrm>
            <a:off x="1547664" y="1779662"/>
            <a:ext cx="1080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 xmlns:a16="http://schemas.microsoft.com/office/drawing/2014/main" id="{91B24352-09E9-4FB7-9D71-B86142E01390}"/>
              </a:ext>
            </a:extLst>
          </p:cNvPr>
          <p:cNvCxnSpPr>
            <a:cxnSpLocks/>
          </p:cNvCxnSpPr>
          <p:nvPr/>
        </p:nvCxnSpPr>
        <p:spPr>
          <a:xfrm flipV="1">
            <a:off x="1547664" y="3219822"/>
            <a:ext cx="108012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 xmlns:a16="http://schemas.microsoft.com/office/drawing/2014/main" id="{E3E93775-0BAB-4FE2-981B-64EB68EF9E24}"/>
              </a:ext>
            </a:extLst>
          </p:cNvPr>
          <p:cNvSpPr txBox="1"/>
          <p:nvPr/>
        </p:nvSpPr>
        <p:spPr>
          <a:xfrm>
            <a:off x="582038" y="1635646"/>
            <a:ext cx="936104" cy="288032"/>
          </a:xfrm>
          <a:prstGeom prst="rect">
            <a:avLst/>
          </a:prstGeom>
          <a:noFill/>
        </p:spPr>
        <p:txBody>
          <a:bodyPr wrap="square" lIns="0" tIns="0" rIns="0" bIns="0" rtlCol="0">
            <a:noAutofit/>
          </a:bodyPr>
          <a:lstStyle/>
          <a:p>
            <a:r>
              <a:rPr lang="fr-FR" sz="1400" dirty="0">
                <a:solidFill>
                  <a:schemeClr val="accent4"/>
                </a:solidFill>
              </a:rPr>
              <a:t>Un commit</a:t>
            </a:r>
          </a:p>
        </p:txBody>
      </p:sp>
      <p:sp>
        <p:nvSpPr>
          <p:cNvPr id="14" name="ZoneTexte 13">
            <a:extLst>
              <a:ext uri="{FF2B5EF4-FFF2-40B4-BE49-F238E27FC236}">
                <a16:creationId xmlns="" xmlns:a16="http://schemas.microsoft.com/office/drawing/2014/main" id="{5BD60ADD-CACA-4C4C-A043-CEE6FB563E79}"/>
              </a:ext>
            </a:extLst>
          </p:cNvPr>
          <p:cNvSpPr txBox="1"/>
          <p:nvPr/>
        </p:nvSpPr>
        <p:spPr>
          <a:xfrm>
            <a:off x="384200" y="2503390"/>
            <a:ext cx="1019448" cy="428400"/>
          </a:xfrm>
          <a:prstGeom prst="rect">
            <a:avLst/>
          </a:prstGeom>
          <a:noFill/>
        </p:spPr>
        <p:txBody>
          <a:bodyPr wrap="square" lIns="0" tIns="0" rIns="0" bIns="0" rtlCol="0">
            <a:noAutofit/>
          </a:bodyPr>
          <a:lstStyle/>
          <a:p>
            <a:pPr algn="ctr"/>
            <a:r>
              <a:rPr lang="fr-FR" sz="1400" dirty="0">
                <a:solidFill>
                  <a:schemeClr val="accent4"/>
                </a:solidFill>
              </a:rPr>
              <a:t>Un autre commit</a:t>
            </a:r>
          </a:p>
        </p:txBody>
      </p:sp>
      <p:cxnSp>
        <p:nvCxnSpPr>
          <p:cNvPr id="16" name="Connecteur droit avec flèche 15">
            <a:extLst>
              <a:ext uri="{FF2B5EF4-FFF2-40B4-BE49-F238E27FC236}">
                <a16:creationId xmlns="" xmlns:a16="http://schemas.microsoft.com/office/drawing/2014/main" id="{08CCC715-0B13-4E0D-8433-4EFBF96BE791}"/>
              </a:ext>
            </a:extLst>
          </p:cNvPr>
          <p:cNvCxnSpPr>
            <a:stCxn id="14" idx="3"/>
          </p:cNvCxnSpPr>
          <p:nvPr/>
        </p:nvCxnSpPr>
        <p:spPr>
          <a:xfrm flipV="1">
            <a:off x="1403648" y="2427734"/>
            <a:ext cx="1224136" cy="28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 xmlns:a16="http://schemas.microsoft.com/office/drawing/2014/main" id="{CB09AC3B-01F4-474F-B7E3-B1227C6D4D89}"/>
              </a:ext>
            </a:extLst>
          </p:cNvPr>
          <p:cNvSpPr txBox="1"/>
          <p:nvPr/>
        </p:nvSpPr>
        <p:spPr>
          <a:xfrm>
            <a:off x="179512" y="3619670"/>
            <a:ext cx="1512168" cy="428400"/>
          </a:xfrm>
          <a:prstGeom prst="rect">
            <a:avLst/>
          </a:prstGeom>
          <a:noFill/>
        </p:spPr>
        <p:txBody>
          <a:bodyPr wrap="square" lIns="0" tIns="0" rIns="0" bIns="0" rtlCol="0">
            <a:noAutofit/>
          </a:bodyPr>
          <a:lstStyle/>
          <a:p>
            <a:pPr algn="ctr"/>
            <a:r>
              <a:rPr lang="fr-FR" sz="1400" dirty="0">
                <a:solidFill>
                  <a:schemeClr val="accent4"/>
                </a:solidFill>
              </a:rPr>
              <a:t>Encore un troisième commit</a:t>
            </a:r>
          </a:p>
        </p:txBody>
      </p:sp>
      <p:sp>
        <p:nvSpPr>
          <p:cNvPr id="20" name="Ellipse 19">
            <a:extLst>
              <a:ext uri="{FF2B5EF4-FFF2-40B4-BE49-F238E27FC236}">
                <a16:creationId xmlns="" xmlns:a16="http://schemas.microsoft.com/office/drawing/2014/main" id="{2187E41A-7DB9-456D-8E36-0FD6D475847E}"/>
              </a:ext>
            </a:extLst>
          </p:cNvPr>
          <p:cNvSpPr/>
          <p:nvPr/>
        </p:nvSpPr>
        <p:spPr>
          <a:xfrm>
            <a:off x="2843808" y="2067694"/>
            <a:ext cx="2880320" cy="288032"/>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cxnSp>
        <p:nvCxnSpPr>
          <p:cNvPr id="22" name="Connecteur droit avec flèche 21">
            <a:extLst>
              <a:ext uri="{FF2B5EF4-FFF2-40B4-BE49-F238E27FC236}">
                <a16:creationId xmlns="" xmlns:a16="http://schemas.microsoft.com/office/drawing/2014/main" id="{C103A1F5-1561-41AB-A778-1F70975BA90E}"/>
              </a:ext>
            </a:extLst>
          </p:cNvPr>
          <p:cNvCxnSpPr/>
          <p:nvPr/>
        </p:nvCxnSpPr>
        <p:spPr>
          <a:xfrm flipH="1">
            <a:off x="5724128" y="1995686"/>
            <a:ext cx="1944216" cy="216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 xmlns:a16="http://schemas.microsoft.com/office/drawing/2014/main" id="{2D730B11-2539-4C7A-B9EE-35D78EBC5E4A}"/>
              </a:ext>
            </a:extLst>
          </p:cNvPr>
          <p:cNvSpPr txBox="1"/>
          <p:nvPr/>
        </p:nvSpPr>
        <p:spPr>
          <a:xfrm>
            <a:off x="7764924" y="1851670"/>
            <a:ext cx="946958" cy="504056"/>
          </a:xfrm>
          <a:prstGeom prst="rect">
            <a:avLst/>
          </a:prstGeom>
          <a:noFill/>
        </p:spPr>
        <p:txBody>
          <a:bodyPr wrap="square" lIns="0" tIns="0" rIns="0" bIns="0" rtlCol="0">
            <a:noAutofit/>
          </a:bodyPr>
          <a:lstStyle/>
          <a:p>
            <a:r>
              <a:rPr lang="fr-FR" sz="1400" dirty="0">
                <a:solidFill>
                  <a:schemeClr val="accent4"/>
                </a:solidFill>
              </a:rPr>
              <a:t>Message de commit</a:t>
            </a:r>
          </a:p>
        </p:txBody>
      </p:sp>
    </p:spTree>
    <p:extLst>
      <p:ext uri="{BB962C8B-B14F-4D97-AF65-F5344CB8AC3E}">
        <p14:creationId xmlns:p14="http://schemas.microsoft.com/office/powerpoint/2010/main" val="36300405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EA9F9CBE-E820-4E47-B86A-7DDA4E8351AC}"/>
              </a:ext>
            </a:extLst>
          </p:cNvPr>
          <p:cNvSpPr>
            <a:spLocks noGrp="1"/>
          </p:cNvSpPr>
          <p:nvPr>
            <p:ph idx="1"/>
          </p:nvPr>
        </p:nvSpPr>
        <p:spPr/>
        <p:txBody>
          <a:bodyPr>
            <a:normAutofit/>
          </a:bodyPr>
          <a:lstStyle/>
          <a:p>
            <a:r>
              <a:rPr lang="fr-FR" sz="1500" dirty="0"/>
              <a:t>Pour vérifier </a:t>
            </a:r>
            <a:r>
              <a:rPr lang="fr-FR" sz="1500" dirty="0">
                <a:solidFill>
                  <a:srgbClr val="FF0000"/>
                </a:solidFill>
              </a:rPr>
              <a:t>l’intégrité</a:t>
            </a:r>
            <a:r>
              <a:rPr lang="fr-FR" sz="1500" dirty="0"/>
              <a:t> des fichiers. Chaque commit a été </a:t>
            </a:r>
            <a:r>
              <a:rPr lang="fr-FR" sz="1500" dirty="0" smtClean="0"/>
              <a:t>haché </a:t>
            </a:r>
            <a:r>
              <a:rPr lang="fr-FR" sz="1500" dirty="0"/>
              <a:t>avec </a:t>
            </a:r>
            <a:r>
              <a:rPr lang="fr-FR" sz="1500" dirty="0" smtClean="0"/>
              <a:t>l’algorithme </a:t>
            </a:r>
            <a:r>
              <a:rPr lang="fr-FR" sz="1500" dirty="0"/>
              <a:t>SHA-1 (</a:t>
            </a:r>
            <a:r>
              <a:rPr lang="fr-FR" sz="1500" dirty="0" err="1"/>
              <a:t>cf</a:t>
            </a:r>
            <a:r>
              <a:rPr lang="fr-FR" sz="1500" dirty="0"/>
              <a:t> formation Chiffrement &amp; Signature). </a:t>
            </a:r>
            <a:endParaRPr lang="fr-FR" sz="1500" dirty="0" smtClean="0"/>
          </a:p>
          <a:p>
            <a:r>
              <a:rPr lang="fr-FR" sz="1500" dirty="0" smtClean="0"/>
              <a:t>Ce hash sert d’identifiant pour chaque commit</a:t>
            </a:r>
            <a:endParaRPr lang="fr-FR" sz="1500"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sz="1500" dirty="0"/>
          </a:p>
        </p:txBody>
      </p:sp>
      <p:sp>
        <p:nvSpPr>
          <p:cNvPr id="3" name="Titre 2">
            <a:extLst>
              <a:ext uri="{FF2B5EF4-FFF2-40B4-BE49-F238E27FC236}">
                <a16:creationId xmlns="" xmlns:a16="http://schemas.microsoft.com/office/drawing/2014/main" id="{6CEE91F2-21FA-4F76-B421-C0121154EAE4}"/>
              </a:ext>
            </a:extLst>
          </p:cNvPr>
          <p:cNvSpPr>
            <a:spLocks noGrp="1"/>
          </p:cNvSpPr>
          <p:nvPr>
            <p:ph type="title"/>
          </p:nvPr>
        </p:nvSpPr>
        <p:spPr/>
        <p:txBody>
          <a:bodyPr/>
          <a:lstStyle/>
          <a:p>
            <a:r>
              <a:rPr lang="fr-FR" dirty="0"/>
              <a:t>Le commit</a:t>
            </a:r>
          </a:p>
        </p:txBody>
      </p:sp>
      <p:sp>
        <p:nvSpPr>
          <p:cNvPr id="4" name="Espace réservé du pied de page 3">
            <a:extLst>
              <a:ext uri="{FF2B5EF4-FFF2-40B4-BE49-F238E27FC236}">
                <a16:creationId xmlns="" xmlns:a16="http://schemas.microsoft.com/office/drawing/2014/main" id="{1E4EC230-5708-44FC-BAD3-ECB117FAB75E}"/>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D010ADF3-1A0D-4927-B06C-2F936ABDC1B5}"/>
              </a:ext>
            </a:extLst>
          </p:cNvPr>
          <p:cNvSpPr>
            <a:spLocks noGrp="1"/>
          </p:cNvSpPr>
          <p:nvPr>
            <p:ph type="sldNum" sz="quarter" idx="12"/>
          </p:nvPr>
        </p:nvSpPr>
        <p:spPr/>
        <p:txBody>
          <a:bodyPr/>
          <a:lstStyle/>
          <a:p>
            <a:pPr>
              <a:defRPr/>
            </a:pPr>
            <a:fld id="{276219AF-F5ED-455B-A512-B03AB3602319}" type="slidenum">
              <a:rPr lang="fr-FR" smtClean="0"/>
              <a:pPr>
                <a:defRPr/>
              </a:pPr>
              <a:t>21</a:t>
            </a:fld>
            <a:endParaRPr lang="fr-FR" dirty="0"/>
          </a:p>
        </p:txBody>
      </p:sp>
      <p:pic>
        <p:nvPicPr>
          <p:cNvPr id="7" name="Image 6">
            <a:extLst>
              <a:ext uri="{FF2B5EF4-FFF2-40B4-BE49-F238E27FC236}">
                <a16:creationId xmlns="" xmlns:a16="http://schemas.microsoft.com/office/drawing/2014/main" id="{73D6AFD5-BE65-4D6D-A5F2-E6737756B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1851670"/>
            <a:ext cx="3672408" cy="2353985"/>
          </a:xfrm>
          <a:prstGeom prst="rect">
            <a:avLst/>
          </a:prstGeom>
        </p:spPr>
      </p:pic>
      <p:sp>
        <p:nvSpPr>
          <p:cNvPr id="10" name="Flèche : droite 9">
            <a:extLst>
              <a:ext uri="{FF2B5EF4-FFF2-40B4-BE49-F238E27FC236}">
                <a16:creationId xmlns="" xmlns:a16="http://schemas.microsoft.com/office/drawing/2014/main" id="{D8782F9E-8763-4FED-94E8-605C1FA90C1C}"/>
              </a:ext>
            </a:extLst>
          </p:cNvPr>
          <p:cNvSpPr/>
          <p:nvPr/>
        </p:nvSpPr>
        <p:spPr>
          <a:xfrm>
            <a:off x="2259742" y="2762346"/>
            <a:ext cx="1584176" cy="92884"/>
          </a:xfrm>
          <a:prstGeom prst="right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ZoneTexte 10">
            <a:extLst>
              <a:ext uri="{FF2B5EF4-FFF2-40B4-BE49-F238E27FC236}">
                <a16:creationId xmlns="" xmlns:a16="http://schemas.microsoft.com/office/drawing/2014/main" id="{593C50EA-E1E1-478E-A7CD-50C8FF3A0541}"/>
              </a:ext>
            </a:extLst>
          </p:cNvPr>
          <p:cNvSpPr txBox="1"/>
          <p:nvPr/>
        </p:nvSpPr>
        <p:spPr>
          <a:xfrm>
            <a:off x="611560" y="2626774"/>
            <a:ext cx="1568173" cy="456912"/>
          </a:xfrm>
          <a:prstGeom prst="rect">
            <a:avLst/>
          </a:prstGeom>
          <a:noFill/>
        </p:spPr>
        <p:txBody>
          <a:bodyPr wrap="square" lIns="0" tIns="0" rIns="0" bIns="0" rtlCol="0">
            <a:noAutofit/>
          </a:bodyPr>
          <a:lstStyle/>
          <a:p>
            <a:pPr algn="ctr"/>
            <a:r>
              <a:rPr lang="fr-FR" sz="1400" dirty="0">
                <a:solidFill>
                  <a:schemeClr val="accent4"/>
                </a:solidFill>
              </a:rPr>
              <a:t>Le hash SHA-1 de 40 charactères</a:t>
            </a:r>
          </a:p>
        </p:txBody>
      </p:sp>
    </p:spTree>
    <p:extLst>
      <p:ext uri="{BB962C8B-B14F-4D97-AF65-F5344CB8AC3E}">
        <p14:creationId xmlns:p14="http://schemas.microsoft.com/office/powerpoint/2010/main" val="2590177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2B22569A-9038-4B23-B56A-744E138529B5}"/>
              </a:ext>
            </a:extLst>
          </p:cNvPr>
          <p:cNvSpPr>
            <a:spLocks noGrp="1"/>
          </p:cNvSpPr>
          <p:nvPr>
            <p:ph idx="1"/>
          </p:nvPr>
        </p:nvSpPr>
        <p:spPr/>
        <p:txBody>
          <a:bodyPr/>
          <a:lstStyle/>
          <a:p>
            <a:r>
              <a:rPr lang="fr-FR" dirty="0"/>
              <a:t>Il y a plusieurs options intéressantes à utiliser avec la commande « git log » </a:t>
            </a:r>
            <a:br>
              <a:rPr lang="fr-FR" dirty="0"/>
            </a:br>
            <a:r>
              <a:rPr lang="fr-FR" dirty="0"/>
              <a:t>ex: « </a:t>
            </a:r>
            <a:r>
              <a:rPr lang="fr-FR" dirty="0">
                <a:solidFill>
                  <a:srgbClr val="FF0000"/>
                </a:solidFill>
              </a:rPr>
              <a:t>git log </a:t>
            </a:r>
            <a:r>
              <a:rPr lang="fr-FR" dirty="0" smtClean="0">
                <a:solidFill>
                  <a:srgbClr val="FF0000"/>
                </a:solidFill>
              </a:rPr>
              <a:t>--</a:t>
            </a:r>
            <a:r>
              <a:rPr lang="fr-FR" dirty="0" err="1">
                <a:solidFill>
                  <a:srgbClr val="FF0000"/>
                </a:solidFill>
              </a:rPr>
              <a:t>oneline</a:t>
            </a:r>
            <a:r>
              <a:rPr lang="fr-FR" dirty="0"/>
              <a:t> » qui permet d’avoir la liste de </a:t>
            </a:r>
            <a:r>
              <a:rPr lang="fr-FR" dirty="0" err="1"/>
              <a:t>commits</a:t>
            </a:r>
            <a:r>
              <a:rPr lang="fr-FR" dirty="0"/>
              <a:t> sur une ligne</a:t>
            </a:r>
            <a:br>
              <a:rPr lang="fr-FR" dirty="0"/>
            </a:br>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Pour plus d’info </a:t>
            </a:r>
            <a:r>
              <a:rPr lang="fr-FR" dirty="0" smtClean="0"/>
              <a:t>: </a:t>
            </a:r>
            <a:r>
              <a:rPr lang="fr-FR" dirty="0">
                <a:hlinkClick r:id="rId2"/>
              </a:rPr>
              <a:t>https://</a:t>
            </a:r>
            <a:r>
              <a:rPr lang="fr-FR" dirty="0" smtClean="0">
                <a:hlinkClick r:id="rId2"/>
              </a:rPr>
              <a:t>git-scm.com/docs/git-log</a:t>
            </a:r>
            <a:endParaRPr lang="fr-FR" dirty="0" smtClean="0"/>
          </a:p>
          <a:p>
            <a:endParaRPr lang="fr-FR" dirty="0"/>
          </a:p>
        </p:txBody>
      </p:sp>
      <p:sp>
        <p:nvSpPr>
          <p:cNvPr id="3" name="Titre 2">
            <a:extLst>
              <a:ext uri="{FF2B5EF4-FFF2-40B4-BE49-F238E27FC236}">
                <a16:creationId xmlns="" xmlns:a16="http://schemas.microsoft.com/office/drawing/2014/main" id="{5708879B-7821-4EBC-B035-54B653BEF389}"/>
              </a:ext>
            </a:extLst>
          </p:cNvPr>
          <p:cNvSpPr>
            <a:spLocks noGrp="1"/>
          </p:cNvSpPr>
          <p:nvPr>
            <p:ph type="title"/>
          </p:nvPr>
        </p:nvSpPr>
        <p:spPr/>
        <p:txBody>
          <a:bodyPr/>
          <a:lstStyle/>
          <a:p>
            <a:r>
              <a:rPr lang="fr-FR" dirty="0"/>
              <a:t>Le commit</a:t>
            </a:r>
          </a:p>
        </p:txBody>
      </p:sp>
      <p:sp>
        <p:nvSpPr>
          <p:cNvPr id="4" name="Espace réservé du pied de page 3">
            <a:extLst>
              <a:ext uri="{FF2B5EF4-FFF2-40B4-BE49-F238E27FC236}">
                <a16:creationId xmlns="" xmlns:a16="http://schemas.microsoft.com/office/drawing/2014/main" id="{241E1625-575F-47A5-83AA-905D74D3306F}"/>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C2D61506-1B67-4256-995F-EFA3B56D4EF6}"/>
              </a:ext>
            </a:extLst>
          </p:cNvPr>
          <p:cNvSpPr>
            <a:spLocks noGrp="1"/>
          </p:cNvSpPr>
          <p:nvPr>
            <p:ph type="sldNum" sz="quarter" idx="12"/>
          </p:nvPr>
        </p:nvSpPr>
        <p:spPr/>
        <p:txBody>
          <a:bodyPr/>
          <a:lstStyle/>
          <a:p>
            <a:pPr>
              <a:defRPr/>
            </a:pPr>
            <a:fld id="{276219AF-F5ED-455B-A512-B03AB3602319}" type="slidenum">
              <a:rPr lang="fr-FR" smtClean="0"/>
              <a:pPr>
                <a:defRPr/>
              </a:pPr>
              <a:t>22</a:t>
            </a:fld>
            <a:endParaRPr lang="fr-FR" dirty="0"/>
          </a:p>
        </p:txBody>
      </p:sp>
      <p:pic>
        <p:nvPicPr>
          <p:cNvPr id="7" name="Image 6">
            <a:extLst>
              <a:ext uri="{FF2B5EF4-FFF2-40B4-BE49-F238E27FC236}">
                <a16:creationId xmlns="" xmlns:a16="http://schemas.microsoft.com/office/drawing/2014/main" id="{7F7E5A8D-1B23-41A5-90E0-488BB3300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381" y="1638416"/>
            <a:ext cx="5495238" cy="1866667"/>
          </a:xfrm>
          <a:prstGeom prst="rect">
            <a:avLst/>
          </a:prstGeom>
        </p:spPr>
      </p:pic>
      <p:sp>
        <p:nvSpPr>
          <p:cNvPr id="8" name="ZoneTexte 7">
            <a:extLst>
              <a:ext uri="{FF2B5EF4-FFF2-40B4-BE49-F238E27FC236}">
                <a16:creationId xmlns="" xmlns:a16="http://schemas.microsoft.com/office/drawing/2014/main" id="{53302395-312B-46D5-A39F-A9590B9A2C77}"/>
              </a:ext>
            </a:extLst>
          </p:cNvPr>
          <p:cNvSpPr txBox="1"/>
          <p:nvPr/>
        </p:nvSpPr>
        <p:spPr>
          <a:xfrm>
            <a:off x="251520" y="2359375"/>
            <a:ext cx="1080120" cy="576064"/>
          </a:xfrm>
          <a:prstGeom prst="rect">
            <a:avLst/>
          </a:prstGeom>
          <a:noFill/>
        </p:spPr>
        <p:txBody>
          <a:bodyPr wrap="square" lIns="0" tIns="0" rIns="0" bIns="0" rtlCol="0">
            <a:noAutofit/>
          </a:bodyPr>
          <a:lstStyle/>
          <a:p>
            <a:pPr algn="ctr"/>
            <a:r>
              <a:rPr lang="fr-FR" sz="1400" dirty="0">
                <a:solidFill>
                  <a:schemeClr val="accent4"/>
                </a:solidFill>
              </a:rPr>
              <a:t>Début du hash</a:t>
            </a:r>
          </a:p>
        </p:txBody>
      </p:sp>
      <p:sp>
        <p:nvSpPr>
          <p:cNvPr id="9" name="ZoneTexte 8">
            <a:extLst>
              <a:ext uri="{FF2B5EF4-FFF2-40B4-BE49-F238E27FC236}">
                <a16:creationId xmlns="" xmlns:a16="http://schemas.microsoft.com/office/drawing/2014/main" id="{7B3E9B3B-241D-4234-BCA2-CAF8E22477A9}"/>
              </a:ext>
            </a:extLst>
          </p:cNvPr>
          <p:cNvSpPr txBox="1"/>
          <p:nvPr/>
        </p:nvSpPr>
        <p:spPr>
          <a:xfrm>
            <a:off x="7721302" y="2427734"/>
            <a:ext cx="1080120" cy="288032"/>
          </a:xfrm>
          <a:prstGeom prst="rect">
            <a:avLst/>
          </a:prstGeom>
          <a:noFill/>
        </p:spPr>
        <p:txBody>
          <a:bodyPr wrap="square" lIns="0" tIns="0" rIns="0" bIns="0" rtlCol="0">
            <a:noAutofit/>
          </a:bodyPr>
          <a:lstStyle/>
          <a:p>
            <a:pPr algn="ctr"/>
            <a:r>
              <a:rPr lang="fr-FR" sz="1400" dirty="0">
                <a:solidFill>
                  <a:schemeClr val="accent4"/>
                </a:solidFill>
              </a:rPr>
              <a:t>Message du commit</a:t>
            </a:r>
          </a:p>
        </p:txBody>
      </p:sp>
      <p:cxnSp>
        <p:nvCxnSpPr>
          <p:cNvPr id="11" name="Connecteur droit avec flèche 10">
            <a:extLst>
              <a:ext uri="{FF2B5EF4-FFF2-40B4-BE49-F238E27FC236}">
                <a16:creationId xmlns="" xmlns:a16="http://schemas.microsoft.com/office/drawing/2014/main" id="{2AAFDE05-3646-4BFD-A742-6DA85667299E}"/>
              </a:ext>
            </a:extLst>
          </p:cNvPr>
          <p:cNvCxnSpPr/>
          <p:nvPr/>
        </p:nvCxnSpPr>
        <p:spPr>
          <a:xfrm>
            <a:off x="1331640" y="2499742"/>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 xmlns:a16="http://schemas.microsoft.com/office/drawing/2014/main" id="{CE969E5B-518B-49E9-AAB8-CEBAE7A4F4D3}"/>
              </a:ext>
            </a:extLst>
          </p:cNvPr>
          <p:cNvCxnSpPr/>
          <p:nvPr/>
        </p:nvCxnSpPr>
        <p:spPr>
          <a:xfrm flipH="1">
            <a:off x="5868144" y="2499742"/>
            <a:ext cx="18531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9268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a:t>Travailler avec une </a:t>
            </a:r>
            <a:r>
              <a:rPr lang="fr-FR" dirty="0" err="1"/>
              <a:t>remote</a:t>
            </a:r>
            <a:endParaRPr lang="fr-FR" dirty="0"/>
          </a:p>
        </p:txBody>
      </p:sp>
      <p:sp>
        <p:nvSpPr>
          <p:cNvPr id="4" name="Espace réservé du pied de page 3"/>
          <p:cNvSpPr>
            <a:spLocks noGrp="1"/>
          </p:cNvSpPr>
          <p:nvPr>
            <p:ph type="ftr" sz="quarter" idx="11"/>
          </p:nvPr>
        </p:nvSpPr>
        <p:spPr/>
        <p:txBody>
          <a:bodyPr/>
          <a:lstStyle/>
          <a:p>
            <a:pPr>
              <a:defRPr/>
            </a:pPr>
            <a:r>
              <a:rPr lang="fr-FR" dirty="0"/>
              <a:t>Git</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23</a:t>
            </a:fld>
            <a:endParaRPr lang="fr-FR" dirty="0"/>
          </a:p>
        </p:txBody>
      </p:sp>
    </p:spTree>
    <p:extLst>
      <p:ext uri="{BB962C8B-B14F-4D97-AF65-F5344CB8AC3E}">
        <p14:creationId xmlns:p14="http://schemas.microsoft.com/office/powerpoint/2010/main" val="3251305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smtClean="0"/>
              <a:t>La </a:t>
            </a:r>
            <a:r>
              <a:rPr lang="fr-FR" dirty="0" err="1" smtClean="0"/>
              <a:t>remote</a:t>
            </a:r>
            <a:endParaRPr lang="fr-FR" dirty="0"/>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24</a:t>
            </a:fld>
            <a:endParaRPr lang="fr-FR" dirty="0"/>
          </a:p>
        </p:txBody>
      </p:sp>
      <p:sp>
        <p:nvSpPr>
          <p:cNvPr id="9" name="Rectangle à coins arrondis 24">
            <a:extLst>
              <a:ext uri="{FF2B5EF4-FFF2-40B4-BE49-F238E27FC236}">
                <a16:creationId xmlns="" xmlns:a16="http://schemas.microsoft.com/office/drawing/2014/main" id="{8A105A9A-1D65-4A55-AF96-DA3DB1BF7833}"/>
              </a:ext>
            </a:extLst>
          </p:cNvPr>
          <p:cNvSpPr/>
          <p:nvPr/>
        </p:nvSpPr>
        <p:spPr>
          <a:xfrm>
            <a:off x="307975" y="818787"/>
            <a:ext cx="2703799" cy="648072"/>
          </a:xfrm>
          <a:prstGeom prst="wedgeRoundRectCallout">
            <a:avLst>
              <a:gd name="adj1" fmla="val -1886"/>
              <a:gd name="adj2" fmla="val 78317"/>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Mon PC a brûlé hier !</a:t>
            </a:r>
          </a:p>
          <a:p>
            <a:pPr algn="ctr"/>
            <a:r>
              <a:rPr lang="fr-FR" sz="1200" dirty="0" smtClean="0"/>
              <a:t>J’ai perdu tout mon travail !</a:t>
            </a:r>
            <a:endParaRPr lang="fr-FR" sz="1200" dirty="0"/>
          </a:p>
        </p:txBody>
      </p:sp>
      <p:grpSp>
        <p:nvGrpSpPr>
          <p:cNvPr id="2" name="Groupe 1"/>
          <p:cNvGrpSpPr/>
          <p:nvPr/>
        </p:nvGrpSpPr>
        <p:grpSpPr>
          <a:xfrm>
            <a:off x="1513210" y="1754891"/>
            <a:ext cx="790575" cy="790575"/>
            <a:chOff x="757238" y="3233738"/>
            <a:chExt cx="790575" cy="790575"/>
          </a:xfrm>
        </p:grpSpPr>
        <p:pic>
          <p:nvPicPr>
            <p:cNvPr id="1026" name="Picture 2" descr="C:\Users\b65046\Downloads\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8" y="3233738"/>
              <a:ext cx="790575" cy="790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e recherche d'images pour &quot;goutte d'eau&quot;"/>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1239715" y="3623069"/>
              <a:ext cx="99125" cy="144017"/>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AutoShape 6" descr="Résultat de recherche d'images pour &quot;fire logo&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8" name="AutoShape 8" descr="Résultat de recherche d'images pour &quot;fire logo&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pSp>
        <p:nvGrpSpPr>
          <p:cNvPr id="13" name="Groupe 12"/>
          <p:cNvGrpSpPr/>
          <p:nvPr/>
        </p:nvGrpSpPr>
        <p:grpSpPr>
          <a:xfrm>
            <a:off x="1059004" y="2715765"/>
            <a:ext cx="1698985" cy="1698985"/>
            <a:chOff x="4572000" y="1275606"/>
            <a:chExt cx="2347057" cy="2347057"/>
          </a:xfrm>
        </p:grpSpPr>
        <p:pic>
          <p:nvPicPr>
            <p:cNvPr id="12" name="Picture 4" descr="Résultat de recherche d'images pour &quot;computer code ico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275606"/>
              <a:ext cx="2347057" cy="23470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associé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6056" y="1632872"/>
              <a:ext cx="1256202" cy="1256202"/>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Image 16">
            <a:extLst>
              <a:ext uri="{FF2B5EF4-FFF2-40B4-BE49-F238E27FC236}">
                <a16:creationId xmlns="" xmlns:a16="http://schemas.microsoft.com/office/drawing/2014/main" id="{4FBC8613-92DB-4C2F-A6E2-F681D838F4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2320" y="1828770"/>
            <a:ext cx="809118" cy="809118"/>
          </a:xfrm>
          <a:prstGeom prst="rect">
            <a:avLst/>
          </a:prstGeom>
        </p:spPr>
      </p:pic>
      <p:sp>
        <p:nvSpPr>
          <p:cNvPr id="18" name="Rectangle à coins arrondis 24">
            <a:extLst>
              <a:ext uri="{FF2B5EF4-FFF2-40B4-BE49-F238E27FC236}">
                <a16:creationId xmlns="" xmlns:a16="http://schemas.microsoft.com/office/drawing/2014/main" id="{8A105A9A-1D65-4A55-AF96-DA3DB1BF7833}"/>
              </a:ext>
            </a:extLst>
          </p:cNvPr>
          <p:cNvSpPr/>
          <p:nvPr/>
        </p:nvSpPr>
        <p:spPr>
          <a:xfrm>
            <a:off x="5069024" y="1077989"/>
            <a:ext cx="2703799" cy="648072"/>
          </a:xfrm>
          <a:prstGeom prst="wedgeRoundRectCallout">
            <a:avLst>
              <a:gd name="adj1" fmla="val 37792"/>
              <a:gd name="adj2" fmla="val 86094"/>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Hey Alice ! On travaille sur le même projet, tu peux me partager ton travail ? </a:t>
            </a:r>
            <a:endParaRPr lang="fr-FR" sz="1200" dirty="0"/>
          </a:p>
        </p:txBody>
      </p:sp>
      <p:pic>
        <p:nvPicPr>
          <p:cNvPr id="19" name="Image 18">
            <a:extLst>
              <a:ext uri="{FF2B5EF4-FFF2-40B4-BE49-F238E27FC236}">
                <a16:creationId xmlns="" xmlns:a16="http://schemas.microsoft.com/office/drawing/2014/main" id="{12BBFC9C-F887-483E-989A-15043EFDF1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64182" y="2349885"/>
            <a:ext cx="792087" cy="792087"/>
          </a:xfrm>
          <a:prstGeom prst="rect">
            <a:avLst/>
          </a:prstGeom>
        </p:spPr>
      </p:pic>
      <p:sp>
        <p:nvSpPr>
          <p:cNvPr id="15" name="Parallélogramme 14"/>
          <p:cNvSpPr/>
          <p:nvPr/>
        </p:nvSpPr>
        <p:spPr>
          <a:xfrm>
            <a:off x="3779912" y="1059582"/>
            <a:ext cx="864096" cy="3096344"/>
          </a:xfrm>
          <a:prstGeom prst="parallelogram">
            <a:avLst>
              <a:gd name="adj" fmla="val 87493"/>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
        <p:nvSpPr>
          <p:cNvPr id="22" name="Parallélogramme 21"/>
          <p:cNvSpPr/>
          <p:nvPr/>
        </p:nvSpPr>
        <p:spPr>
          <a:xfrm>
            <a:off x="3946664" y="1059582"/>
            <a:ext cx="864096" cy="3096344"/>
          </a:xfrm>
          <a:prstGeom prst="parallelogram">
            <a:avLst>
              <a:gd name="adj" fmla="val 87493"/>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smtClean="0">
              <a:solidFill>
                <a:schemeClr val="tx1"/>
              </a:solidFill>
            </a:endParaRPr>
          </a:p>
        </p:txBody>
      </p:sp>
      <p:sp>
        <p:nvSpPr>
          <p:cNvPr id="23" name="Rectangle à coins arrondis 24">
            <a:extLst>
              <a:ext uri="{FF2B5EF4-FFF2-40B4-BE49-F238E27FC236}">
                <a16:creationId xmlns="" xmlns:a16="http://schemas.microsoft.com/office/drawing/2014/main" id="{8A105A9A-1D65-4A55-AF96-DA3DB1BF7833}"/>
              </a:ext>
            </a:extLst>
          </p:cNvPr>
          <p:cNvSpPr/>
          <p:nvPr/>
        </p:nvSpPr>
        <p:spPr>
          <a:xfrm>
            <a:off x="5812387" y="3509292"/>
            <a:ext cx="2703799" cy="648072"/>
          </a:xfrm>
          <a:prstGeom prst="wedgeRoundRectCallout">
            <a:avLst>
              <a:gd name="adj1" fmla="val -45824"/>
              <a:gd name="adj2" fmla="val -92775"/>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Mais bien sûr Bob ! Et n’hésite pas à corriger des bugs si tu en vois !</a:t>
            </a:r>
            <a:endParaRPr lang="fr-FR" sz="1200" dirty="0"/>
          </a:p>
        </p:txBody>
      </p:sp>
    </p:spTree>
    <p:extLst>
      <p:ext uri="{BB962C8B-B14F-4D97-AF65-F5344CB8AC3E}">
        <p14:creationId xmlns:p14="http://schemas.microsoft.com/office/powerpoint/2010/main" val="78213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1509B3E6-FA77-4ED9-8A2B-48A299C640AE}"/>
              </a:ext>
            </a:extLst>
          </p:cNvPr>
          <p:cNvSpPr>
            <a:spLocks noGrp="1"/>
          </p:cNvSpPr>
          <p:nvPr>
            <p:ph idx="1"/>
          </p:nvPr>
        </p:nvSpPr>
        <p:spPr/>
        <p:txBody>
          <a:bodyPr/>
          <a:lstStyle/>
          <a:p>
            <a:r>
              <a:rPr lang="fr-FR" dirty="0"/>
              <a:t>Jusqu’ici on a utilisé Git localement. </a:t>
            </a:r>
            <a:r>
              <a:rPr lang="fr-FR" dirty="0" smtClean="0"/>
              <a:t>Mais le travail en local a ses limites :</a:t>
            </a:r>
          </a:p>
          <a:p>
            <a:pPr lvl="1"/>
            <a:endParaRPr lang="fr-FR" dirty="0" smtClean="0"/>
          </a:p>
          <a:p>
            <a:pPr lvl="1"/>
            <a:r>
              <a:rPr lang="fr-FR" dirty="0" smtClean="0"/>
              <a:t>Le code n’est pas répliqué. En conséquence, si le PC de Alice brûle/tombe en panne/se fait voler, Alice perd tout son travail</a:t>
            </a:r>
          </a:p>
          <a:p>
            <a:pPr lvl="1"/>
            <a:endParaRPr lang="fr-FR" dirty="0" smtClean="0"/>
          </a:p>
          <a:p>
            <a:pPr lvl="1"/>
            <a:endParaRPr lang="fr-FR" dirty="0" smtClean="0"/>
          </a:p>
          <a:p>
            <a:pPr marL="0" indent="0">
              <a:buNone/>
            </a:pPr>
            <a:endParaRPr lang="fr-FR" dirty="0"/>
          </a:p>
          <a:p>
            <a:pPr marL="179387" lvl="1" indent="0">
              <a:buNone/>
            </a:pPr>
            <a:endParaRPr lang="fr-FR" dirty="0"/>
          </a:p>
          <a:p>
            <a:pPr lvl="1"/>
            <a:r>
              <a:rPr lang="fr-FR" dirty="0" smtClean="0"/>
              <a:t>Il n’est pas (encore) possible pour Alice de collaborer avec d’autres personnes.</a:t>
            </a:r>
            <a:endParaRPr lang="fr-FR" dirty="0"/>
          </a:p>
        </p:txBody>
      </p:sp>
      <p:sp>
        <p:nvSpPr>
          <p:cNvPr id="3" name="Titre 2">
            <a:extLst>
              <a:ext uri="{FF2B5EF4-FFF2-40B4-BE49-F238E27FC236}">
                <a16:creationId xmlns="" xmlns:a16="http://schemas.microsoft.com/office/drawing/2014/main" id="{48A606BE-24D8-475E-B307-B3CDB79F4C78}"/>
              </a:ext>
            </a:extLst>
          </p:cNvPr>
          <p:cNvSpPr>
            <a:spLocks noGrp="1"/>
          </p:cNvSpPr>
          <p:nvPr>
            <p:ph type="title"/>
          </p:nvPr>
        </p:nvSpPr>
        <p:spPr/>
        <p:txBody>
          <a:bodyPr/>
          <a:lstStyle/>
          <a:p>
            <a:r>
              <a:rPr lang="fr-FR" dirty="0"/>
              <a:t>Travailler avec une </a:t>
            </a:r>
            <a:r>
              <a:rPr lang="fr-FR" dirty="0" err="1"/>
              <a:t>remote</a:t>
            </a:r>
            <a:endParaRPr lang="fr-FR" dirty="0"/>
          </a:p>
        </p:txBody>
      </p:sp>
      <p:sp>
        <p:nvSpPr>
          <p:cNvPr id="4" name="Espace réservé du pied de page 3">
            <a:extLst>
              <a:ext uri="{FF2B5EF4-FFF2-40B4-BE49-F238E27FC236}">
                <a16:creationId xmlns="" xmlns:a16="http://schemas.microsoft.com/office/drawing/2014/main" id="{82514696-1FD5-46AE-8B5F-B60E6C39AC1E}"/>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6B852E2-834D-4321-9761-C5FF8A098DF0}"/>
              </a:ext>
            </a:extLst>
          </p:cNvPr>
          <p:cNvSpPr>
            <a:spLocks noGrp="1"/>
          </p:cNvSpPr>
          <p:nvPr>
            <p:ph type="sldNum" sz="quarter" idx="12"/>
          </p:nvPr>
        </p:nvSpPr>
        <p:spPr/>
        <p:txBody>
          <a:bodyPr/>
          <a:lstStyle/>
          <a:p>
            <a:pPr>
              <a:defRPr/>
            </a:pPr>
            <a:fld id="{276219AF-F5ED-455B-A512-B03AB3602319}" type="slidenum">
              <a:rPr lang="fr-FR" smtClean="0"/>
              <a:pPr>
                <a:defRPr/>
              </a:pPr>
              <a:t>25</a:t>
            </a:fld>
            <a:endParaRPr lang="fr-FR" dirty="0"/>
          </a:p>
        </p:txBody>
      </p:sp>
      <p:grpSp>
        <p:nvGrpSpPr>
          <p:cNvPr id="6" name="Groupe 5"/>
          <p:cNvGrpSpPr/>
          <p:nvPr/>
        </p:nvGrpSpPr>
        <p:grpSpPr>
          <a:xfrm>
            <a:off x="3347864" y="2141215"/>
            <a:ext cx="790575" cy="790575"/>
            <a:chOff x="757238" y="3233738"/>
            <a:chExt cx="790575" cy="790575"/>
          </a:xfrm>
        </p:grpSpPr>
        <p:pic>
          <p:nvPicPr>
            <p:cNvPr id="7" name="Picture 2" descr="C:\Users\b65046\Downloads\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8" y="3233738"/>
              <a:ext cx="790575" cy="7905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goutte d'eau&quot;"/>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1239715" y="3623069"/>
              <a:ext cx="99125" cy="14401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e 8"/>
          <p:cNvGrpSpPr/>
          <p:nvPr/>
        </p:nvGrpSpPr>
        <p:grpSpPr>
          <a:xfrm>
            <a:off x="4211960" y="2139881"/>
            <a:ext cx="790575" cy="790575"/>
            <a:chOff x="4572000" y="1275606"/>
            <a:chExt cx="2347057" cy="2347057"/>
          </a:xfrm>
        </p:grpSpPr>
        <p:pic>
          <p:nvPicPr>
            <p:cNvPr id="10" name="Picture 4" descr="Résultat de recherche d'images pour &quot;computer code ico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275606"/>
              <a:ext cx="2347057" cy="23470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Image associé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6056" y="1632872"/>
              <a:ext cx="1256202" cy="1256202"/>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Image 11">
            <a:extLst>
              <a:ext uri="{FF2B5EF4-FFF2-40B4-BE49-F238E27FC236}">
                <a16:creationId xmlns="" xmlns:a16="http://schemas.microsoft.com/office/drawing/2014/main" id="{4FBC8613-92DB-4C2F-A6E2-F681D838F4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1560" y="3579862"/>
            <a:ext cx="809118" cy="809118"/>
          </a:xfrm>
          <a:prstGeom prst="rect">
            <a:avLst/>
          </a:prstGeom>
        </p:spPr>
      </p:pic>
      <p:sp>
        <p:nvSpPr>
          <p:cNvPr id="13" name="Rectangle à coins arrondis 24">
            <a:extLst>
              <a:ext uri="{FF2B5EF4-FFF2-40B4-BE49-F238E27FC236}">
                <a16:creationId xmlns="" xmlns:a16="http://schemas.microsoft.com/office/drawing/2014/main" id="{8A105A9A-1D65-4A55-AF96-DA3DB1BF7833}"/>
              </a:ext>
            </a:extLst>
          </p:cNvPr>
          <p:cNvSpPr/>
          <p:nvPr/>
        </p:nvSpPr>
        <p:spPr>
          <a:xfrm>
            <a:off x="1547664" y="3507854"/>
            <a:ext cx="2703799" cy="648072"/>
          </a:xfrm>
          <a:prstGeom prst="wedgeRoundRectCallout">
            <a:avLst>
              <a:gd name="adj1" fmla="val -54878"/>
              <a:gd name="adj2" fmla="val 19435"/>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Hey Alice ! Je suis nouveau sur le projet, tu veux bien me donner ton code source? </a:t>
            </a:r>
            <a:endParaRPr lang="fr-FR" sz="1200" dirty="0"/>
          </a:p>
        </p:txBody>
      </p:sp>
      <p:pic>
        <p:nvPicPr>
          <p:cNvPr id="14" name="Image 13">
            <a:extLst>
              <a:ext uri="{FF2B5EF4-FFF2-40B4-BE49-F238E27FC236}">
                <a16:creationId xmlns="" xmlns:a16="http://schemas.microsoft.com/office/drawing/2014/main" id="{12BBFC9C-F887-483E-989A-15043EFDF1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40352" y="3588377"/>
            <a:ext cx="792087" cy="792087"/>
          </a:xfrm>
          <a:prstGeom prst="rect">
            <a:avLst/>
          </a:prstGeom>
        </p:spPr>
      </p:pic>
      <p:sp>
        <p:nvSpPr>
          <p:cNvPr id="15" name="Rectangle à coins arrondis 24">
            <a:extLst>
              <a:ext uri="{FF2B5EF4-FFF2-40B4-BE49-F238E27FC236}">
                <a16:creationId xmlns="" xmlns:a16="http://schemas.microsoft.com/office/drawing/2014/main" id="{8A105A9A-1D65-4A55-AF96-DA3DB1BF7833}"/>
              </a:ext>
            </a:extLst>
          </p:cNvPr>
          <p:cNvSpPr/>
          <p:nvPr/>
        </p:nvSpPr>
        <p:spPr>
          <a:xfrm>
            <a:off x="4499992" y="3507854"/>
            <a:ext cx="2703799" cy="648072"/>
          </a:xfrm>
          <a:prstGeom prst="wedgeRoundRectCallout">
            <a:avLst>
              <a:gd name="adj1" fmla="val 63089"/>
              <a:gd name="adj2" fmla="val 29434"/>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Bien sûr ! Je t’envoie…heu…un mail?</a:t>
            </a:r>
            <a:endParaRPr lang="fr-FR" sz="1200" dirty="0"/>
          </a:p>
        </p:txBody>
      </p:sp>
    </p:spTree>
    <p:extLst>
      <p:ext uri="{BB962C8B-B14F-4D97-AF65-F5344CB8AC3E}">
        <p14:creationId xmlns:p14="http://schemas.microsoft.com/office/powerpoint/2010/main" val="2245132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48A606BE-24D8-475E-B307-B3CDB79F4C78}"/>
              </a:ext>
            </a:extLst>
          </p:cNvPr>
          <p:cNvSpPr>
            <a:spLocks noGrp="1"/>
          </p:cNvSpPr>
          <p:nvPr>
            <p:ph type="title"/>
          </p:nvPr>
        </p:nvSpPr>
        <p:spPr/>
        <p:txBody>
          <a:bodyPr/>
          <a:lstStyle/>
          <a:p>
            <a:r>
              <a:rPr lang="fr-FR" dirty="0"/>
              <a:t>Travailler avec une </a:t>
            </a:r>
            <a:r>
              <a:rPr lang="fr-FR" dirty="0" err="1"/>
              <a:t>remote</a:t>
            </a:r>
            <a:endParaRPr lang="fr-FR" dirty="0"/>
          </a:p>
        </p:txBody>
      </p:sp>
      <p:sp>
        <p:nvSpPr>
          <p:cNvPr id="4" name="Espace réservé du pied de page 3">
            <a:extLst>
              <a:ext uri="{FF2B5EF4-FFF2-40B4-BE49-F238E27FC236}">
                <a16:creationId xmlns="" xmlns:a16="http://schemas.microsoft.com/office/drawing/2014/main" id="{82514696-1FD5-46AE-8B5F-B60E6C39AC1E}"/>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6B852E2-834D-4321-9761-C5FF8A098DF0}"/>
              </a:ext>
            </a:extLst>
          </p:cNvPr>
          <p:cNvSpPr>
            <a:spLocks noGrp="1"/>
          </p:cNvSpPr>
          <p:nvPr>
            <p:ph type="sldNum" sz="quarter" idx="12"/>
          </p:nvPr>
        </p:nvSpPr>
        <p:spPr/>
        <p:txBody>
          <a:bodyPr/>
          <a:lstStyle/>
          <a:p>
            <a:pPr>
              <a:defRPr/>
            </a:pPr>
            <a:fld id="{276219AF-F5ED-455B-A512-B03AB3602319}" type="slidenum">
              <a:rPr lang="fr-FR" smtClean="0"/>
              <a:pPr>
                <a:defRPr/>
              </a:pPr>
              <a:t>26</a:t>
            </a:fld>
            <a:endParaRPr lang="fr-FR" dirty="0"/>
          </a:p>
        </p:txBody>
      </p:sp>
      <p:pic>
        <p:nvPicPr>
          <p:cNvPr id="6" name="Image 5">
            <a:extLst>
              <a:ext uri="{FF2B5EF4-FFF2-40B4-BE49-F238E27FC236}">
                <a16:creationId xmlns="" xmlns:a16="http://schemas.microsoft.com/office/drawing/2014/main" id="{12BBFC9C-F887-483E-989A-15043EFDF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651870"/>
            <a:ext cx="792087" cy="792087"/>
          </a:xfrm>
          <a:prstGeom prst="rect">
            <a:avLst/>
          </a:prstGeom>
        </p:spPr>
      </p:pic>
      <p:grpSp>
        <p:nvGrpSpPr>
          <p:cNvPr id="9" name="Groupe 8">
            <a:extLst>
              <a:ext uri="{FF2B5EF4-FFF2-40B4-BE49-F238E27FC236}">
                <a16:creationId xmlns="" xmlns:a16="http://schemas.microsoft.com/office/drawing/2014/main" id="{BF057E66-64B7-4B3F-A7A7-D3B54B584047}"/>
              </a:ext>
            </a:extLst>
          </p:cNvPr>
          <p:cNvGrpSpPr/>
          <p:nvPr/>
        </p:nvGrpSpPr>
        <p:grpSpPr>
          <a:xfrm>
            <a:off x="3548346" y="1260064"/>
            <a:ext cx="2031766" cy="2031766"/>
            <a:chOff x="5948583" y="267494"/>
            <a:chExt cx="2601185" cy="2601185"/>
          </a:xfrm>
        </p:grpSpPr>
        <p:pic>
          <p:nvPicPr>
            <p:cNvPr id="8" name="Image 7">
              <a:extLst>
                <a:ext uri="{FF2B5EF4-FFF2-40B4-BE49-F238E27FC236}">
                  <a16:creationId xmlns="" xmlns:a16="http://schemas.microsoft.com/office/drawing/2014/main" id="{5C61F776-42F9-42E7-9CD0-1C99DD514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583" y="267494"/>
              <a:ext cx="2601185" cy="2601185"/>
            </a:xfrm>
            <a:prstGeom prst="rect">
              <a:avLst/>
            </a:prstGeom>
          </p:spPr>
        </p:pic>
        <p:sp>
          <p:nvSpPr>
            <p:cNvPr id="7" name="ZoneTexte 6">
              <a:extLst>
                <a:ext uri="{FF2B5EF4-FFF2-40B4-BE49-F238E27FC236}">
                  <a16:creationId xmlns="" xmlns:a16="http://schemas.microsoft.com/office/drawing/2014/main" id="{48DC7FA2-6E1F-4C58-A7DD-78222DCFA258}"/>
                </a:ext>
              </a:extLst>
            </p:cNvPr>
            <p:cNvSpPr txBox="1"/>
            <p:nvPr/>
          </p:nvSpPr>
          <p:spPr>
            <a:xfrm>
              <a:off x="6920902" y="1613781"/>
              <a:ext cx="1152128" cy="286980"/>
            </a:xfrm>
            <a:prstGeom prst="rect">
              <a:avLst/>
            </a:prstGeom>
            <a:noFill/>
          </p:spPr>
          <p:txBody>
            <a:bodyPr wrap="square" lIns="0" tIns="0" rIns="0" bIns="0" rtlCol="0">
              <a:noAutofit/>
            </a:bodyPr>
            <a:lstStyle/>
            <a:p>
              <a:pPr algn="ctr"/>
              <a:r>
                <a:rPr lang="fr-FR" sz="1200" b="1" dirty="0">
                  <a:solidFill>
                    <a:schemeClr val="bg1">
                      <a:lumMod val="50000"/>
                    </a:schemeClr>
                  </a:solidFill>
                </a:rPr>
                <a:t>Server Git</a:t>
              </a:r>
            </a:p>
            <a:p>
              <a:pPr algn="ctr"/>
              <a:r>
                <a:rPr lang="fr-FR" sz="1200" b="1" dirty="0">
                  <a:solidFill>
                    <a:schemeClr val="bg1">
                      <a:lumMod val="50000"/>
                    </a:schemeClr>
                  </a:solidFill>
                </a:rPr>
                <a:t>(La </a:t>
              </a:r>
              <a:r>
                <a:rPr lang="fr-FR" sz="1200" b="1" dirty="0" err="1">
                  <a:solidFill>
                    <a:schemeClr val="bg1">
                      <a:lumMod val="50000"/>
                    </a:schemeClr>
                  </a:solidFill>
                </a:rPr>
                <a:t>remote</a:t>
              </a:r>
              <a:r>
                <a:rPr lang="fr-FR" sz="1200" b="1" dirty="0">
                  <a:solidFill>
                    <a:schemeClr val="bg1">
                      <a:lumMod val="50000"/>
                    </a:schemeClr>
                  </a:solidFill>
                </a:rPr>
                <a:t>)</a:t>
              </a:r>
            </a:p>
          </p:txBody>
        </p:sp>
      </p:grpSp>
      <p:pic>
        <p:nvPicPr>
          <p:cNvPr id="11" name="Image 10">
            <a:extLst>
              <a:ext uri="{FF2B5EF4-FFF2-40B4-BE49-F238E27FC236}">
                <a16:creationId xmlns="" xmlns:a16="http://schemas.microsoft.com/office/drawing/2014/main" id="{4FBC8613-92DB-4C2F-A6E2-F681D838F4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8304" y="3634839"/>
            <a:ext cx="809118" cy="809118"/>
          </a:xfrm>
          <a:prstGeom prst="rect">
            <a:avLst/>
          </a:prstGeom>
        </p:spPr>
      </p:pic>
      <p:pic>
        <p:nvPicPr>
          <p:cNvPr id="12" name="Image 11">
            <a:extLst>
              <a:ext uri="{FF2B5EF4-FFF2-40B4-BE49-F238E27FC236}">
                <a16:creationId xmlns="" xmlns:a16="http://schemas.microsoft.com/office/drawing/2014/main" id="{5CD92C32-E585-45B8-92EB-70B1C64468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6704" y="2240510"/>
            <a:ext cx="504675" cy="504675"/>
          </a:xfrm>
          <a:prstGeom prst="rect">
            <a:avLst/>
          </a:prstGeom>
        </p:spPr>
      </p:pic>
      <p:pic>
        <p:nvPicPr>
          <p:cNvPr id="13" name="Image 12">
            <a:extLst>
              <a:ext uri="{FF2B5EF4-FFF2-40B4-BE49-F238E27FC236}">
                <a16:creationId xmlns="" xmlns:a16="http://schemas.microsoft.com/office/drawing/2014/main" id="{AA7F8E39-0DA0-4AB0-B238-90824B0E3E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704" y="3651870"/>
            <a:ext cx="683865" cy="683865"/>
          </a:xfrm>
          <a:prstGeom prst="rect">
            <a:avLst/>
          </a:prstGeom>
        </p:spPr>
      </p:pic>
      <p:pic>
        <p:nvPicPr>
          <p:cNvPr id="14" name="Image 13">
            <a:extLst>
              <a:ext uri="{FF2B5EF4-FFF2-40B4-BE49-F238E27FC236}">
                <a16:creationId xmlns="" xmlns:a16="http://schemas.microsoft.com/office/drawing/2014/main" id="{BAB6A5A1-5F62-4886-8293-EB91CEFAA2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3317" y="3705980"/>
            <a:ext cx="683865" cy="683865"/>
          </a:xfrm>
          <a:prstGeom prst="rect">
            <a:avLst/>
          </a:prstGeom>
        </p:spPr>
      </p:pic>
      <p:cxnSp>
        <p:nvCxnSpPr>
          <p:cNvPr id="19" name="Connecteur droit avec flèche 18">
            <a:extLst>
              <a:ext uri="{FF2B5EF4-FFF2-40B4-BE49-F238E27FC236}">
                <a16:creationId xmlns="" xmlns:a16="http://schemas.microsoft.com/office/drawing/2014/main" id="{55336BD9-A3F4-45FC-ABC6-DEA1D3842DCB}"/>
              </a:ext>
            </a:extLst>
          </p:cNvPr>
          <p:cNvCxnSpPr/>
          <p:nvPr/>
        </p:nvCxnSpPr>
        <p:spPr>
          <a:xfrm flipV="1">
            <a:off x="2411760" y="2640215"/>
            <a:ext cx="1064578" cy="946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 xmlns:a16="http://schemas.microsoft.com/office/drawing/2014/main" id="{1637042D-3C3B-4023-9BC2-5D6E1CBABC0A}"/>
              </a:ext>
            </a:extLst>
          </p:cNvPr>
          <p:cNvCxnSpPr/>
          <p:nvPr/>
        </p:nvCxnSpPr>
        <p:spPr>
          <a:xfrm flipH="1">
            <a:off x="2519983" y="2787774"/>
            <a:ext cx="1043905"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 xmlns:a16="http://schemas.microsoft.com/office/drawing/2014/main" id="{3C333FE5-8B30-406C-9F53-DB6884CDB8A9}"/>
              </a:ext>
            </a:extLst>
          </p:cNvPr>
          <p:cNvCxnSpPr/>
          <p:nvPr/>
        </p:nvCxnSpPr>
        <p:spPr>
          <a:xfrm>
            <a:off x="5724128" y="2663528"/>
            <a:ext cx="919189" cy="92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 xmlns:a16="http://schemas.microsoft.com/office/drawing/2014/main" id="{E0B33D43-458C-4E88-BABF-FE401ED572AE}"/>
              </a:ext>
            </a:extLst>
          </p:cNvPr>
          <p:cNvCxnSpPr/>
          <p:nvPr/>
        </p:nvCxnSpPr>
        <p:spPr>
          <a:xfrm flipH="1" flipV="1">
            <a:off x="5580296" y="2753728"/>
            <a:ext cx="864096" cy="881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Espace réservé du contenu 1">
            <a:extLst>
              <a:ext uri="{FF2B5EF4-FFF2-40B4-BE49-F238E27FC236}">
                <a16:creationId xmlns="" xmlns:a16="http://schemas.microsoft.com/office/drawing/2014/main" id="{1509B3E6-FA77-4ED9-8A2B-48A299C640AE}"/>
              </a:ext>
            </a:extLst>
          </p:cNvPr>
          <p:cNvSpPr>
            <a:spLocks noGrp="1"/>
          </p:cNvSpPr>
          <p:nvPr>
            <p:ph idx="1"/>
          </p:nvPr>
        </p:nvSpPr>
        <p:spPr>
          <a:xfrm>
            <a:off x="342578" y="852984"/>
            <a:ext cx="8460000" cy="3588847"/>
          </a:xfrm>
        </p:spPr>
        <p:txBody>
          <a:bodyPr/>
          <a:lstStyle/>
          <a:p>
            <a:r>
              <a:rPr lang="fr-FR" dirty="0" smtClean="0"/>
              <a:t>L’idée est donc de copier ses sources (ainsi que son historique Git) sur un serveur distant afin de servir :</a:t>
            </a:r>
          </a:p>
          <a:p>
            <a:pPr lvl="1"/>
            <a:r>
              <a:rPr lang="fr-FR" dirty="0" smtClean="0"/>
              <a:t>Les autres</a:t>
            </a:r>
          </a:p>
          <a:p>
            <a:pPr lvl="1"/>
            <a:r>
              <a:rPr lang="fr-FR" dirty="0" smtClean="0"/>
              <a:t>Soi-même</a:t>
            </a:r>
            <a:endParaRPr lang="fr-FR" dirty="0"/>
          </a:p>
        </p:txBody>
      </p:sp>
    </p:spTree>
    <p:extLst>
      <p:ext uri="{BB962C8B-B14F-4D97-AF65-F5344CB8AC3E}">
        <p14:creationId xmlns:p14="http://schemas.microsoft.com/office/powerpoint/2010/main" val="3262741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7E30DF8D-D77C-49CA-B49D-93733F6E19CF}"/>
              </a:ext>
            </a:extLst>
          </p:cNvPr>
          <p:cNvSpPr>
            <a:spLocks noGrp="1"/>
          </p:cNvSpPr>
          <p:nvPr>
            <p:ph idx="1"/>
          </p:nvPr>
        </p:nvSpPr>
        <p:spPr>
          <a:xfrm>
            <a:off x="342578" y="852985"/>
            <a:ext cx="8460000" cy="1430734"/>
          </a:xfrm>
        </p:spPr>
        <p:txBody>
          <a:bodyPr/>
          <a:lstStyle/>
          <a:p>
            <a:r>
              <a:rPr lang="fr-FR" dirty="0"/>
              <a:t>Pour configurer une </a:t>
            </a:r>
            <a:r>
              <a:rPr lang="fr-FR" dirty="0" err="1"/>
              <a:t>remote</a:t>
            </a:r>
            <a:r>
              <a:rPr lang="fr-FR" dirty="0"/>
              <a:t> il faut deux informations: </a:t>
            </a:r>
          </a:p>
          <a:p>
            <a:pPr lvl="1"/>
            <a:r>
              <a:rPr lang="fr-FR" dirty="0"/>
              <a:t>L’url de la </a:t>
            </a:r>
            <a:r>
              <a:rPr lang="fr-FR" dirty="0" err="1"/>
              <a:t>remote</a:t>
            </a:r>
            <a:endParaRPr lang="fr-FR" dirty="0"/>
          </a:p>
          <a:p>
            <a:pPr lvl="1"/>
            <a:r>
              <a:rPr lang="fr-FR" dirty="0"/>
              <a:t>Le nom de la </a:t>
            </a:r>
            <a:r>
              <a:rPr lang="fr-FR" dirty="0" err="1"/>
              <a:t>remote</a:t>
            </a:r>
            <a:r>
              <a:rPr lang="fr-FR" dirty="0"/>
              <a:t> (C’est plus simple à manipuler et à se souvenir). Par défaut Git appelle la </a:t>
            </a:r>
            <a:r>
              <a:rPr lang="fr-FR" dirty="0" err="1"/>
              <a:t>remote</a:t>
            </a:r>
            <a:r>
              <a:rPr lang="fr-FR" dirty="0"/>
              <a:t> « </a:t>
            </a:r>
            <a:r>
              <a:rPr lang="fr-FR" dirty="0" err="1"/>
              <a:t>origin</a:t>
            </a:r>
            <a:r>
              <a:rPr lang="fr-FR" dirty="0"/>
              <a:t> ». Mais « </a:t>
            </a:r>
            <a:r>
              <a:rPr lang="fr-FR" dirty="0" err="1"/>
              <a:t>origin</a:t>
            </a:r>
            <a:r>
              <a:rPr lang="fr-FR" dirty="0"/>
              <a:t> » n’a rien de spécial, c’est une </a:t>
            </a:r>
            <a:r>
              <a:rPr lang="fr-FR" dirty="0" err="1"/>
              <a:t>remote</a:t>
            </a:r>
            <a:r>
              <a:rPr lang="fr-FR" dirty="0"/>
              <a:t> comme une autre.</a:t>
            </a:r>
          </a:p>
        </p:txBody>
      </p:sp>
      <p:sp>
        <p:nvSpPr>
          <p:cNvPr id="3" name="Titre 2">
            <a:extLst>
              <a:ext uri="{FF2B5EF4-FFF2-40B4-BE49-F238E27FC236}">
                <a16:creationId xmlns="" xmlns:a16="http://schemas.microsoft.com/office/drawing/2014/main" id="{33CBE0D3-9044-4EE6-BE94-5E9DC2547DE2}"/>
              </a:ext>
            </a:extLst>
          </p:cNvPr>
          <p:cNvSpPr>
            <a:spLocks noGrp="1"/>
          </p:cNvSpPr>
          <p:nvPr>
            <p:ph type="title"/>
          </p:nvPr>
        </p:nvSpPr>
        <p:spPr/>
        <p:txBody>
          <a:bodyPr/>
          <a:lstStyle/>
          <a:p>
            <a:r>
              <a:rPr lang="fr-FR" dirty="0"/>
              <a:t>Travailler avec une </a:t>
            </a:r>
            <a:r>
              <a:rPr lang="fr-FR" dirty="0" err="1"/>
              <a:t>remote</a:t>
            </a:r>
            <a:endParaRPr lang="fr-FR" dirty="0"/>
          </a:p>
        </p:txBody>
      </p:sp>
      <p:sp>
        <p:nvSpPr>
          <p:cNvPr id="4" name="Espace réservé du pied de page 3">
            <a:extLst>
              <a:ext uri="{FF2B5EF4-FFF2-40B4-BE49-F238E27FC236}">
                <a16:creationId xmlns="" xmlns:a16="http://schemas.microsoft.com/office/drawing/2014/main" id="{19E36197-3BCB-4470-9362-D5540511B2F1}"/>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4A53B06-7500-4073-A66A-891059D26A2B}"/>
              </a:ext>
            </a:extLst>
          </p:cNvPr>
          <p:cNvSpPr>
            <a:spLocks noGrp="1"/>
          </p:cNvSpPr>
          <p:nvPr>
            <p:ph type="sldNum" sz="quarter" idx="12"/>
          </p:nvPr>
        </p:nvSpPr>
        <p:spPr/>
        <p:txBody>
          <a:bodyPr/>
          <a:lstStyle/>
          <a:p>
            <a:pPr>
              <a:defRPr/>
            </a:pPr>
            <a:fld id="{276219AF-F5ED-455B-A512-B03AB3602319}" type="slidenum">
              <a:rPr lang="fr-FR" smtClean="0"/>
              <a:pPr>
                <a:defRPr/>
              </a:pPr>
              <a:t>27</a:t>
            </a:fld>
            <a:endParaRPr lang="fr-FR" dirty="0"/>
          </a:p>
        </p:txBody>
      </p:sp>
      <p:sp>
        <p:nvSpPr>
          <p:cNvPr id="6" name="Espace réservé du contenu 1">
            <a:extLst>
              <a:ext uri="{FF2B5EF4-FFF2-40B4-BE49-F238E27FC236}">
                <a16:creationId xmlns="" xmlns:a16="http://schemas.microsoft.com/office/drawing/2014/main" id="{95075401-2B02-4CD6-A936-3D352B02BE76}"/>
              </a:ext>
            </a:extLst>
          </p:cNvPr>
          <p:cNvSpPr txBox="1">
            <a:spLocks/>
          </p:cNvSpPr>
          <p:nvPr/>
        </p:nvSpPr>
        <p:spPr>
          <a:xfrm>
            <a:off x="342578" y="2283719"/>
            <a:ext cx="8460000" cy="1224136"/>
          </a:xfrm>
          <a:prstGeom prst="rect">
            <a:avLst/>
          </a:prstGeom>
        </p:spPr>
        <p:txBody>
          <a:bodyPr vert="horz" lIns="91440" tIns="45720" rIns="91440" bIns="45720" rtlCol="0">
            <a:normAutofit/>
          </a:bodyPr>
          <a:lst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rgbClr val="323334"/>
                </a:solidFill>
                <a:latin typeface="+mn-lt"/>
                <a:ea typeface="+mn-ea"/>
                <a:cs typeface="+mn-cs"/>
              </a:defRPr>
            </a:lvl1pPr>
            <a:lvl2pPr marL="358775" marR="0" indent="-179388" algn="l" defTabSz="914400" rtl="0" eaLnBrk="1" fontAlgn="auto" latinLnBrk="0" hangingPunct="1">
              <a:lnSpc>
                <a:spcPct val="100000"/>
              </a:lnSpc>
              <a:spcBef>
                <a:spcPts val="200"/>
              </a:spcBef>
              <a:spcAft>
                <a:spcPts val="0"/>
              </a:spcAft>
              <a:buClr>
                <a:schemeClr val="accent5"/>
              </a:buClr>
              <a:buSzPct val="90000"/>
              <a:buFontTx/>
              <a:buBlip>
                <a:blip r:embed="rId2" r:link="rId3"/>
              </a:buBlip>
              <a:tabLst/>
              <a:defRPr sz="1600" kern="1200">
                <a:solidFill>
                  <a:srgbClr val="323334"/>
                </a:solidFill>
                <a:latin typeface="+mn-lt"/>
                <a:ea typeface="+mn-ea"/>
                <a:cs typeface="+mn-cs"/>
              </a:defRPr>
            </a:lvl2pPr>
            <a:lvl3pPr marL="538163" marR="0" indent="-182563"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719138" marR="0" indent="-173038" algn="l" defTabSz="914400" rtl="0" eaLnBrk="1" fontAlgn="auto" latinLnBrk="0" hangingPunct="1">
              <a:lnSpc>
                <a:spcPct val="100000"/>
              </a:lnSpc>
              <a:spcBef>
                <a:spcPts val="200"/>
              </a:spcBef>
              <a:spcAft>
                <a:spcPts val="0"/>
              </a:spcAft>
              <a:buClr>
                <a:schemeClr val="accent4"/>
              </a:buClr>
              <a:buSzTx/>
              <a:buFont typeface="Arial"/>
              <a:buChar char="•"/>
              <a:tabLst/>
              <a:defRPr sz="1200" kern="1200">
                <a:solidFill>
                  <a:schemeClr val="accent2"/>
                </a:solidFill>
                <a:latin typeface="+mn-lt"/>
                <a:ea typeface="+mn-ea"/>
                <a:cs typeface="+mn-cs"/>
              </a:defRPr>
            </a:lvl4pPr>
            <a:lvl5pPr marL="3175" marR="0" indent="4763"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Lorsqu’on </a:t>
            </a:r>
            <a:r>
              <a:rPr lang="fr-FR" dirty="0" smtClean="0"/>
              <a:t>clone un projet déjà existant, </a:t>
            </a:r>
            <a:r>
              <a:rPr lang="fr-FR" dirty="0"/>
              <a:t>les </a:t>
            </a:r>
            <a:r>
              <a:rPr lang="fr-FR" dirty="0" err="1"/>
              <a:t>remotes</a:t>
            </a:r>
            <a:r>
              <a:rPr lang="fr-FR" dirty="0"/>
              <a:t> sont déjà </a:t>
            </a:r>
            <a:r>
              <a:rPr lang="fr-FR" dirty="0" smtClean="0"/>
              <a:t>configurées. Mais </a:t>
            </a:r>
            <a:r>
              <a:rPr lang="fr-FR" dirty="0"/>
              <a:t>si </a:t>
            </a:r>
            <a:r>
              <a:rPr lang="fr-FR" dirty="0" smtClean="0"/>
              <a:t>on démarre un projet de zéro, il </a:t>
            </a:r>
            <a:r>
              <a:rPr lang="fr-FR" dirty="0"/>
              <a:t>faut gérer soi-même </a:t>
            </a:r>
            <a:r>
              <a:rPr lang="fr-FR" dirty="0" smtClean="0"/>
              <a:t>les </a:t>
            </a:r>
            <a:r>
              <a:rPr lang="fr-FR" dirty="0" err="1"/>
              <a:t>remotes</a:t>
            </a:r>
            <a:r>
              <a:rPr lang="fr-FR" dirty="0" smtClean="0"/>
              <a:t>:</a:t>
            </a:r>
            <a:endParaRPr lang="fr-FR" dirty="0"/>
          </a:p>
        </p:txBody>
      </p:sp>
      <p:sp>
        <p:nvSpPr>
          <p:cNvPr id="7" name="Espace réservé du contenu 1">
            <a:extLst>
              <a:ext uri="{FF2B5EF4-FFF2-40B4-BE49-F238E27FC236}">
                <a16:creationId xmlns="" xmlns:a16="http://schemas.microsoft.com/office/drawing/2014/main" id="{688BF0DF-07CF-45CE-8D39-1AA3EA43C824}"/>
              </a:ext>
            </a:extLst>
          </p:cNvPr>
          <p:cNvSpPr txBox="1">
            <a:spLocks/>
          </p:cNvSpPr>
          <p:nvPr/>
        </p:nvSpPr>
        <p:spPr>
          <a:xfrm>
            <a:off x="342578" y="3672156"/>
            <a:ext cx="8460000" cy="843810"/>
          </a:xfrm>
          <a:prstGeom prst="rect">
            <a:avLst/>
          </a:prstGeom>
        </p:spPr>
        <p:txBody>
          <a:bodyPr vert="horz" lIns="91440" tIns="45720" rIns="91440" bIns="45720" rtlCol="0">
            <a:normAutofit/>
          </a:bodyPr>
          <a:lst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rgbClr val="323334"/>
                </a:solidFill>
                <a:latin typeface="+mn-lt"/>
                <a:ea typeface="+mn-ea"/>
                <a:cs typeface="+mn-cs"/>
              </a:defRPr>
            </a:lvl1pPr>
            <a:lvl2pPr marL="358775" marR="0" indent="-179388" algn="l" defTabSz="914400" rtl="0" eaLnBrk="1" fontAlgn="auto" latinLnBrk="0" hangingPunct="1">
              <a:lnSpc>
                <a:spcPct val="100000"/>
              </a:lnSpc>
              <a:spcBef>
                <a:spcPts val="200"/>
              </a:spcBef>
              <a:spcAft>
                <a:spcPts val="0"/>
              </a:spcAft>
              <a:buClr>
                <a:schemeClr val="accent5"/>
              </a:buClr>
              <a:buSzPct val="90000"/>
              <a:buFontTx/>
              <a:buBlip>
                <a:blip r:embed="rId2" r:link="rId3"/>
              </a:buBlip>
              <a:tabLst/>
              <a:defRPr sz="1600" kern="1200">
                <a:solidFill>
                  <a:srgbClr val="323334"/>
                </a:solidFill>
                <a:latin typeface="+mn-lt"/>
                <a:ea typeface="+mn-ea"/>
                <a:cs typeface="+mn-cs"/>
              </a:defRPr>
            </a:lvl2pPr>
            <a:lvl3pPr marL="538163" marR="0" indent="-182563"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719138" marR="0" indent="-173038" algn="l" defTabSz="914400" rtl="0" eaLnBrk="1" fontAlgn="auto" latinLnBrk="0" hangingPunct="1">
              <a:lnSpc>
                <a:spcPct val="100000"/>
              </a:lnSpc>
              <a:spcBef>
                <a:spcPts val="200"/>
              </a:spcBef>
              <a:spcAft>
                <a:spcPts val="0"/>
              </a:spcAft>
              <a:buClr>
                <a:schemeClr val="accent4"/>
              </a:buClr>
              <a:buSzTx/>
              <a:buFont typeface="Arial"/>
              <a:buChar char="•"/>
              <a:tabLst/>
              <a:defRPr sz="1200" kern="1200">
                <a:solidFill>
                  <a:schemeClr val="accent2"/>
                </a:solidFill>
                <a:latin typeface="+mn-lt"/>
                <a:ea typeface="+mn-ea"/>
                <a:cs typeface="+mn-cs"/>
              </a:defRPr>
            </a:lvl4pPr>
            <a:lvl5pPr marL="3175" marR="0" indent="4763"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Changer </a:t>
            </a:r>
            <a:r>
              <a:rPr lang="fr-FR" dirty="0" smtClean="0"/>
              <a:t>l’url de la </a:t>
            </a:r>
            <a:r>
              <a:rPr lang="fr-FR" dirty="0" err="1"/>
              <a:t>remote</a:t>
            </a:r>
            <a:r>
              <a:rPr lang="fr-FR" dirty="0" smtClean="0"/>
              <a:t>:</a:t>
            </a:r>
            <a:endParaRPr lang="fr-FR" dirty="0"/>
          </a:p>
        </p:txBody>
      </p:sp>
      <p:sp>
        <p:nvSpPr>
          <p:cNvPr id="8" name="Rectangle 2"/>
          <p:cNvSpPr>
            <a:spLocks noChangeArrowheads="1"/>
          </p:cNvSpPr>
          <p:nvPr/>
        </p:nvSpPr>
        <p:spPr bwMode="auto">
          <a:xfrm>
            <a:off x="1619672" y="3000023"/>
            <a:ext cx="5616624"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fr-FR" altLang="fr-FR" b="1" dirty="0" smtClean="0">
                <a:solidFill>
                  <a:srgbClr val="CC7832"/>
                </a:solidFill>
                <a:latin typeface="Courier New" pitchFamily="49" charset="0"/>
                <a:cs typeface="Courier New" pitchFamily="49" charset="0"/>
              </a:rPr>
              <a:t>git </a:t>
            </a:r>
            <a:r>
              <a:rPr lang="fr-FR" altLang="fr-FR" b="1" dirty="0" err="1" smtClean="0">
                <a:solidFill>
                  <a:srgbClr val="CC7832"/>
                </a:solidFill>
                <a:latin typeface="Courier New" pitchFamily="49" charset="0"/>
                <a:cs typeface="Courier New" pitchFamily="49" charset="0"/>
              </a:rPr>
              <a:t>init</a:t>
            </a:r>
            <a:endParaRPr lang="fr-FR" altLang="fr-FR" b="1" dirty="0" smtClean="0">
              <a:solidFill>
                <a:srgbClr val="CC7832"/>
              </a:solidFill>
              <a:latin typeface="Courier New" pitchFamily="49" charset="0"/>
              <a:cs typeface="Courier New" pitchFamily="49" charset="0"/>
            </a:endParaRPr>
          </a:p>
          <a:p>
            <a:pPr lvl="0" fontAlgn="base">
              <a:spcBef>
                <a:spcPct val="0"/>
              </a:spcBef>
              <a:spcAft>
                <a:spcPct val="0"/>
              </a:spcAft>
            </a:pPr>
            <a:r>
              <a:rPr lang="fr-FR" altLang="fr-FR" b="1" dirty="0" smtClean="0">
                <a:solidFill>
                  <a:srgbClr val="CC7832"/>
                </a:solidFill>
                <a:latin typeface="Courier New" pitchFamily="49" charset="0"/>
                <a:cs typeface="Courier New" pitchFamily="49" charset="0"/>
              </a:rPr>
              <a:t>git </a:t>
            </a:r>
            <a:r>
              <a:rPr lang="fr-FR" altLang="fr-FR" b="1" dirty="0" err="1" smtClean="0">
                <a:solidFill>
                  <a:srgbClr val="CC7832"/>
                </a:solidFill>
                <a:latin typeface="Courier New" pitchFamily="49" charset="0"/>
                <a:cs typeface="Courier New" pitchFamily="49" charset="0"/>
              </a:rPr>
              <a:t>remote</a:t>
            </a:r>
            <a:r>
              <a:rPr lang="fr-FR" altLang="fr-FR" b="1" dirty="0" smtClean="0">
                <a:solidFill>
                  <a:srgbClr val="CC7832"/>
                </a:solidFill>
                <a:latin typeface="Courier New" pitchFamily="49" charset="0"/>
                <a:cs typeface="Courier New" pitchFamily="49" charset="0"/>
              </a:rPr>
              <a:t> </a:t>
            </a:r>
            <a:r>
              <a:rPr lang="fr-FR" altLang="fr-FR" b="1" dirty="0" err="1" smtClean="0">
                <a:latin typeface="Courier New" pitchFamily="49" charset="0"/>
                <a:cs typeface="Courier New" pitchFamily="49" charset="0"/>
              </a:rPr>
              <a:t>add</a:t>
            </a:r>
            <a:r>
              <a:rPr lang="fr-FR" altLang="fr-FR" b="1" dirty="0" smtClean="0">
                <a:latin typeface="Courier New" pitchFamily="49" charset="0"/>
                <a:cs typeface="Courier New" pitchFamily="49" charset="0"/>
              </a:rPr>
              <a:t> &lt;</a:t>
            </a:r>
            <a:r>
              <a:rPr lang="fr-FR" altLang="fr-FR" b="1" dirty="0" err="1" smtClean="0">
                <a:latin typeface="Courier New" pitchFamily="49" charset="0"/>
                <a:cs typeface="Courier New" pitchFamily="49" charset="0"/>
              </a:rPr>
              <a:t>nomRemote</a:t>
            </a:r>
            <a:r>
              <a:rPr lang="fr-FR" altLang="fr-FR" b="1" dirty="0" smtClean="0">
                <a:latin typeface="Courier New" pitchFamily="49" charset="0"/>
                <a:cs typeface="Courier New" pitchFamily="49" charset="0"/>
              </a:rPr>
              <a:t>&gt; &lt;</a:t>
            </a:r>
            <a:r>
              <a:rPr lang="fr-FR" altLang="fr-FR" b="1" dirty="0" err="1" smtClean="0">
                <a:latin typeface="Courier New" pitchFamily="49" charset="0"/>
                <a:cs typeface="Courier New" pitchFamily="49" charset="0"/>
              </a:rPr>
              <a:t>urlRemote</a:t>
            </a:r>
            <a:r>
              <a:rPr lang="fr-FR" altLang="fr-FR" b="1" dirty="0" smtClean="0">
                <a:latin typeface="Courier New" pitchFamily="49" charset="0"/>
                <a:cs typeface="Courier New" pitchFamily="49" charset="0"/>
              </a:rPr>
              <a:t>&gt;</a:t>
            </a:r>
          </a:p>
        </p:txBody>
      </p:sp>
      <p:sp>
        <p:nvSpPr>
          <p:cNvPr id="9" name="Rectangle 2"/>
          <p:cNvSpPr>
            <a:spLocks noChangeArrowheads="1"/>
          </p:cNvSpPr>
          <p:nvPr/>
        </p:nvSpPr>
        <p:spPr bwMode="auto">
          <a:xfrm>
            <a:off x="1583272" y="4011910"/>
            <a:ext cx="5616624"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fr-FR" altLang="fr-FR" b="1" dirty="0">
                <a:solidFill>
                  <a:srgbClr val="CC7832"/>
                </a:solidFill>
                <a:latin typeface="Courier New" pitchFamily="49" charset="0"/>
                <a:cs typeface="Courier New" pitchFamily="49" charset="0"/>
              </a:rPr>
              <a:t>git </a:t>
            </a:r>
            <a:r>
              <a:rPr lang="fr-FR" altLang="fr-FR" b="1" dirty="0" err="1" smtClean="0">
                <a:solidFill>
                  <a:srgbClr val="CC7832"/>
                </a:solidFill>
                <a:latin typeface="Courier New" pitchFamily="49" charset="0"/>
                <a:cs typeface="Courier New" pitchFamily="49" charset="0"/>
              </a:rPr>
              <a:t>remote</a:t>
            </a:r>
            <a:r>
              <a:rPr lang="fr-FR" altLang="fr-FR" b="1" dirty="0" smtClean="0">
                <a:solidFill>
                  <a:srgbClr val="CC7832"/>
                </a:solidFill>
                <a:latin typeface="Courier New" pitchFamily="49" charset="0"/>
                <a:cs typeface="Courier New" pitchFamily="49" charset="0"/>
              </a:rPr>
              <a:t> </a:t>
            </a:r>
            <a:r>
              <a:rPr lang="fr-FR" altLang="fr-FR" b="1" dirty="0" smtClean="0">
                <a:latin typeface="Courier New" pitchFamily="49" charset="0"/>
                <a:cs typeface="Courier New" pitchFamily="49" charset="0"/>
              </a:rPr>
              <a:t>set-url &lt;</a:t>
            </a:r>
            <a:r>
              <a:rPr lang="fr-FR" altLang="fr-FR" b="1" dirty="0" err="1" smtClean="0">
                <a:latin typeface="Courier New" pitchFamily="49" charset="0"/>
                <a:cs typeface="Courier New" pitchFamily="49" charset="0"/>
              </a:rPr>
              <a:t>nomRemote</a:t>
            </a:r>
            <a:r>
              <a:rPr lang="fr-FR" altLang="fr-FR" b="1" dirty="0" smtClean="0">
                <a:latin typeface="Courier New" pitchFamily="49" charset="0"/>
                <a:cs typeface="Courier New" pitchFamily="49" charset="0"/>
              </a:rPr>
              <a:t>&gt; &lt;</a:t>
            </a:r>
            <a:r>
              <a:rPr lang="fr-FR" altLang="fr-FR" b="1" dirty="0" err="1" smtClean="0">
                <a:latin typeface="Courier New" pitchFamily="49" charset="0"/>
                <a:cs typeface="Courier New" pitchFamily="49" charset="0"/>
              </a:rPr>
              <a:t>newUrl</a:t>
            </a:r>
            <a:r>
              <a:rPr lang="fr-FR" altLang="fr-FR" b="1" dirty="0" smtClean="0">
                <a:latin typeface="Courier New" pitchFamily="49" charset="0"/>
                <a:cs typeface="Courier New" pitchFamily="49" charset="0"/>
              </a:rPr>
              <a:t>&gt;</a:t>
            </a:r>
            <a:endParaRPr lang="fr-FR" altLang="fr-FR" b="1" dirty="0">
              <a:latin typeface="Arial" pitchFamily="34" charset="0"/>
              <a:cs typeface="Arial" pitchFamily="34" charset="0"/>
            </a:endParaRPr>
          </a:p>
        </p:txBody>
      </p:sp>
      <p:sp>
        <p:nvSpPr>
          <p:cNvPr id="10" name="ZoneTexte 9"/>
          <p:cNvSpPr txBox="1"/>
          <p:nvPr/>
        </p:nvSpPr>
        <p:spPr>
          <a:xfrm>
            <a:off x="4679616" y="3661162"/>
            <a:ext cx="3924832" cy="278740"/>
          </a:xfrm>
          <a:prstGeom prst="rect">
            <a:avLst/>
          </a:prstGeom>
          <a:noFill/>
        </p:spPr>
        <p:txBody>
          <a:bodyPr wrap="square" lIns="0" tIns="0" rIns="0" bIns="0" rtlCol="0">
            <a:noAutofit/>
          </a:bodyPr>
          <a:lstStyle/>
          <a:p>
            <a:pPr algn="r"/>
            <a:r>
              <a:rPr lang="fr-FR" sz="1200" dirty="0">
                <a:solidFill>
                  <a:srgbClr val="323334"/>
                </a:solidFill>
              </a:rPr>
              <a:t>Nb : On peut ajouter plusieurs </a:t>
            </a:r>
            <a:r>
              <a:rPr lang="fr-FR" sz="1200" dirty="0" err="1">
                <a:solidFill>
                  <a:srgbClr val="323334"/>
                </a:solidFill>
              </a:rPr>
              <a:t>remotes</a:t>
            </a:r>
            <a:r>
              <a:rPr lang="fr-FR" sz="1200" dirty="0">
                <a:solidFill>
                  <a:srgbClr val="323334"/>
                </a:solidFill>
              </a:rPr>
              <a:t> pour un </a:t>
            </a:r>
            <a:r>
              <a:rPr lang="fr-FR" sz="1200" dirty="0" smtClean="0">
                <a:solidFill>
                  <a:srgbClr val="323334"/>
                </a:solidFill>
              </a:rPr>
              <a:t>seul projet</a:t>
            </a:r>
            <a:endParaRPr lang="fr-FR" sz="1200" dirty="0">
              <a:solidFill>
                <a:srgbClr val="323334"/>
              </a:solidFill>
            </a:endParaRPr>
          </a:p>
        </p:txBody>
      </p:sp>
    </p:spTree>
    <p:extLst>
      <p:ext uri="{BB962C8B-B14F-4D97-AF65-F5344CB8AC3E}">
        <p14:creationId xmlns:p14="http://schemas.microsoft.com/office/powerpoint/2010/main" val="1668017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7E30DF8D-D77C-49CA-B49D-93733F6E19CF}"/>
              </a:ext>
            </a:extLst>
          </p:cNvPr>
          <p:cNvSpPr>
            <a:spLocks noGrp="1"/>
          </p:cNvSpPr>
          <p:nvPr>
            <p:ph idx="1"/>
          </p:nvPr>
        </p:nvSpPr>
        <p:spPr>
          <a:xfrm>
            <a:off x="342578" y="852984"/>
            <a:ext cx="8460000" cy="3734989"/>
          </a:xfrm>
        </p:spPr>
        <p:txBody>
          <a:bodyPr/>
          <a:lstStyle/>
          <a:p>
            <a:r>
              <a:rPr lang="fr-FR" dirty="0"/>
              <a:t>Pour lister les </a:t>
            </a:r>
            <a:r>
              <a:rPr lang="fr-FR" dirty="0" err="1" smtClean="0"/>
              <a:t>remotes</a:t>
            </a:r>
            <a:r>
              <a:rPr lang="fr-FR" dirty="0" smtClean="0"/>
              <a:t> disponibles</a:t>
            </a:r>
          </a:p>
          <a:p>
            <a:endParaRPr lang="fr-FR" dirty="0"/>
          </a:p>
          <a:p>
            <a:endParaRPr lang="fr-FR" dirty="0" smtClean="0"/>
          </a:p>
          <a:p>
            <a:endParaRPr lang="fr-FR" dirty="0"/>
          </a:p>
          <a:p>
            <a:pPr lvl="2"/>
            <a:endParaRPr lang="fr-FR" dirty="0" smtClean="0"/>
          </a:p>
          <a:p>
            <a:endParaRPr lang="fr-FR" dirty="0" smtClean="0"/>
          </a:p>
          <a:p>
            <a:r>
              <a:rPr lang="fr-FR" dirty="0"/>
              <a:t>Pour </a:t>
            </a:r>
            <a:r>
              <a:rPr lang="fr-FR" dirty="0" smtClean="0"/>
              <a:t>avoir plus de détails sur une </a:t>
            </a:r>
            <a:r>
              <a:rPr lang="fr-FR" dirty="0" err="1" smtClean="0"/>
              <a:t>remote</a:t>
            </a:r>
            <a:endParaRPr lang="fr-FR" dirty="0"/>
          </a:p>
          <a:p>
            <a:endParaRPr lang="fr-FR" dirty="0"/>
          </a:p>
          <a:p>
            <a:endParaRPr lang="fr-FR" dirty="0"/>
          </a:p>
        </p:txBody>
      </p:sp>
      <p:sp>
        <p:nvSpPr>
          <p:cNvPr id="3" name="Titre 2">
            <a:extLst>
              <a:ext uri="{FF2B5EF4-FFF2-40B4-BE49-F238E27FC236}">
                <a16:creationId xmlns="" xmlns:a16="http://schemas.microsoft.com/office/drawing/2014/main" id="{33CBE0D3-9044-4EE6-BE94-5E9DC2547DE2}"/>
              </a:ext>
            </a:extLst>
          </p:cNvPr>
          <p:cNvSpPr>
            <a:spLocks noGrp="1"/>
          </p:cNvSpPr>
          <p:nvPr>
            <p:ph type="title"/>
          </p:nvPr>
        </p:nvSpPr>
        <p:spPr/>
        <p:txBody>
          <a:bodyPr/>
          <a:lstStyle/>
          <a:p>
            <a:r>
              <a:rPr lang="fr-FR" dirty="0"/>
              <a:t>Travailler avec une </a:t>
            </a:r>
            <a:r>
              <a:rPr lang="fr-FR" dirty="0" err="1"/>
              <a:t>remote</a:t>
            </a:r>
            <a:endParaRPr lang="fr-FR" dirty="0"/>
          </a:p>
        </p:txBody>
      </p:sp>
      <p:sp>
        <p:nvSpPr>
          <p:cNvPr id="4" name="Espace réservé du pied de page 3">
            <a:extLst>
              <a:ext uri="{FF2B5EF4-FFF2-40B4-BE49-F238E27FC236}">
                <a16:creationId xmlns="" xmlns:a16="http://schemas.microsoft.com/office/drawing/2014/main" id="{19E36197-3BCB-4470-9362-D5540511B2F1}"/>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4A53B06-7500-4073-A66A-891059D26A2B}"/>
              </a:ext>
            </a:extLst>
          </p:cNvPr>
          <p:cNvSpPr>
            <a:spLocks noGrp="1"/>
          </p:cNvSpPr>
          <p:nvPr>
            <p:ph type="sldNum" sz="quarter" idx="12"/>
          </p:nvPr>
        </p:nvSpPr>
        <p:spPr/>
        <p:txBody>
          <a:bodyPr/>
          <a:lstStyle/>
          <a:p>
            <a:pPr>
              <a:defRPr/>
            </a:pPr>
            <a:fld id="{276219AF-F5ED-455B-A512-B03AB3602319}" type="slidenum">
              <a:rPr lang="fr-FR" smtClean="0"/>
              <a:pPr>
                <a:defRPr/>
              </a:pPr>
              <a:t>28</a:t>
            </a:fld>
            <a:endParaRPr lang="fr-FR" dirty="0"/>
          </a:p>
        </p:txBody>
      </p:sp>
      <p:pic>
        <p:nvPicPr>
          <p:cNvPr id="11" name="Image 10">
            <a:extLst>
              <a:ext uri="{FF2B5EF4-FFF2-40B4-BE49-F238E27FC236}">
                <a16:creationId xmlns="" xmlns:a16="http://schemas.microsoft.com/office/drawing/2014/main" id="{5D8B4CB5-D5E0-4112-9349-14484C5A8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1341708"/>
            <a:ext cx="3735413" cy="1080120"/>
          </a:xfrm>
          <a:prstGeom prst="rect">
            <a:avLst/>
          </a:prstGeom>
        </p:spPr>
      </p:pic>
      <p:sp>
        <p:nvSpPr>
          <p:cNvPr id="7" name="Rectangle 2"/>
          <p:cNvSpPr>
            <a:spLocks noChangeArrowheads="1"/>
          </p:cNvSpPr>
          <p:nvPr/>
        </p:nvSpPr>
        <p:spPr bwMode="auto">
          <a:xfrm>
            <a:off x="4305576" y="843558"/>
            <a:ext cx="2521072"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fr-FR" altLang="fr-FR" b="1" dirty="0">
                <a:solidFill>
                  <a:srgbClr val="CC7832"/>
                </a:solidFill>
                <a:latin typeface="Courier New" pitchFamily="49" charset="0"/>
                <a:cs typeface="Courier New" pitchFamily="49" charset="0"/>
              </a:rPr>
              <a:t>git </a:t>
            </a:r>
            <a:r>
              <a:rPr lang="fr-FR" altLang="fr-FR" b="1" dirty="0" err="1" smtClean="0">
                <a:solidFill>
                  <a:srgbClr val="CC7832"/>
                </a:solidFill>
                <a:latin typeface="Courier New" pitchFamily="49" charset="0"/>
                <a:cs typeface="Courier New" pitchFamily="49" charset="0"/>
              </a:rPr>
              <a:t>remote</a:t>
            </a:r>
            <a:r>
              <a:rPr lang="fr-FR" altLang="fr-FR" b="1" dirty="0" smtClean="0">
                <a:solidFill>
                  <a:srgbClr val="CC7832"/>
                </a:solidFill>
                <a:latin typeface="Courier New" pitchFamily="49" charset="0"/>
                <a:cs typeface="Courier New" pitchFamily="49" charset="0"/>
              </a:rPr>
              <a:t> </a:t>
            </a:r>
            <a:r>
              <a:rPr lang="fr-FR" altLang="fr-FR" b="1" dirty="0" smtClean="0">
                <a:latin typeface="Courier New" pitchFamily="49" charset="0"/>
                <a:cs typeface="Courier New" pitchFamily="49" charset="0"/>
              </a:rPr>
              <a:t>show</a:t>
            </a:r>
            <a:endParaRPr lang="fr-FR" altLang="fr-FR" b="1" dirty="0">
              <a:latin typeface="Arial" pitchFamily="34" charset="0"/>
              <a:cs typeface="Arial" pitchFamily="34" charset="0"/>
            </a:endParaRPr>
          </a:p>
        </p:txBody>
      </p:sp>
      <p:sp>
        <p:nvSpPr>
          <p:cNvPr id="9" name="Rectangle 2"/>
          <p:cNvSpPr>
            <a:spLocks noChangeArrowheads="1"/>
          </p:cNvSpPr>
          <p:nvPr/>
        </p:nvSpPr>
        <p:spPr bwMode="auto">
          <a:xfrm>
            <a:off x="5004048" y="2586158"/>
            <a:ext cx="4032448"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fr-FR" altLang="fr-FR" b="1" dirty="0">
                <a:solidFill>
                  <a:srgbClr val="CC7832"/>
                </a:solidFill>
                <a:latin typeface="Courier New" pitchFamily="49" charset="0"/>
                <a:cs typeface="Courier New" pitchFamily="49" charset="0"/>
              </a:rPr>
              <a:t>git </a:t>
            </a:r>
            <a:r>
              <a:rPr lang="fr-FR" altLang="fr-FR" b="1" dirty="0" err="1" smtClean="0">
                <a:solidFill>
                  <a:srgbClr val="CC7832"/>
                </a:solidFill>
                <a:latin typeface="Courier New" pitchFamily="49" charset="0"/>
                <a:cs typeface="Courier New" pitchFamily="49" charset="0"/>
              </a:rPr>
              <a:t>remote</a:t>
            </a:r>
            <a:r>
              <a:rPr lang="fr-FR" altLang="fr-FR" b="1" dirty="0" smtClean="0">
                <a:solidFill>
                  <a:srgbClr val="CC7832"/>
                </a:solidFill>
                <a:latin typeface="Courier New" pitchFamily="49" charset="0"/>
                <a:cs typeface="Courier New" pitchFamily="49" charset="0"/>
              </a:rPr>
              <a:t> </a:t>
            </a:r>
            <a:r>
              <a:rPr lang="fr-FR" altLang="fr-FR" b="1" dirty="0" smtClean="0">
                <a:latin typeface="Courier New" pitchFamily="49" charset="0"/>
                <a:cs typeface="Courier New" pitchFamily="49" charset="0"/>
              </a:rPr>
              <a:t>show &lt;</a:t>
            </a:r>
            <a:r>
              <a:rPr lang="fr-FR" altLang="fr-FR" b="1" dirty="0" err="1" smtClean="0">
                <a:latin typeface="Courier New" pitchFamily="49" charset="0"/>
                <a:cs typeface="Courier New" pitchFamily="49" charset="0"/>
              </a:rPr>
              <a:t>nomRemote</a:t>
            </a:r>
            <a:r>
              <a:rPr lang="fr-FR" altLang="fr-FR" b="1" dirty="0" smtClean="0">
                <a:latin typeface="Courier New" pitchFamily="49" charset="0"/>
                <a:cs typeface="Courier New" pitchFamily="49" charset="0"/>
              </a:rPr>
              <a:t>&gt;</a:t>
            </a:r>
            <a:endParaRPr lang="fr-FR" altLang="fr-FR" b="1" dirty="0">
              <a:latin typeface="Arial" pitchFamily="34" charset="0"/>
              <a:cs typeface="Arial" pitchFamily="34" charset="0"/>
            </a:endParaRPr>
          </a:p>
        </p:txBody>
      </p:sp>
      <p:pic>
        <p:nvPicPr>
          <p:cNvPr id="10" name="Image 9">
            <a:extLst>
              <a:ext uri="{FF2B5EF4-FFF2-40B4-BE49-F238E27FC236}">
                <a16:creationId xmlns="" xmlns:a16="http://schemas.microsoft.com/office/drawing/2014/main" id="{44CC3181-A395-4AE1-B1E4-5D22C4244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388" y="3028969"/>
            <a:ext cx="4698852" cy="1480378"/>
          </a:xfrm>
          <a:prstGeom prst="rect">
            <a:avLst/>
          </a:prstGeom>
        </p:spPr>
      </p:pic>
    </p:spTree>
    <p:extLst>
      <p:ext uri="{BB962C8B-B14F-4D97-AF65-F5344CB8AC3E}">
        <p14:creationId xmlns:p14="http://schemas.microsoft.com/office/powerpoint/2010/main" val="2335611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a:t>Travailler avec une </a:t>
            </a:r>
            <a:r>
              <a:rPr lang="fr-FR" dirty="0" err="1"/>
              <a:t>remote</a:t>
            </a:r>
            <a:endParaRPr lang="fr-FR" dirty="0"/>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29</a:t>
            </a:fld>
            <a:endParaRPr lang="fr-FR" dirty="0"/>
          </a:p>
        </p:txBody>
      </p:sp>
      <p:pic>
        <p:nvPicPr>
          <p:cNvPr id="7" name="Image 6">
            <a:extLst>
              <a:ext uri="{FF2B5EF4-FFF2-40B4-BE49-F238E27FC236}">
                <a16:creationId xmlns="" xmlns:a16="http://schemas.microsoft.com/office/drawing/2014/main" id="{A5197122-5ED4-496F-A602-BBE7A90EA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181207"/>
            <a:ext cx="792087" cy="792087"/>
          </a:xfrm>
          <a:prstGeom prst="rect">
            <a:avLst/>
          </a:prstGeom>
        </p:spPr>
      </p:pic>
      <p:sp>
        <p:nvSpPr>
          <p:cNvPr id="9" name="Rectangle à coins arrondis 24">
            <a:extLst>
              <a:ext uri="{FF2B5EF4-FFF2-40B4-BE49-F238E27FC236}">
                <a16:creationId xmlns="" xmlns:a16="http://schemas.microsoft.com/office/drawing/2014/main" id="{8A105A9A-1D65-4A55-AF96-DA3DB1BF7833}"/>
              </a:ext>
            </a:extLst>
          </p:cNvPr>
          <p:cNvSpPr/>
          <p:nvPr/>
        </p:nvSpPr>
        <p:spPr>
          <a:xfrm>
            <a:off x="342578" y="1275606"/>
            <a:ext cx="3437334" cy="792088"/>
          </a:xfrm>
          <a:prstGeom prst="wedgeRoundRectCallout">
            <a:avLst>
              <a:gd name="adj1" fmla="val 5850"/>
              <a:gd name="adj2" fmla="val 88424"/>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Ok maintenant je suis prête ! Mon commit est prêt, ma </a:t>
            </a:r>
            <a:r>
              <a:rPr lang="fr-FR" sz="1200" dirty="0" err="1" smtClean="0"/>
              <a:t>remote</a:t>
            </a:r>
            <a:r>
              <a:rPr lang="fr-FR" sz="1200" dirty="0" smtClean="0"/>
              <a:t> est configurée ! Je veux pousser mes modifications sur la </a:t>
            </a:r>
            <a:r>
              <a:rPr lang="fr-FR" sz="1200" dirty="0" err="1" smtClean="0"/>
              <a:t>remote</a:t>
            </a:r>
            <a:r>
              <a:rPr lang="fr-FR" sz="1200" dirty="0" smtClean="0"/>
              <a:t> !</a:t>
            </a:r>
            <a:endParaRPr lang="fr-FR" sz="1200" dirty="0"/>
          </a:p>
        </p:txBody>
      </p:sp>
      <p:sp>
        <p:nvSpPr>
          <p:cNvPr id="16" name="ZoneTexte 15">
            <a:extLst>
              <a:ext uri="{FF2B5EF4-FFF2-40B4-BE49-F238E27FC236}">
                <a16:creationId xmlns="" xmlns:a16="http://schemas.microsoft.com/office/drawing/2014/main" id="{5752A903-D584-491D-82C8-10E6CE7D6E04}"/>
              </a:ext>
            </a:extLst>
          </p:cNvPr>
          <p:cNvSpPr txBox="1"/>
          <p:nvPr/>
        </p:nvSpPr>
        <p:spPr>
          <a:xfrm>
            <a:off x="5095933" y="2254128"/>
            <a:ext cx="2769350" cy="893686"/>
          </a:xfrm>
          <a:prstGeom prst="rect">
            <a:avLst/>
          </a:prstGeom>
          <a:noFill/>
        </p:spPr>
        <p:txBody>
          <a:bodyPr wrap="square" lIns="0" tIns="0" rIns="0" bIns="0" rtlCol="0">
            <a:noAutofit/>
          </a:bodyPr>
          <a:lstStyle/>
          <a:p>
            <a:r>
              <a:rPr lang="fr-FR" sz="1400" dirty="0">
                <a:solidFill>
                  <a:schemeClr val="bg1">
                    <a:lumMod val="50000"/>
                  </a:schemeClr>
                </a:solidFill>
              </a:rPr>
              <a:t>On peut préciser sur quelle </a:t>
            </a:r>
            <a:r>
              <a:rPr lang="fr-FR" sz="1400" dirty="0" err="1">
                <a:solidFill>
                  <a:schemeClr val="bg1">
                    <a:lumMod val="50000"/>
                  </a:schemeClr>
                </a:solidFill>
              </a:rPr>
              <a:t>remote</a:t>
            </a:r>
            <a:r>
              <a:rPr lang="fr-FR" sz="1400" dirty="0">
                <a:solidFill>
                  <a:schemeClr val="bg1">
                    <a:lumMod val="50000"/>
                  </a:schemeClr>
                </a:solidFill>
              </a:rPr>
              <a:t> et sur quelle branche on veut pousser ses </a:t>
            </a:r>
            <a:r>
              <a:rPr lang="fr-FR" sz="1400" dirty="0" smtClean="0">
                <a:solidFill>
                  <a:schemeClr val="bg1">
                    <a:lumMod val="50000"/>
                  </a:schemeClr>
                </a:solidFill>
              </a:rPr>
              <a:t>fichiers</a:t>
            </a:r>
            <a:endParaRPr lang="fr-FR" sz="1400" dirty="0">
              <a:solidFill>
                <a:schemeClr val="bg1">
                  <a:lumMod val="50000"/>
                </a:schemeClr>
              </a:solidFill>
            </a:endParaRPr>
          </a:p>
        </p:txBody>
      </p:sp>
      <p:sp>
        <p:nvSpPr>
          <p:cNvPr id="10" name="Rectangle 2"/>
          <p:cNvSpPr>
            <a:spLocks noChangeArrowheads="1"/>
          </p:cNvSpPr>
          <p:nvPr/>
        </p:nvSpPr>
        <p:spPr bwMode="auto">
          <a:xfrm>
            <a:off x="5148064" y="1554346"/>
            <a:ext cx="2521072"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fr-FR" altLang="fr-FR" b="1" dirty="0">
                <a:solidFill>
                  <a:srgbClr val="CC7832"/>
                </a:solidFill>
                <a:latin typeface="Courier New" pitchFamily="49" charset="0"/>
                <a:cs typeface="Courier New" pitchFamily="49" charset="0"/>
              </a:rPr>
              <a:t>git </a:t>
            </a:r>
            <a:r>
              <a:rPr lang="fr-FR" altLang="fr-FR" b="1" dirty="0" smtClean="0">
                <a:solidFill>
                  <a:srgbClr val="CC7832"/>
                </a:solidFill>
                <a:latin typeface="Courier New" pitchFamily="49" charset="0"/>
                <a:cs typeface="Courier New" pitchFamily="49" charset="0"/>
              </a:rPr>
              <a:t>push</a:t>
            </a:r>
            <a:endParaRPr lang="fr-FR" altLang="fr-FR" b="1" dirty="0">
              <a:latin typeface="Arial" pitchFamily="34" charset="0"/>
              <a:cs typeface="Arial" pitchFamily="34" charset="0"/>
            </a:endParaRPr>
          </a:p>
        </p:txBody>
      </p:sp>
      <p:sp>
        <p:nvSpPr>
          <p:cNvPr id="12" name="Rectangle 2"/>
          <p:cNvSpPr>
            <a:spLocks noChangeArrowheads="1"/>
          </p:cNvSpPr>
          <p:nvPr/>
        </p:nvSpPr>
        <p:spPr bwMode="auto">
          <a:xfrm>
            <a:off x="4572000" y="3219822"/>
            <a:ext cx="3817568"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fr-FR" altLang="fr-FR" b="1" dirty="0">
                <a:solidFill>
                  <a:srgbClr val="CC7832"/>
                </a:solidFill>
                <a:latin typeface="Courier New" pitchFamily="49" charset="0"/>
                <a:cs typeface="Courier New" pitchFamily="49" charset="0"/>
              </a:rPr>
              <a:t>git </a:t>
            </a:r>
            <a:r>
              <a:rPr lang="fr-FR" altLang="fr-FR" b="1" dirty="0" smtClean="0">
                <a:solidFill>
                  <a:srgbClr val="CC7832"/>
                </a:solidFill>
                <a:latin typeface="Courier New" pitchFamily="49" charset="0"/>
                <a:cs typeface="Courier New" pitchFamily="49" charset="0"/>
              </a:rPr>
              <a:t>push </a:t>
            </a:r>
            <a:r>
              <a:rPr lang="fr-FR" altLang="fr-FR" b="1" dirty="0" smtClean="0">
                <a:latin typeface="Courier New" pitchFamily="49" charset="0"/>
                <a:cs typeface="Courier New" pitchFamily="49" charset="0"/>
              </a:rPr>
              <a:t>&lt;</a:t>
            </a:r>
            <a:r>
              <a:rPr lang="fr-FR" altLang="fr-FR" b="1" dirty="0" err="1" smtClean="0">
                <a:latin typeface="Courier New" pitchFamily="49" charset="0"/>
                <a:cs typeface="Courier New" pitchFamily="49" charset="0"/>
              </a:rPr>
              <a:t>remote</a:t>
            </a:r>
            <a:r>
              <a:rPr lang="fr-FR" altLang="fr-FR" b="1" dirty="0" smtClean="0">
                <a:latin typeface="Courier New" pitchFamily="49" charset="0"/>
                <a:cs typeface="Courier New" pitchFamily="49" charset="0"/>
              </a:rPr>
              <a:t>&gt; &lt;</a:t>
            </a:r>
            <a:r>
              <a:rPr lang="fr-FR" altLang="fr-FR" b="1" dirty="0" err="1" smtClean="0">
                <a:latin typeface="Courier New" pitchFamily="49" charset="0"/>
                <a:cs typeface="Courier New" pitchFamily="49" charset="0"/>
              </a:rPr>
              <a:t>branch</a:t>
            </a:r>
            <a:r>
              <a:rPr lang="fr-FR" altLang="fr-FR" b="1" dirty="0" smtClean="0">
                <a:latin typeface="Courier New" pitchFamily="49" charset="0"/>
                <a:cs typeface="Courier New" pitchFamily="49" charset="0"/>
              </a:rPr>
              <a:t>&gt;</a:t>
            </a:r>
            <a:endParaRPr lang="fr-FR" altLang="fr-FR" b="1" dirty="0">
              <a:latin typeface="Arial" pitchFamily="34" charset="0"/>
              <a:cs typeface="Arial" pitchFamily="34" charset="0"/>
            </a:endParaRPr>
          </a:p>
        </p:txBody>
      </p:sp>
    </p:spTree>
    <p:extLst>
      <p:ext uri="{BB962C8B-B14F-4D97-AF65-F5344CB8AC3E}">
        <p14:creationId xmlns:p14="http://schemas.microsoft.com/office/powerpoint/2010/main" val="51489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r>
              <a:rPr lang="fr-FR" dirty="0"/>
              <a:t>Git : Généralités</a:t>
            </a:r>
          </a:p>
        </p:txBody>
      </p:sp>
      <p:sp>
        <p:nvSpPr>
          <p:cNvPr id="4" name="Espace réservé du pied de page 3"/>
          <p:cNvSpPr>
            <a:spLocks noGrp="1"/>
          </p:cNvSpPr>
          <p:nvPr>
            <p:ph type="ftr" sz="quarter" idx="11"/>
          </p:nvPr>
        </p:nvSpPr>
        <p:spPr/>
        <p:txBody>
          <a:bodyPr/>
          <a:lstStyle/>
          <a:p>
            <a:pPr>
              <a:defRPr/>
            </a:pPr>
            <a:r>
              <a:rPr lang="fr-FR" dirty="0"/>
              <a:t>Git</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3</a:t>
            </a:fld>
            <a:endParaRPr lang="fr-FR" dirty="0"/>
          </a:p>
        </p:txBody>
      </p:sp>
    </p:spTree>
    <p:extLst>
      <p:ext uri="{BB962C8B-B14F-4D97-AF65-F5344CB8AC3E}">
        <p14:creationId xmlns:p14="http://schemas.microsoft.com/office/powerpoint/2010/main" val="2958970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a:t>Travailler avec une </a:t>
            </a:r>
            <a:r>
              <a:rPr lang="fr-FR" dirty="0" err="1"/>
              <a:t>remote</a:t>
            </a:r>
            <a:endParaRPr lang="fr-FR" dirty="0"/>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30</a:t>
            </a:fld>
            <a:endParaRPr lang="fr-FR" dirty="0"/>
          </a:p>
        </p:txBody>
      </p:sp>
      <p:sp>
        <p:nvSpPr>
          <p:cNvPr id="9" name="Rectangle à coins arrondis 24">
            <a:extLst>
              <a:ext uri="{FF2B5EF4-FFF2-40B4-BE49-F238E27FC236}">
                <a16:creationId xmlns="" xmlns:a16="http://schemas.microsoft.com/office/drawing/2014/main" id="{8A105A9A-1D65-4A55-AF96-DA3DB1BF7833}"/>
              </a:ext>
            </a:extLst>
          </p:cNvPr>
          <p:cNvSpPr/>
          <p:nvPr/>
        </p:nvSpPr>
        <p:spPr>
          <a:xfrm>
            <a:off x="1658495" y="915566"/>
            <a:ext cx="3437334" cy="792088"/>
          </a:xfrm>
          <a:prstGeom prst="wedgeRoundRectCallout">
            <a:avLst>
              <a:gd name="adj1" fmla="val -60969"/>
              <a:gd name="adj2" fmla="val -3384"/>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Hey Alice ! J’ai poussé mes modifications sur le serveur, n’oublie pas de les récupérer !</a:t>
            </a:r>
            <a:endParaRPr lang="fr-FR" sz="1200" dirty="0"/>
          </a:p>
        </p:txBody>
      </p:sp>
      <p:sp>
        <p:nvSpPr>
          <p:cNvPr id="16" name="ZoneTexte 15">
            <a:extLst>
              <a:ext uri="{FF2B5EF4-FFF2-40B4-BE49-F238E27FC236}">
                <a16:creationId xmlns="" xmlns:a16="http://schemas.microsoft.com/office/drawing/2014/main" id="{5752A903-D584-491D-82C8-10E6CE7D6E04}"/>
              </a:ext>
            </a:extLst>
          </p:cNvPr>
          <p:cNvSpPr txBox="1"/>
          <p:nvPr/>
        </p:nvSpPr>
        <p:spPr>
          <a:xfrm>
            <a:off x="2863685" y="3609452"/>
            <a:ext cx="3672408" cy="893686"/>
          </a:xfrm>
          <a:prstGeom prst="rect">
            <a:avLst/>
          </a:prstGeom>
          <a:noFill/>
        </p:spPr>
        <p:txBody>
          <a:bodyPr wrap="square" lIns="0" tIns="0" rIns="0" bIns="0" rtlCol="0">
            <a:noAutofit/>
          </a:bodyPr>
          <a:lstStyle/>
          <a:p>
            <a:r>
              <a:rPr lang="fr-FR" sz="1400" dirty="0" smtClean="0">
                <a:solidFill>
                  <a:schemeClr val="bg1">
                    <a:lumMod val="50000"/>
                  </a:schemeClr>
                </a:solidFill>
              </a:rPr>
              <a:t>Git pull va récupérer toutes les différences entre le serveur et le local et les fusionner avec votre code</a:t>
            </a:r>
            <a:endParaRPr lang="fr-FR" sz="1400" dirty="0">
              <a:solidFill>
                <a:schemeClr val="bg1">
                  <a:lumMod val="50000"/>
                </a:schemeClr>
              </a:solidFill>
            </a:endParaRPr>
          </a:p>
        </p:txBody>
      </p:sp>
      <p:sp>
        <p:nvSpPr>
          <p:cNvPr id="10" name="Rectangle 2"/>
          <p:cNvSpPr>
            <a:spLocks noChangeArrowheads="1"/>
          </p:cNvSpPr>
          <p:nvPr/>
        </p:nvSpPr>
        <p:spPr bwMode="auto">
          <a:xfrm>
            <a:off x="3439353" y="3075806"/>
            <a:ext cx="2521072"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fr-FR" altLang="fr-FR" b="1" dirty="0">
                <a:solidFill>
                  <a:srgbClr val="CC7832"/>
                </a:solidFill>
                <a:latin typeface="Courier New" pitchFamily="49" charset="0"/>
                <a:cs typeface="Courier New" pitchFamily="49" charset="0"/>
              </a:rPr>
              <a:t>git </a:t>
            </a:r>
            <a:r>
              <a:rPr lang="fr-FR" altLang="fr-FR" b="1" dirty="0" smtClean="0">
                <a:solidFill>
                  <a:srgbClr val="CC7832"/>
                </a:solidFill>
                <a:latin typeface="Courier New" pitchFamily="49" charset="0"/>
                <a:cs typeface="Courier New" pitchFamily="49" charset="0"/>
              </a:rPr>
              <a:t>pull</a:t>
            </a:r>
            <a:endParaRPr lang="fr-FR" altLang="fr-FR" b="1" dirty="0">
              <a:latin typeface="Arial" pitchFamily="34" charset="0"/>
              <a:cs typeface="Arial" pitchFamily="34" charset="0"/>
            </a:endParaRPr>
          </a:p>
        </p:txBody>
      </p:sp>
      <p:pic>
        <p:nvPicPr>
          <p:cNvPr id="11" name="Image 10">
            <a:extLst>
              <a:ext uri="{FF2B5EF4-FFF2-40B4-BE49-F238E27FC236}">
                <a16:creationId xmlns="" xmlns:a16="http://schemas.microsoft.com/office/drawing/2014/main" id="{4FBC8613-92DB-4C2F-A6E2-F681D838F4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108591"/>
            <a:ext cx="809118" cy="809118"/>
          </a:xfrm>
          <a:prstGeom prst="rect">
            <a:avLst/>
          </a:prstGeom>
        </p:spPr>
      </p:pic>
      <p:pic>
        <p:nvPicPr>
          <p:cNvPr id="13" name="Image 12">
            <a:extLst>
              <a:ext uri="{FF2B5EF4-FFF2-40B4-BE49-F238E27FC236}">
                <a16:creationId xmlns="" xmlns:a16="http://schemas.microsoft.com/office/drawing/2014/main" id="{A5197122-5ED4-496F-A602-BBE7A90EA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352" y="1923679"/>
            <a:ext cx="792087" cy="792087"/>
          </a:xfrm>
          <a:prstGeom prst="rect">
            <a:avLst/>
          </a:prstGeom>
        </p:spPr>
      </p:pic>
      <p:sp>
        <p:nvSpPr>
          <p:cNvPr id="14" name="Rectangle à coins arrondis 24">
            <a:extLst>
              <a:ext uri="{FF2B5EF4-FFF2-40B4-BE49-F238E27FC236}">
                <a16:creationId xmlns="" xmlns:a16="http://schemas.microsoft.com/office/drawing/2014/main" id="{8A105A9A-1D65-4A55-AF96-DA3DB1BF7833}"/>
              </a:ext>
            </a:extLst>
          </p:cNvPr>
          <p:cNvSpPr/>
          <p:nvPr/>
        </p:nvSpPr>
        <p:spPr>
          <a:xfrm>
            <a:off x="3779912" y="1923679"/>
            <a:ext cx="3437334" cy="792088"/>
          </a:xfrm>
          <a:prstGeom prst="wedgeRoundRectCallout">
            <a:avLst>
              <a:gd name="adj1" fmla="val 62405"/>
              <a:gd name="adj2" fmla="val 15705"/>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Heu…ok, mais je fais ça comment ?</a:t>
            </a:r>
            <a:endParaRPr lang="fr-FR" sz="1200" dirty="0"/>
          </a:p>
        </p:txBody>
      </p:sp>
    </p:spTree>
    <p:extLst>
      <p:ext uri="{BB962C8B-B14F-4D97-AF65-F5344CB8AC3E}">
        <p14:creationId xmlns:p14="http://schemas.microsoft.com/office/powerpoint/2010/main" val="4102419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a:t>Travailler avec une </a:t>
            </a:r>
            <a:r>
              <a:rPr lang="fr-FR" dirty="0" err="1"/>
              <a:t>remote</a:t>
            </a:r>
            <a:endParaRPr lang="fr-FR" dirty="0"/>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31</a:t>
            </a:fld>
            <a:endParaRPr lang="fr-FR" dirty="0"/>
          </a:p>
        </p:txBody>
      </p:sp>
      <p:sp>
        <p:nvSpPr>
          <p:cNvPr id="10" name="Rectangle 2"/>
          <p:cNvSpPr>
            <a:spLocks noChangeArrowheads="1"/>
          </p:cNvSpPr>
          <p:nvPr/>
        </p:nvSpPr>
        <p:spPr bwMode="auto">
          <a:xfrm>
            <a:off x="3315610" y="3520628"/>
            <a:ext cx="2768558" cy="92333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fr-FR" altLang="fr-FR" b="1" dirty="0" smtClean="0">
                <a:solidFill>
                  <a:srgbClr val="CC7832"/>
                </a:solidFill>
                <a:latin typeface="Courier New" pitchFamily="49" charset="0"/>
                <a:cs typeface="Courier New" pitchFamily="49" charset="0"/>
              </a:rPr>
              <a:t>   git </a:t>
            </a:r>
            <a:r>
              <a:rPr lang="fr-FR" altLang="fr-FR" b="1" dirty="0" err="1" smtClean="0">
                <a:solidFill>
                  <a:srgbClr val="CC7832"/>
                </a:solidFill>
                <a:latin typeface="Courier New" pitchFamily="49" charset="0"/>
                <a:cs typeface="Courier New" pitchFamily="49" charset="0"/>
              </a:rPr>
              <a:t>fetch</a:t>
            </a:r>
            <a:endParaRPr lang="fr-FR" altLang="fr-FR" b="1" dirty="0" smtClean="0">
              <a:solidFill>
                <a:srgbClr val="CC7832"/>
              </a:solidFill>
              <a:latin typeface="Courier New" pitchFamily="49" charset="0"/>
              <a:cs typeface="Courier New" pitchFamily="49" charset="0"/>
            </a:endParaRPr>
          </a:p>
          <a:p>
            <a:pPr lvl="0" algn="ctr" fontAlgn="base">
              <a:spcBef>
                <a:spcPct val="0"/>
              </a:spcBef>
              <a:spcAft>
                <a:spcPct val="0"/>
              </a:spcAft>
            </a:pPr>
            <a:r>
              <a:rPr lang="fr-FR" altLang="fr-FR" b="1" dirty="0" smtClean="0">
                <a:solidFill>
                  <a:srgbClr val="CC7832"/>
                </a:solidFill>
                <a:latin typeface="Courier New" pitchFamily="49" charset="0"/>
                <a:cs typeface="Courier New" pitchFamily="49" charset="0"/>
              </a:rPr>
              <a:t> </a:t>
            </a:r>
            <a:r>
              <a:rPr lang="fr-FR" altLang="fr-FR" b="1" dirty="0" smtClean="0">
                <a:solidFill>
                  <a:schemeClr val="accent6"/>
                </a:solidFill>
                <a:latin typeface="Courier New" pitchFamily="49" charset="0"/>
                <a:cs typeface="Courier New" pitchFamily="49" charset="0"/>
              </a:rPr>
              <a:t>+</a:t>
            </a:r>
            <a:r>
              <a:rPr lang="fr-FR" altLang="fr-FR" b="1" dirty="0" smtClean="0">
                <a:solidFill>
                  <a:srgbClr val="CC7832"/>
                </a:solidFill>
                <a:latin typeface="Courier New" pitchFamily="49" charset="0"/>
                <a:cs typeface="Courier New" pitchFamily="49" charset="0"/>
              </a:rPr>
              <a:t> git </a:t>
            </a:r>
            <a:r>
              <a:rPr lang="fr-FR" altLang="fr-FR" b="1" dirty="0" err="1" smtClean="0">
                <a:solidFill>
                  <a:srgbClr val="CC7832"/>
                </a:solidFill>
                <a:latin typeface="Courier New" pitchFamily="49" charset="0"/>
                <a:cs typeface="Courier New" pitchFamily="49" charset="0"/>
              </a:rPr>
              <a:t>merge</a:t>
            </a:r>
            <a:endParaRPr lang="fr-FR" altLang="fr-FR" b="1" dirty="0">
              <a:solidFill>
                <a:srgbClr val="CC7832"/>
              </a:solidFill>
              <a:latin typeface="Courier New" pitchFamily="49" charset="0"/>
              <a:cs typeface="Courier New" pitchFamily="49" charset="0"/>
            </a:endParaRPr>
          </a:p>
          <a:p>
            <a:pPr lvl="0" algn="ctr" fontAlgn="base">
              <a:spcBef>
                <a:spcPct val="0"/>
              </a:spcBef>
              <a:spcAft>
                <a:spcPct val="0"/>
              </a:spcAft>
            </a:pPr>
            <a:r>
              <a:rPr lang="fr-FR" altLang="fr-FR" b="1" dirty="0" smtClean="0">
                <a:solidFill>
                  <a:schemeClr val="accent6"/>
                </a:solidFill>
                <a:latin typeface="Courier New" pitchFamily="49" charset="0"/>
                <a:cs typeface="Courier New" pitchFamily="49" charset="0"/>
              </a:rPr>
              <a:t>=</a:t>
            </a:r>
            <a:r>
              <a:rPr lang="fr-FR" altLang="fr-FR" b="1" dirty="0" smtClean="0">
                <a:solidFill>
                  <a:srgbClr val="CC7832"/>
                </a:solidFill>
                <a:latin typeface="Courier New" pitchFamily="49" charset="0"/>
                <a:cs typeface="Courier New" pitchFamily="49" charset="0"/>
              </a:rPr>
              <a:t> git pull</a:t>
            </a:r>
            <a:endParaRPr lang="fr-FR" altLang="fr-FR" b="1" dirty="0">
              <a:latin typeface="Arial" pitchFamily="34" charset="0"/>
              <a:cs typeface="Arial" pitchFamily="34" charset="0"/>
            </a:endParaRPr>
          </a:p>
        </p:txBody>
      </p:sp>
      <p:grpSp>
        <p:nvGrpSpPr>
          <p:cNvPr id="11" name="Groupe 10"/>
          <p:cNvGrpSpPr/>
          <p:nvPr/>
        </p:nvGrpSpPr>
        <p:grpSpPr>
          <a:xfrm>
            <a:off x="1043608" y="2355726"/>
            <a:ext cx="790575" cy="790575"/>
            <a:chOff x="757238" y="3233738"/>
            <a:chExt cx="790575" cy="790575"/>
          </a:xfrm>
        </p:grpSpPr>
        <p:pic>
          <p:nvPicPr>
            <p:cNvPr id="12" name="Picture 2" descr="C:\Users\b65046\Downloads\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8" y="3233738"/>
              <a:ext cx="790575" cy="7905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Résultat de recherche d'images pour &quot;goutte d'eau&quot;"/>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1239715" y="3623069"/>
              <a:ext cx="99125" cy="144017"/>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ectangle à coins arrondis 24">
            <a:extLst>
              <a:ext uri="{FF2B5EF4-FFF2-40B4-BE49-F238E27FC236}">
                <a16:creationId xmlns="" xmlns:a16="http://schemas.microsoft.com/office/drawing/2014/main" id="{8A105A9A-1D65-4A55-AF96-DA3DB1BF7833}"/>
              </a:ext>
            </a:extLst>
          </p:cNvPr>
          <p:cNvSpPr/>
          <p:nvPr/>
        </p:nvSpPr>
        <p:spPr>
          <a:xfrm>
            <a:off x="2769393" y="1059582"/>
            <a:ext cx="3839279" cy="792088"/>
          </a:xfrm>
          <a:prstGeom prst="wedgeRoundRectCallout">
            <a:avLst>
              <a:gd name="adj1" fmla="val -57828"/>
              <a:gd name="adj2" fmla="val 51155"/>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Au </a:t>
            </a:r>
            <a:r>
              <a:rPr lang="fr-FR" sz="1200" dirty="0" err="1" smtClean="0"/>
              <a:t>secouuuuurs</a:t>
            </a:r>
            <a:r>
              <a:rPr lang="fr-FR" sz="1200" dirty="0" smtClean="0"/>
              <a:t> ! Les changements de Bob ont écrasé mon code !</a:t>
            </a:r>
            <a:endParaRPr lang="fr-FR" sz="1200" dirty="0"/>
          </a:p>
        </p:txBody>
      </p:sp>
      <p:sp>
        <p:nvSpPr>
          <p:cNvPr id="16" name="ZoneTexte 15">
            <a:extLst>
              <a:ext uri="{FF2B5EF4-FFF2-40B4-BE49-F238E27FC236}">
                <a16:creationId xmlns="" xmlns:a16="http://schemas.microsoft.com/office/drawing/2014/main" id="{5752A903-D584-491D-82C8-10E6CE7D6E04}"/>
              </a:ext>
            </a:extLst>
          </p:cNvPr>
          <p:cNvSpPr txBox="1"/>
          <p:nvPr/>
        </p:nvSpPr>
        <p:spPr>
          <a:xfrm>
            <a:off x="2769393" y="2038104"/>
            <a:ext cx="3839280" cy="1482524"/>
          </a:xfrm>
          <a:prstGeom prst="rect">
            <a:avLst/>
          </a:prstGeom>
          <a:noFill/>
        </p:spPr>
        <p:txBody>
          <a:bodyPr wrap="square" lIns="0" tIns="0" rIns="0" bIns="0" rtlCol="0">
            <a:noAutofit/>
          </a:bodyPr>
          <a:lstStyle/>
          <a:p>
            <a:r>
              <a:rPr lang="fr-FR" sz="1400" u="sng" dirty="0" smtClean="0">
                <a:solidFill>
                  <a:schemeClr val="bg1">
                    <a:lumMod val="50000"/>
                  </a:schemeClr>
                </a:solidFill>
              </a:rPr>
              <a:t>Dans certains cas</a:t>
            </a:r>
            <a:r>
              <a:rPr lang="fr-FR" sz="1400" dirty="0" smtClean="0">
                <a:solidFill>
                  <a:schemeClr val="bg1">
                    <a:lumMod val="50000"/>
                  </a:schemeClr>
                </a:solidFill>
              </a:rPr>
              <a:t>, il faut récupérer les modifications puis décider de les appliquer une par une avec une stratégie précise. Dans ce cas, on préférera faire un </a:t>
            </a:r>
            <a:r>
              <a:rPr lang="fr-FR" sz="1400" dirty="0" err="1" smtClean="0">
                <a:solidFill>
                  <a:srgbClr val="FF0000"/>
                </a:solidFill>
              </a:rPr>
              <a:t>fetch</a:t>
            </a:r>
            <a:r>
              <a:rPr lang="fr-FR" sz="1400" dirty="0" smtClean="0">
                <a:solidFill>
                  <a:srgbClr val="FF0000"/>
                </a:solidFill>
              </a:rPr>
              <a:t> </a:t>
            </a:r>
            <a:r>
              <a:rPr lang="fr-FR" sz="1400" dirty="0" smtClean="0">
                <a:solidFill>
                  <a:schemeClr val="bg1">
                    <a:lumMod val="50000"/>
                  </a:schemeClr>
                </a:solidFill>
              </a:rPr>
              <a:t>(récupération des changements) suivi d’un </a:t>
            </a:r>
            <a:r>
              <a:rPr lang="fr-FR" sz="1400" dirty="0" err="1" smtClean="0">
                <a:solidFill>
                  <a:srgbClr val="FF0000"/>
                </a:solidFill>
              </a:rPr>
              <a:t>merge</a:t>
            </a:r>
            <a:r>
              <a:rPr lang="fr-FR" sz="1400" dirty="0" smtClean="0">
                <a:solidFill>
                  <a:srgbClr val="FF0000"/>
                </a:solidFill>
              </a:rPr>
              <a:t> </a:t>
            </a:r>
            <a:r>
              <a:rPr lang="fr-FR" sz="1400" dirty="0" smtClean="0">
                <a:solidFill>
                  <a:schemeClr val="bg1">
                    <a:lumMod val="50000"/>
                  </a:schemeClr>
                </a:solidFill>
              </a:rPr>
              <a:t>(fusion avec le code local) plutôt qu’un </a:t>
            </a:r>
            <a:r>
              <a:rPr lang="fr-FR" sz="1400" dirty="0" smtClean="0">
                <a:solidFill>
                  <a:srgbClr val="FF0000"/>
                </a:solidFill>
              </a:rPr>
              <a:t>pull</a:t>
            </a:r>
            <a:r>
              <a:rPr lang="fr-FR" sz="1400" dirty="0" smtClean="0">
                <a:solidFill>
                  <a:schemeClr val="bg1">
                    <a:lumMod val="50000"/>
                  </a:schemeClr>
                </a:solidFill>
              </a:rPr>
              <a:t>.</a:t>
            </a:r>
            <a:endParaRPr lang="fr-FR" sz="1400" dirty="0">
              <a:solidFill>
                <a:schemeClr val="bg1">
                  <a:lumMod val="50000"/>
                </a:schemeClr>
              </a:solidFill>
            </a:endParaRPr>
          </a:p>
        </p:txBody>
      </p:sp>
    </p:spTree>
    <p:extLst>
      <p:ext uri="{BB962C8B-B14F-4D97-AF65-F5344CB8AC3E}">
        <p14:creationId xmlns:p14="http://schemas.microsoft.com/office/powerpoint/2010/main" val="74451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48A606BE-24D8-475E-B307-B3CDB79F4C78}"/>
              </a:ext>
            </a:extLst>
          </p:cNvPr>
          <p:cNvSpPr>
            <a:spLocks noGrp="1"/>
          </p:cNvSpPr>
          <p:nvPr>
            <p:ph type="title"/>
          </p:nvPr>
        </p:nvSpPr>
        <p:spPr/>
        <p:txBody>
          <a:bodyPr/>
          <a:lstStyle/>
          <a:p>
            <a:r>
              <a:rPr lang="fr-FR" dirty="0"/>
              <a:t>Travailler avec une </a:t>
            </a:r>
            <a:r>
              <a:rPr lang="fr-FR" dirty="0" err="1"/>
              <a:t>remote</a:t>
            </a:r>
            <a:endParaRPr lang="fr-FR" dirty="0"/>
          </a:p>
        </p:txBody>
      </p:sp>
      <p:sp>
        <p:nvSpPr>
          <p:cNvPr id="4" name="Espace réservé du pied de page 3">
            <a:extLst>
              <a:ext uri="{FF2B5EF4-FFF2-40B4-BE49-F238E27FC236}">
                <a16:creationId xmlns="" xmlns:a16="http://schemas.microsoft.com/office/drawing/2014/main" id="{82514696-1FD5-46AE-8B5F-B60E6C39AC1E}"/>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6B852E2-834D-4321-9761-C5FF8A098DF0}"/>
              </a:ext>
            </a:extLst>
          </p:cNvPr>
          <p:cNvSpPr>
            <a:spLocks noGrp="1"/>
          </p:cNvSpPr>
          <p:nvPr>
            <p:ph type="sldNum" sz="quarter" idx="12"/>
          </p:nvPr>
        </p:nvSpPr>
        <p:spPr/>
        <p:txBody>
          <a:bodyPr/>
          <a:lstStyle/>
          <a:p>
            <a:pPr>
              <a:defRPr/>
            </a:pPr>
            <a:fld id="{276219AF-F5ED-455B-A512-B03AB3602319}" type="slidenum">
              <a:rPr lang="fr-FR" smtClean="0"/>
              <a:pPr>
                <a:defRPr/>
              </a:pPr>
              <a:t>32</a:t>
            </a:fld>
            <a:endParaRPr lang="fr-FR" dirty="0"/>
          </a:p>
        </p:txBody>
      </p:sp>
      <p:pic>
        <p:nvPicPr>
          <p:cNvPr id="6" name="Image 5">
            <a:extLst>
              <a:ext uri="{FF2B5EF4-FFF2-40B4-BE49-F238E27FC236}">
                <a16:creationId xmlns="" xmlns:a16="http://schemas.microsoft.com/office/drawing/2014/main" id="{12BBFC9C-F887-483E-989A-15043EFDF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651870"/>
            <a:ext cx="792087" cy="792087"/>
          </a:xfrm>
          <a:prstGeom prst="rect">
            <a:avLst/>
          </a:prstGeom>
        </p:spPr>
      </p:pic>
      <p:grpSp>
        <p:nvGrpSpPr>
          <p:cNvPr id="9" name="Groupe 8">
            <a:extLst>
              <a:ext uri="{FF2B5EF4-FFF2-40B4-BE49-F238E27FC236}">
                <a16:creationId xmlns="" xmlns:a16="http://schemas.microsoft.com/office/drawing/2014/main" id="{BF057E66-64B7-4B3F-A7A7-D3B54B584047}"/>
              </a:ext>
            </a:extLst>
          </p:cNvPr>
          <p:cNvGrpSpPr/>
          <p:nvPr/>
        </p:nvGrpSpPr>
        <p:grpSpPr>
          <a:xfrm>
            <a:off x="6188564" y="233897"/>
            <a:ext cx="2601185" cy="2601185"/>
            <a:chOff x="5948583" y="267494"/>
            <a:chExt cx="2601185" cy="2601185"/>
          </a:xfrm>
        </p:grpSpPr>
        <p:pic>
          <p:nvPicPr>
            <p:cNvPr id="8" name="Image 7">
              <a:extLst>
                <a:ext uri="{FF2B5EF4-FFF2-40B4-BE49-F238E27FC236}">
                  <a16:creationId xmlns="" xmlns:a16="http://schemas.microsoft.com/office/drawing/2014/main" id="{5C61F776-42F9-42E7-9CD0-1C99DD514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583" y="267494"/>
              <a:ext cx="2601185" cy="2601185"/>
            </a:xfrm>
            <a:prstGeom prst="rect">
              <a:avLst/>
            </a:prstGeom>
          </p:spPr>
        </p:pic>
        <p:sp>
          <p:nvSpPr>
            <p:cNvPr id="7" name="ZoneTexte 6">
              <a:extLst>
                <a:ext uri="{FF2B5EF4-FFF2-40B4-BE49-F238E27FC236}">
                  <a16:creationId xmlns="" xmlns:a16="http://schemas.microsoft.com/office/drawing/2014/main" id="{48DC7FA2-6E1F-4C58-A7DD-78222DCFA258}"/>
                </a:ext>
              </a:extLst>
            </p:cNvPr>
            <p:cNvSpPr txBox="1"/>
            <p:nvPr/>
          </p:nvSpPr>
          <p:spPr>
            <a:xfrm>
              <a:off x="6673111" y="1613781"/>
              <a:ext cx="1152128" cy="286980"/>
            </a:xfrm>
            <a:prstGeom prst="rect">
              <a:avLst/>
            </a:prstGeom>
            <a:noFill/>
          </p:spPr>
          <p:txBody>
            <a:bodyPr wrap="square" lIns="0" tIns="0" rIns="0" bIns="0" rtlCol="0">
              <a:noAutofit/>
            </a:bodyPr>
            <a:lstStyle/>
            <a:p>
              <a:pPr algn="ctr"/>
              <a:r>
                <a:rPr lang="fr-FR" sz="1400" b="1" dirty="0">
                  <a:solidFill>
                    <a:schemeClr val="bg1">
                      <a:lumMod val="50000"/>
                    </a:schemeClr>
                  </a:solidFill>
                </a:rPr>
                <a:t>Server Git</a:t>
              </a:r>
            </a:p>
          </p:txBody>
        </p:sp>
      </p:grpSp>
      <p:pic>
        <p:nvPicPr>
          <p:cNvPr id="12" name="Image 11">
            <a:extLst>
              <a:ext uri="{FF2B5EF4-FFF2-40B4-BE49-F238E27FC236}">
                <a16:creationId xmlns="" xmlns:a16="http://schemas.microsoft.com/office/drawing/2014/main" id="{5CD92C32-E585-45B8-92EB-70B1C64468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00" y="1513329"/>
            <a:ext cx="683865" cy="683865"/>
          </a:xfrm>
          <a:prstGeom prst="rect">
            <a:avLst/>
          </a:prstGeom>
        </p:spPr>
      </p:pic>
      <p:pic>
        <p:nvPicPr>
          <p:cNvPr id="13" name="Image 12">
            <a:extLst>
              <a:ext uri="{FF2B5EF4-FFF2-40B4-BE49-F238E27FC236}">
                <a16:creationId xmlns="" xmlns:a16="http://schemas.microsoft.com/office/drawing/2014/main" id="{AA7F8E39-0DA0-4AB0-B238-90824B0E3E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302" y="3705980"/>
            <a:ext cx="683865" cy="683865"/>
          </a:xfrm>
          <a:prstGeom prst="rect">
            <a:avLst/>
          </a:prstGeom>
        </p:spPr>
      </p:pic>
      <p:sp>
        <p:nvSpPr>
          <p:cNvPr id="2" name="ZoneTexte 1">
            <a:extLst>
              <a:ext uri="{FF2B5EF4-FFF2-40B4-BE49-F238E27FC236}">
                <a16:creationId xmlns="" xmlns:a16="http://schemas.microsoft.com/office/drawing/2014/main" id="{31D9E6BD-A1B3-4375-82E8-8C1AE7795893}"/>
              </a:ext>
            </a:extLst>
          </p:cNvPr>
          <p:cNvSpPr txBox="1"/>
          <p:nvPr/>
        </p:nvSpPr>
        <p:spPr>
          <a:xfrm rot="20324531">
            <a:off x="3040097" y="2217781"/>
            <a:ext cx="1008112" cy="266167"/>
          </a:xfrm>
          <a:prstGeom prst="rect">
            <a:avLst/>
          </a:prstGeom>
          <a:noFill/>
        </p:spPr>
        <p:txBody>
          <a:bodyPr wrap="square" lIns="0" tIns="0" rIns="0" bIns="0" rtlCol="0">
            <a:noAutofit/>
          </a:bodyPr>
          <a:lstStyle/>
          <a:p>
            <a:r>
              <a:rPr lang="fr-FR" sz="1400" dirty="0">
                <a:solidFill>
                  <a:schemeClr val="bg1">
                    <a:lumMod val="50000"/>
                  </a:schemeClr>
                </a:solidFill>
              </a:rPr>
              <a:t>git push</a:t>
            </a:r>
          </a:p>
        </p:txBody>
      </p:sp>
      <p:sp>
        <p:nvSpPr>
          <p:cNvPr id="16" name="Flèche : droite 15">
            <a:extLst>
              <a:ext uri="{FF2B5EF4-FFF2-40B4-BE49-F238E27FC236}">
                <a16:creationId xmlns="" xmlns:a16="http://schemas.microsoft.com/office/drawing/2014/main" id="{D106D519-B105-4AC7-8585-C28DB7E56EEC}"/>
              </a:ext>
            </a:extLst>
          </p:cNvPr>
          <p:cNvSpPr/>
          <p:nvPr/>
        </p:nvSpPr>
        <p:spPr>
          <a:xfrm rot="20368312">
            <a:off x="1441651" y="2349013"/>
            <a:ext cx="4705326" cy="330030"/>
          </a:xfrm>
          <a:prstGeom prst="right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2" name="Flèche : droite 21">
            <a:extLst>
              <a:ext uri="{FF2B5EF4-FFF2-40B4-BE49-F238E27FC236}">
                <a16:creationId xmlns="" xmlns:a16="http://schemas.microsoft.com/office/drawing/2014/main" id="{6525B857-88D2-4A68-9C59-FADB7330F9FF}"/>
              </a:ext>
            </a:extLst>
          </p:cNvPr>
          <p:cNvSpPr/>
          <p:nvPr/>
        </p:nvSpPr>
        <p:spPr>
          <a:xfrm rot="9584096">
            <a:off x="1683845" y="3232396"/>
            <a:ext cx="4705326" cy="330030"/>
          </a:xfrm>
          <a:prstGeom prst="right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ZoneTexte 23">
            <a:extLst>
              <a:ext uri="{FF2B5EF4-FFF2-40B4-BE49-F238E27FC236}">
                <a16:creationId xmlns="" xmlns:a16="http://schemas.microsoft.com/office/drawing/2014/main" id="{B48A7364-939C-47F5-894F-59264F3B27A6}"/>
              </a:ext>
            </a:extLst>
          </p:cNvPr>
          <p:cNvSpPr txBox="1"/>
          <p:nvPr/>
        </p:nvSpPr>
        <p:spPr>
          <a:xfrm rot="20324531">
            <a:off x="2929771" y="3744133"/>
            <a:ext cx="1008112" cy="266167"/>
          </a:xfrm>
          <a:prstGeom prst="rect">
            <a:avLst/>
          </a:prstGeom>
          <a:noFill/>
        </p:spPr>
        <p:txBody>
          <a:bodyPr wrap="square" lIns="0" tIns="0" rIns="0" bIns="0" rtlCol="0">
            <a:noAutofit/>
          </a:bodyPr>
          <a:lstStyle/>
          <a:p>
            <a:pPr algn="ctr"/>
            <a:r>
              <a:rPr lang="fr-FR" sz="1400" dirty="0">
                <a:solidFill>
                  <a:schemeClr val="bg1">
                    <a:lumMod val="50000"/>
                  </a:schemeClr>
                </a:solidFill>
              </a:rPr>
              <a:t>git pull</a:t>
            </a:r>
          </a:p>
        </p:txBody>
      </p:sp>
      <p:sp>
        <p:nvSpPr>
          <p:cNvPr id="26" name="ZoneTexte 25">
            <a:extLst>
              <a:ext uri="{FF2B5EF4-FFF2-40B4-BE49-F238E27FC236}">
                <a16:creationId xmlns="" xmlns:a16="http://schemas.microsoft.com/office/drawing/2014/main" id="{8B0C8482-BAB5-47CA-8C3D-771CD61D6514}"/>
              </a:ext>
            </a:extLst>
          </p:cNvPr>
          <p:cNvSpPr txBox="1"/>
          <p:nvPr/>
        </p:nvSpPr>
        <p:spPr>
          <a:xfrm rot="20324531">
            <a:off x="4009893" y="3340938"/>
            <a:ext cx="1008112" cy="266167"/>
          </a:xfrm>
          <a:prstGeom prst="rect">
            <a:avLst/>
          </a:prstGeom>
          <a:noFill/>
        </p:spPr>
        <p:txBody>
          <a:bodyPr wrap="square" lIns="0" tIns="0" rIns="0" bIns="0" rtlCol="0">
            <a:noAutofit/>
          </a:bodyPr>
          <a:lstStyle/>
          <a:p>
            <a:pPr algn="ctr"/>
            <a:r>
              <a:rPr lang="fr-FR" sz="1400" dirty="0">
                <a:solidFill>
                  <a:schemeClr val="bg1">
                    <a:lumMod val="50000"/>
                  </a:schemeClr>
                </a:solidFill>
              </a:rPr>
              <a:t>git </a:t>
            </a:r>
            <a:r>
              <a:rPr lang="fr-FR" sz="1400" dirty="0" err="1">
                <a:solidFill>
                  <a:schemeClr val="bg1">
                    <a:lumMod val="50000"/>
                  </a:schemeClr>
                </a:solidFill>
              </a:rPr>
              <a:t>fetch</a:t>
            </a:r>
            <a:endParaRPr lang="fr-FR" sz="1400" dirty="0">
              <a:solidFill>
                <a:schemeClr val="bg1">
                  <a:lumMod val="50000"/>
                </a:schemeClr>
              </a:solidFill>
            </a:endParaRPr>
          </a:p>
        </p:txBody>
      </p:sp>
    </p:spTree>
    <p:extLst>
      <p:ext uri="{BB962C8B-B14F-4D97-AF65-F5344CB8AC3E}">
        <p14:creationId xmlns:p14="http://schemas.microsoft.com/office/powerpoint/2010/main" val="533775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smtClean="0"/>
              <a:t>Se déplacer dans ses </a:t>
            </a:r>
            <a:r>
              <a:rPr lang="fr-FR" dirty="0" err="1" smtClean="0"/>
              <a:t>commits</a:t>
            </a:r>
            <a:endParaRPr lang="fr-FR" dirty="0"/>
          </a:p>
        </p:txBody>
      </p:sp>
      <p:sp>
        <p:nvSpPr>
          <p:cNvPr id="4" name="Espace réservé du pied de page 3"/>
          <p:cNvSpPr>
            <a:spLocks noGrp="1"/>
          </p:cNvSpPr>
          <p:nvPr>
            <p:ph type="ftr" sz="quarter" idx="11"/>
          </p:nvPr>
        </p:nvSpPr>
        <p:spPr/>
        <p:txBody>
          <a:bodyPr/>
          <a:lstStyle/>
          <a:p>
            <a:pPr>
              <a:defRPr/>
            </a:pPr>
            <a:r>
              <a:rPr lang="fr-FR" dirty="0"/>
              <a:t>Git</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33</a:t>
            </a:fld>
            <a:endParaRPr lang="fr-FR" dirty="0"/>
          </a:p>
        </p:txBody>
      </p:sp>
    </p:spTree>
    <p:extLst>
      <p:ext uri="{BB962C8B-B14F-4D97-AF65-F5344CB8AC3E}">
        <p14:creationId xmlns:p14="http://schemas.microsoft.com/office/powerpoint/2010/main" val="2879756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a:t>Le </a:t>
            </a:r>
            <a:r>
              <a:rPr lang="fr-FR" dirty="0" err="1" smtClean="0"/>
              <a:t>checkout</a:t>
            </a:r>
            <a:endParaRPr lang="fr-FR" dirty="0"/>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34</a:t>
            </a:fld>
            <a:endParaRPr lang="fr-FR" dirty="0"/>
          </a:p>
        </p:txBody>
      </p:sp>
      <p:pic>
        <p:nvPicPr>
          <p:cNvPr id="7" name="Image 6">
            <a:extLst>
              <a:ext uri="{FF2B5EF4-FFF2-40B4-BE49-F238E27FC236}">
                <a16:creationId xmlns="" xmlns:a16="http://schemas.microsoft.com/office/drawing/2014/main" id="{A5197122-5ED4-496F-A602-BBE7A90EA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2211710"/>
            <a:ext cx="792087" cy="792087"/>
          </a:xfrm>
          <a:prstGeom prst="rect">
            <a:avLst/>
          </a:prstGeom>
        </p:spPr>
      </p:pic>
      <p:sp>
        <p:nvSpPr>
          <p:cNvPr id="9" name="Rectangle à coins arrondis 24">
            <a:extLst>
              <a:ext uri="{FF2B5EF4-FFF2-40B4-BE49-F238E27FC236}">
                <a16:creationId xmlns="" xmlns:a16="http://schemas.microsoft.com/office/drawing/2014/main" id="{8A105A9A-1D65-4A55-AF96-DA3DB1BF7833}"/>
              </a:ext>
            </a:extLst>
          </p:cNvPr>
          <p:cNvSpPr/>
          <p:nvPr/>
        </p:nvSpPr>
        <p:spPr>
          <a:xfrm>
            <a:off x="3040079" y="915566"/>
            <a:ext cx="2703799" cy="648072"/>
          </a:xfrm>
          <a:prstGeom prst="wedgeRoundRectCallout">
            <a:avLst>
              <a:gd name="adj1" fmla="val -12005"/>
              <a:gd name="adj2" fmla="val 88316"/>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Aïe! j’ai tout cassé et je veux revenir à un commit précis !</a:t>
            </a:r>
            <a:endParaRPr lang="fr-FR" sz="1200" dirty="0"/>
          </a:p>
        </p:txBody>
      </p:sp>
      <p:sp>
        <p:nvSpPr>
          <p:cNvPr id="10" name="ZoneTexte 9">
            <a:extLst>
              <a:ext uri="{FF2B5EF4-FFF2-40B4-BE49-F238E27FC236}">
                <a16:creationId xmlns="" xmlns:a16="http://schemas.microsoft.com/office/drawing/2014/main" id="{0518DF72-B5C8-42D4-81C1-A52FC5006F4D}"/>
              </a:ext>
            </a:extLst>
          </p:cNvPr>
          <p:cNvSpPr txBox="1"/>
          <p:nvPr/>
        </p:nvSpPr>
        <p:spPr>
          <a:xfrm>
            <a:off x="1939133" y="3415708"/>
            <a:ext cx="4905689" cy="792087"/>
          </a:xfrm>
          <a:prstGeom prst="rect">
            <a:avLst/>
          </a:prstGeom>
          <a:noFill/>
        </p:spPr>
        <p:txBody>
          <a:bodyPr wrap="square" lIns="0" tIns="0" rIns="0" bIns="0" rtlCol="0">
            <a:noAutofit/>
          </a:bodyPr>
          <a:lstStyle/>
          <a:p>
            <a:r>
              <a:rPr lang="fr-FR" sz="1400" dirty="0" smtClean="0">
                <a:solidFill>
                  <a:schemeClr val="bg1">
                    <a:lumMod val="50000"/>
                  </a:schemeClr>
                </a:solidFill>
              </a:rPr>
              <a:t>C’et une des fonctionnalités principales de Git. Mais avant d’aller plus loin, il faut bien comprendre le fonctionnement de stockage des </a:t>
            </a:r>
            <a:r>
              <a:rPr lang="fr-FR" sz="1400" dirty="0" err="1" smtClean="0">
                <a:solidFill>
                  <a:schemeClr val="bg1">
                    <a:lumMod val="50000"/>
                  </a:schemeClr>
                </a:solidFill>
              </a:rPr>
              <a:t>commits</a:t>
            </a:r>
            <a:r>
              <a:rPr lang="fr-FR" sz="1400" dirty="0" smtClean="0">
                <a:solidFill>
                  <a:schemeClr val="bg1">
                    <a:lumMod val="50000"/>
                  </a:schemeClr>
                </a:solidFill>
              </a:rPr>
              <a:t> de Git : </a:t>
            </a:r>
            <a:r>
              <a:rPr lang="fr-FR" sz="1400" u="sng" dirty="0" smtClean="0">
                <a:solidFill>
                  <a:schemeClr val="bg1">
                    <a:lumMod val="50000"/>
                  </a:schemeClr>
                </a:solidFill>
              </a:rPr>
              <a:t>La liste chaînée</a:t>
            </a:r>
            <a:r>
              <a:rPr lang="fr-FR" sz="1400" dirty="0" smtClean="0">
                <a:solidFill>
                  <a:schemeClr val="bg1">
                    <a:lumMod val="50000"/>
                  </a:schemeClr>
                </a:solidFill>
              </a:rPr>
              <a:t>.</a:t>
            </a:r>
            <a:endParaRPr lang="fr-FR" sz="1400" dirty="0">
              <a:solidFill>
                <a:schemeClr val="bg1">
                  <a:lumMod val="50000"/>
                </a:schemeClr>
              </a:solidFill>
            </a:endParaRPr>
          </a:p>
        </p:txBody>
      </p:sp>
    </p:spTree>
    <p:extLst>
      <p:ext uri="{BB962C8B-B14F-4D97-AF65-F5344CB8AC3E}">
        <p14:creationId xmlns:p14="http://schemas.microsoft.com/office/powerpoint/2010/main" val="11205792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ED805DD4-FC56-40E8-A1EF-9A47CBE5645F}"/>
              </a:ext>
            </a:extLst>
          </p:cNvPr>
          <p:cNvSpPr>
            <a:spLocks noGrp="1"/>
          </p:cNvSpPr>
          <p:nvPr>
            <p:ph idx="1"/>
          </p:nvPr>
        </p:nvSpPr>
        <p:spPr/>
        <p:txBody>
          <a:bodyPr/>
          <a:lstStyle/>
          <a:p>
            <a:r>
              <a:rPr lang="fr-FR" dirty="0"/>
              <a:t>Dans la mémoire de l’ordinateur, une variable c’est une boite qui a une adresse et qui contient une valeur</a:t>
            </a:r>
          </a:p>
        </p:txBody>
      </p:sp>
      <p:sp>
        <p:nvSpPr>
          <p:cNvPr id="3" name="Titre 2">
            <a:extLst>
              <a:ext uri="{FF2B5EF4-FFF2-40B4-BE49-F238E27FC236}">
                <a16:creationId xmlns="" xmlns:a16="http://schemas.microsoft.com/office/drawing/2014/main" id="{C466C64C-FF78-4DAA-B7D7-F769A08BB7D8}"/>
              </a:ext>
            </a:extLst>
          </p:cNvPr>
          <p:cNvSpPr>
            <a:spLocks noGrp="1"/>
          </p:cNvSpPr>
          <p:nvPr>
            <p:ph type="title"/>
          </p:nvPr>
        </p:nvSpPr>
        <p:spPr/>
        <p:txBody>
          <a:bodyPr/>
          <a:lstStyle/>
          <a:p>
            <a:r>
              <a:rPr lang="fr-FR" dirty="0"/>
              <a:t>Rappel – Liste chainée</a:t>
            </a:r>
          </a:p>
        </p:txBody>
      </p:sp>
      <p:sp>
        <p:nvSpPr>
          <p:cNvPr id="4" name="Espace réservé du pied de page 3">
            <a:extLst>
              <a:ext uri="{FF2B5EF4-FFF2-40B4-BE49-F238E27FC236}">
                <a16:creationId xmlns="" xmlns:a16="http://schemas.microsoft.com/office/drawing/2014/main" id="{D98BDE29-7967-416D-8034-788C3CF4A5DB}"/>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7B19372-212C-4363-8D8D-D21BE3455A9F}"/>
              </a:ext>
            </a:extLst>
          </p:cNvPr>
          <p:cNvSpPr>
            <a:spLocks noGrp="1"/>
          </p:cNvSpPr>
          <p:nvPr>
            <p:ph type="sldNum" sz="quarter" idx="12"/>
          </p:nvPr>
        </p:nvSpPr>
        <p:spPr/>
        <p:txBody>
          <a:bodyPr/>
          <a:lstStyle/>
          <a:p>
            <a:pPr>
              <a:defRPr/>
            </a:pPr>
            <a:fld id="{276219AF-F5ED-455B-A512-B03AB3602319}" type="slidenum">
              <a:rPr lang="fr-FR" smtClean="0"/>
              <a:pPr>
                <a:defRPr/>
              </a:pPr>
              <a:t>35</a:t>
            </a:fld>
            <a:endParaRPr lang="fr-FR" dirty="0"/>
          </a:p>
        </p:txBody>
      </p:sp>
      <p:sp>
        <p:nvSpPr>
          <p:cNvPr id="7" name="Cube 6">
            <a:extLst>
              <a:ext uri="{FF2B5EF4-FFF2-40B4-BE49-F238E27FC236}">
                <a16:creationId xmlns="" xmlns:a16="http://schemas.microsoft.com/office/drawing/2014/main" id="{F2ADC24A-EE60-4B0B-8071-ADD7B4D5C3EE}"/>
              </a:ext>
            </a:extLst>
          </p:cNvPr>
          <p:cNvSpPr/>
          <p:nvPr/>
        </p:nvSpPr>
        <p:spPr>
          <a:xfrm>
            <a:off x="4139952" y="1923678"/>
            <a:ext cx="1296722" cy="1296144"/>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ZoneTexte 7">
            <a:extLst>
              <a:ext uri="{FF2B5EF4-FFF2-40B4-BE49-F238E27FC236}">
                <a16:creationId xmlns="" xmlns:a16="http://schemas.microsoft.com/office/drawing/2014/main" id="{3D949A32-EDBA-4937-A567-AC9476E0FD2E}"/>
              </a:ext>
            </a:extLst>
          </p:cNvPr>
          <p:cNvSpPr txBox="1"/>
          <p:nvPr/>
        </p:nvSpPr>
        <p:spPr>
          <a:xfrm>
            <a:off x="4320261" y="2467387"/>
            <a:ext cx="648072" cy="360040"/>
          </a:xfrm>
          <a:prstGeom prst="rect">
            <a:avLst/>
          </a:prstGeom>
          <a:noFill/>
        </p:spPr>
        <p:txBody>
          <a:bodyPr wrap="square" lIns="0" tIns="0" rIns="0" bIns="0" rtlCol="0">
            <a:noAutofit/>
          </a:bodyPr>
          <a:lstStyle/>
          <a:p>
            <a:pPr algn="ctr"/>
            <a:r>
              <a:rPr lang="fr-FR" sz="3000" b="1" dirty="0">
                <a:solidFill>
                  <a:srgbClr val="000000"/>
                </a:solidFill>
              </a:rPr>
              <a:t>3</a:t>
            </a:r>
          </a:p>
        </p:txBody>
      </p:sp>
      <p:sp>
        <p:nvSpPr>
          <p:cNvPr id="9" name="ZoneTexte 8">
            <a:extLst>
              <a:ext uri="{FF2B5EF4-FFF2-40B4-BE49-F238E27FC236}">
                <a16:creationId xmlns="" xmlns:a16="http://schemas.microsoft.com/office/drawing/2014/main" id="{698EBE30-4C2D-4473-A87F-6FAF27186C8C}"/>
              </a:ext>
            </a:extLst>
          </p:cNvPr>
          <p:cNvSpPr txBox="1"/>
          <p:nvPr/>
        </p:nvSpPr>
        <p:spPr>
          <a:xfrm>
            <a:off x="4032229" y="3260472"/>
            <a:ext cx="1512168" cy="332940"/>
          </a:xfrm>
          <a:prstGeom prst="rect">
            <a:avLst/>
          </a:prstGeom>
          <a:noFill/>
        </p:spPr>
        <p:txBody>
          <a:bodyPr wrap="square" lIns="0" tIns="0" rIns="0" bIns="0" rtlCol="0">
            <a:noAutofit/>
          </a:bodyPr>
          <a:lstStyle/>
          <a:p>
            <a:pPr algn="ctr"/>
            <a:r>
              <a:rPr lang="fr-FR" sz="1000" dirty="0">
                <a:solidFill>
                  <a:srgbClr val="000000"/>
                </a:solidFill>
              </a:rPr>
              <a:t>59 rue de la république, Montreuil</a:t>
            </a:r>
          </a:p>
        </p:txBody>
      </p:sp>
      <p:cxnSp>
        <p:nvCxnSpPr>
          <p:cNvPr id="11" name="Connecteur droit avec flèche 10">
            <a:extLst>
              <a:ext uri="{FF2B5EF4-FFF2-40B4-BE49-F238E27FC236}">
                <a16:creationId xmlns="" xmlns:a16="http://schemas.microsoft.com/office/drawing/2014/main" id="{83A20B0D-EA83-47E9-8764-8C2AD691D131}"/>
              </a:ext>
            </a:extLst>
          </p:cNvPr>
          <p:cNvCxnSpPr>
            <a:cxnSpLocks/>
          </p:cNvCxnSpPr>
          <p:nvPr/>
        </p:nvCxnSpPr>
        <p:spPr>
          <a:xfrm>
            <a:off x="1907704" y="3363838"/>
            <a:ext cx="2124525"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 xmlns:a16="http://schemas.microsoft.com/office/drawing/2014/main" id="{06B55050-2C4F-4DD6-88B4-826D6446ABD6}"/>
              </a:ext>
            </a:extLst>
          </p:cNvPr>
          <p:cNvSpPr txBox="1"/>
          <p:nvPr/>
        </p:nvSpPr>
        <p:spPr>
          <a:xfrm>
            <a:off x="539552" y="3264904"/>
            <a:ext cx="1512168" cy="332940"/>
          </a:xfrm>
          <a:prstGeom prst="rect">
            <a:avLst/>
          </a:prstGeom>
          <a:noFill/>
        </p:spPr>
        <p:txBody>
          <a:bodyPr wrap="square" lIns="0" tIns="0" rIns="0" bIns="0" rtlCol="0">
            <a:noAutofit/>
          </a:bodyPr>
          <a:lstStyle/>
          <a:p>
            <a:pPr algn="ctr"/>
            <a:r>
              <a:rPr lang="fr-FR" sz="1000" dirty="0">
                <a:solidFill>
                  <a:srgbClr val="000000"/>
                </a:solidFill>
              </a:rPr>
              <a:t>L’adresse mémoire</a:t>
            </a:r>
          </a:p>
        </p:txBody>
      </p:sp>
      <p:cxnSp>
        <p:nvCxnSpPr>
          <p:cNvPr id="13" name="Connecteur droit avec flèche 12">
            <a:extLst>
              <a:ext uri="{FF2B5EF4-FFF2-40B4-BE49-F238E27FC236}">
                <a16:creationId xmlns="" xmlns:a16="http://schemas.microsoft.com/office/drawing/2014/main" id="{375D8B21-F016-47C0-BED6-9A21B98F45DF}"/>
              </a:ext>
            </a:extLst>
          </p:cNvPr>
          <p:cNvCxnSpPr>
            <a:cxnSpLocks/>
          </p:cNvCxnSpPr>
          <p:nvPr/>
        </p:nvCxnSpPr>
        <p:spPr>
          <a:xfrm>
            <a:off x="1835696" y="2725613"/>
            <a:ext cx="2664296"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 xmlns:a16="http://schemas.microsoft.com/office/drawing/2014/main" id="{203E640A-636A-43BB-B067-C95CD17EF0D0}"/>
              </a:ext>
            </a:extLst>
          </p:cNvPr>
          <p:cNvSpPr txBox="1"/>
          <p:nvPr/>
        </p:nvSpPr>
        <p:spPr>
          <a:xfrm>
            <a:off x="417422" y="2656128"/>
            <a:ext cx="1512168" cy="332940"/>
          </a:xfrm>
          <a:prstGeom prst="rect">
            <a:avLst/>
          </a:prstGeom>
          <a:noFill/>
        </p:spPr>
        <p:txBody>
          <a:bodyPr wrap="square" lIns="0" tIns="0" rIns="0" bIns="0" rtlCol="0">
            <a:noAutofit/>
          </a:bodyPr>
          <a:lstStyle/>
          <a:p>
            <a:pPr algn="ctr"/>
            <a:r>
              <a:rPr lang="fr-FR" sz="1000" dirty="0">
                <a:solidFill>
                  <a:srgbClr val="000000"/>
                </a:solidFill>
              </a:rPr>
              <a:t>Valeur de la variable</a:t>
            </a:r>
          </a:p>
        </p:txBody>
      </p:sp>
      <p:sp>
        <p:nvSpPr>
          <p:cNvPr id="16" name="ZoneTexte 15">
            <a:extLst>
              <a:ext uri="{FF2B5EF4-FFF2-40B4-BE49-F238E27FC236}">
                <a16:creationId xmlns="" xmlns:a16="http://schemas.microsoft.com/office/drawing/2014/main" id="{7EAF7574-E5BB-40D6-8D07-BB61156C5A76}"/>
              </a:ext>
            </a:extLst>
          </p:cNvPr>
          <p:cNvSpPr txBox="1"/>
          <p:nvPr/>
        </p:nvSpPr>
        <p:spPr>
          <a:xfrm>
            <a:off x="5148064" y="1563638"/>
            <a:ext cx="936104" cy="288032"/>
          </a:xfrm>
          <a:prstGeom prst="rect">
            <a:avLst/>
          </a:prstGeom>
          <a:noFill/>
        </p:spPr>
        <p:txBody>
          <a:bodyPr wrap="square" lIns="0" tIns="0" rIns="0" bIns="0" rtlCol="0">
            <a:noAutofit/>
          </a:bodyPr>
          <a:lstStyle/>
          <a:p>
            <a:pPr algn="ctr"/>
            <a:r>
              <a:rPr lang="fr-FR" sz="1500" dirty="0">
                <a:solidFill>
                  <a:srgbClr val="323334"/>
                </a:solidFill>
              </a:rPr>
              <a:t>Variable n°1</a:t>
            </a:r>
          </a:p>
        </p:txBody>
      </p:sp>
    </p:spTree>
    <p:extLst>
      <p:ext uri="{BB962C8B-B14F-4D97-AF65-F5344CB8AC3E}">
        <p14:creationId xmlns:p14="http://schemas.microsoft.com/office/powerpoint/2010/main" val="1775085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ED805DD4-FC56-40E8-A1EF-9A47CBE5645F}"/>
              </a:ext>
            </a:extLst>
          </p:cNvPr>
          <p:cNvSpPr>
            <a:spLocks noGrp="1"/>
          </p:cNvSpPr>
          <p:nvPr>
            <p:ph idx="1"/>
          </p:nvPr>
        </p:nvSpPr>
        <p:spPr/>
        <p:txBody>
          <a:bodyPr>
            <a:normAutofit fontScale="85000" lnSpcReduction="10000"/>
          </a:bodyPr>
          <a:lstStyle/>
          <a:p>
            <a:r>
              <a:rPr lang="fr-FR" dirty="0"/>
              <a:t>Mais une variable peut </a:t>
            </a:r>
            <a:r>
              <a:rPr lang="fr-FR" dirty="0" smtClean="0"/>
              <a:t>contenir (entre autre) </a:t>
            </a:r>
            <a:r>
              <a:rPr lang="fr-FR" dirty="0"/>
              <a:t>l’adresse mémoire d’une autre variable comme valeur</a:t>
            </a:r>
          </a:p>
          <a:p>
            <a:endParaRPr lang="fr-FR" dirty="0"/>
          </a:p>
          <a:p>
            <a:endParaRPr lang="fr-FR" dirty="0"/>
          </a:p>
          <a:p>
            <a:endParaRPr lang="fr-FR" dirty="0"/>
          </a:p>
          <a:p>
            <a:endParaRPr lang="fr-FR" dirty="0"/>
          </a:p>
          <a:p>
            <a:pPr marL="0" indent="0">
              <a:buNone/>
            </a:pPr>
            <a:endParaRPr lang="fr-FR" dirty="0"/>
          </a:p>
          <a:p>
            <a:endParaRPr lang="fr-FR" dirty="0"/>
          </a:p>
          <a:p>
            <a:pPr marL="0" indent="0">
              <a:buNone/>
            </a:pPr>
            <a:endParaRPr lang="fr-FR" dirty="0"/>
          </a:p>
          <a:p>
            <a:pPr marL="0" indent="0">
              <a:buNone/>
            </a:pPr>
            <a:endParaRPr lang="fr-FR" dirty="0"/>
          </a:p>
          <a:p>
            <a:endParaRPr lang="fr-FR" dirty="0"/>
          </a:p>
          <a:p>
            <a:endParaRPr lang="fr-FR" dirty="0"/>
          </a:p>
          <a:p>
            <a:endParaRPr lang="fr-FR" dirty="0"/>
          </a:p>
          <a:p>
            <a:r>
              <a:rPr lang="fr-FR" dirty="0"/>
              <a:t>Ainsi, on dit que ma variable 2 pointe sur ma variable 1 (Parce que sa valeur est l’adresse de la variable 1). Et une variable qui pointe sur une autre, on appelle ça un </a:t>
            </a:r>
            <a:r>
              <a:rPr lang="fr-FR" b="1" dirty="0">
                <a:solidFill>
                  <a:srgbClr val="FF0000"/>
                </a:solidFill>
              </a:rPr>
              <a:t>pointeur</a:t>
            </a:r>
            <a:r>
              <a:rPr lang="fr-FR" dirty="0"/>
              <a:t>.</a:t>
            </a:r>
          </a:p>
        </p:txBody>
      </p:sp>
      <p:sp>
        <p:nvSpPr>
          <p:cNvPr id="3" name="Titre 2">
            <a:extLst>
              <a:ext uri="{FF2B5EF4-FFF2-40B4-BE49-F238E27FC236}">
                <a16:creationId xmlns="" xmlns:a16="http://schemas.microsoft.com/office/drawing/2014/main" id="{C466C64C-FF78-4DAA-B7D7-F769A08BB7D8}"/>
              </a:ext>
            </a:extLst>
          </p:cNvPr>
          <p:cNvSpPr>
            <a:spLocks noGrp="1"/>
          </p:cNvSpPr>
          <p:nvPr>
            <p:ph type="title"/>
          </p:nvPr>
        </p:nvSpPr>
        <p:spPr/>
        <p:txBody>
          <a:bodyPr/>
          <a:lstStyle/>
          <a:p>
            <a:r>
              <a:rPr lang="fr-FR" dirty="0"/>
              <a:t>Rappel – Liste chainée</a:t>
            </a:r>
          </a:p>
        </p:txBody>
      </p:sp>
      <p:sp>
        <p:nvSpPr>
          <p:cNvPr id="4" name="Espace réservé du pied de page 3">
            <a:extLst>
              <a:ext uri="{FF2B5EF4-FFF2-40B4-BE49-F238E27FC236}">
                <a16:creationId xmlns="" xmlns:a16="http://schemas.microsoft.com/office/drawing/2014/main" id="{D98BDE29-7967-416D-8034-788C3CF4A5DB}"/>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7B19372-212C-4363-8D8D-D21BE3455A9F}"/>
              </a:ext>
            </a:extLst>
          </p:cNvPr>
          <p:cNvSpPr>
            <a:spLocks noGrp="1"/>
          </p:cNvSpPr>
          <p:nvPr>
            <p:ph type="sldNum" sz="quarter" idx="12"/>
          </p:nvPr>
        </p:nvSpPr>
        <p:spPr/>
        <p:txBody>
          <a:bodyPr/>
          <a:lstStyle/>
          <a:p>
            <a:pPr>
              <a:defRPr/>
            </a:pPr>
            <a:fld id="{276219AF-F5ED-455B-A512-B03AB3602319}" type="slidenum">
              <a:rPr lang="fr-FR" smtClean="0"/>
              <a:pPr>
                <a:defRPr/>
              </a:pPr>
              <a:t>36</a:t>
            </a:fld>
            <a:endParaRPr lang="fr-FR" dirty="0"/>
          </a:p>
        </p:txBody>
      </p:sp>
      <p:sp>
        <p:nvSpPr>
          <p:cNvPr id="7" name="Cube 6">
            <a:extLst>
              <a:ext uri="{FF2B5EF4-FFF2-40B4-BE49-F238E27FC236}">
                <a16:creationId xmlns="" xmlns:a16="http://schemas.microsoft.com/office/drawing/2014/main" id="{F2ADC24A-EE60-4B0B-8071-ADD7B4D5C3EE}"/>
              </a:ext>
            </a:extLst>
          </p:cNvPr>
          <p:cNvSpPr/>
          <p:nvPr/>
        </p:nvSpPr>
        <p:spPr>
          <a:xfrm>
            <a:off x="1763688" y="1837704"/>
            <a:ext cx="1296722" cy="1296144"/>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ZoneTexte 7">
            <a:extLst>
              <a:ext uri="{FF2B5EF4-FFF2-40B4-BE49-F238E27FC236}">
                <a16:creationId xmlns="" xmlns:a16="http://schemas.microsoft.com/office/drawing/2014/main" id="{3D949A32-EDBA-4937-A567-AC9476E0FD2E}"/>
              </a:ext>
            </a:extLst>
          </p:cNvPr>
          <p:cNvSpPr txBox="1"/>
          <p:nvPr/>
        </p:nvSpPr>
        <p:spPr>
          <a:xfrm>
            <a:off x="1907704" y="2459619"/>
            <a:ext cx="648072" cy="360040"/>
          </a:xfrm>
          <a:prstGeom prst="rect">
            <a:avLst/>
          </a:prstGeom>
          <a:noFill/>
        </p:spPr>
        <p:txBody>
          <a:bodyPr wrap="square" lIns="0" tIns="0" rIns="0" bIns="0" rtlCol="0">
            <a:noAutofit/>
          </a:bodyPr>
          <a:lstStyle/>
          <a:p>
            <a:pPr algn="ctr"/>
            <a:r>
              <a:rPr lang="fr-FR" sz="3000" b="1" dirty="0">
                <a:solidFill>
                  <a:srgbClr val="000000"/>
                </a:solidFill>
              </a:rPr>
              <a:t>3</a:t>
            </a:r>
          </a:p>
        </p:txBody>
      </p:sp>
      <p:sp>
        <p:nvSpPr>
          <p:cNvPr id="9" name="ZoneTexte 8">
            <a:extLst>
              <a:ext uri="{FF2B5EF4-FFF2-40B4-BE49-F238E27FC236}">
                <a16:creationId xmlns="" xmlns:a16="http://schemas.microsoft.com/office/drawing/2014/main" id="{698EBE30-4C2D-4473-A87F-6FAF27186C8C}"/>
              </a:ext>
            </a:extLst>
          </p:cNvPr>
          <p:cNvSpPr txBox="1"/>
          <p:nvPr/>
        </p:nvSpPr>
        <p:spPr>
          <a:xfrm>
            <a:off x="1655965" y="3174498"/>
            <a:ext cx="1512168" cy="332940"/>
          </a:xfrm>
          <a:prstGeom prst="rect">
            <a:avLst/>
          </a:prstGeom>
          <a:noFill/>
        </p:spPr>
        <p:txBody>
          <a:bodyPr wrap="square" lIns="0" tIns="0" rIns="0" bIns="0" rtlCol="0">
            <a:noAutofit/>
          </a:bodyPr>
          <a:lstStyle/>
          <a:p>
            <a:pPr algn="ctr"/>
            <a:r>
              <a:rPr lang="fr-FR" sz="1000" dirty="0">
                <a:solidFill>
                  <a:srgbClr val="000000"/>
                </a:solidFill>
              </a:rPr>
              <a:t>59 rue de la république, Montreuil</a:t>
            </a:r>
          </a:p>
        </p:txBody>
      </p:sp>
      <p:sp>
        <p:nvSpPr>
          <p:cNvPr id="14" name="Cube 13">
            <a:extLst>
              <a:ext uri="{FF2B5EF4-FFF2-40B4-BE49-F238E27FC236}">
                <a16:creationId xmlns="" xmlns:a16="http://schemas.microsoft.com/office/drawing/2014/main" id="{D2482D1F-7228-4DB2-979D-520E2FE84C7F}"/>
              </a:ext>
            </a:extLst>
          </p:cNvPr>
          <p:cNvSpPr/>
          <p:nvPr/>
        </p:nvSpPr>
        <p:spPr>
          <a:xfrm>
            <a:off x="5076056" y="1765696"/>
            <a:ext cx="1296722" cy="1296144"/>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ZoneTexte 15">
            <a:extLst>
              <a:ext uri="{FF2B5EF4-FFF2-40B4-BE49-F238E27FC236}">
                <a16:creationId xmlns="" xmlns:a16="http://schemas.microsoft.com/office/drawing/2014/main" id="{57CE7A5C-4F95-4CF0-B8ED-EE59A6BD4E11}"/>
              </a:ext>
            </a:extLst>
          </p:cNvPr>
          <p:cNvSpPr txBox="1"/>
          <p:nvPr/>
        </p:nvSpPr>
        <p:spPr>
          <a:xfrm>
            <a:off x="5220072" y="2545593"/>
            <a:ext cx="648072" cy="360040"/>
          </a:xfrm>
          <a:prstGeom prst="rect">
            <a:avLst/>
          </a:prstGeom>
          <a:noFill/>
        </p:spPr>
        <p:txBody>
          <a:bodyPr wrap="square" lIns="0" tIns="0" rIns="0" bIns="0" rtlCol="0">
            <a:noAutofit/>
          </a:bodyPr>
          <a:lstStyle/>
          <a:p>
            <a:pPr algn="ctr"/>
            <a:r>
              <a:rPr lang="fr-FR" sz="800" dirty="0">
                <a:solidFill>
                  <a:srgbClr val="000000"/>
                </a:solidFill>
              </a:rPr>
              <a:t>59 rue de la république, Montreuil</a:t>
            </a:r>
          </a:p>
          <a:p>
            <a:pPr algn="ctr"/>
            <a:endParaRPr lang="fr-FR" sz="800" b="1" dirty="0">
              <a:solidFill>
                <a:srgbClr val="000000"/>
              </a:solidFill>
            </a:endParaRPr>
          </a:p>
        </p:txBody>
      </p:sp>
      <p:sp>
        <p:nvSpPr>
          <p:cNvPr id="17" name="ZoneTexte 16">
            <a:extLst>
              <a:ext uri="{FF2B5EF4-FFF2-40B4-BE49-F238E27FC236}">
                <a16:creationId xmlns="" xmlns:a16="http://schemas.microsoft.com/office/drawing/2014/main" id="{11923D91-D7FC-4FF0-B380-11931BE9EECA}"/>
              </a:ext>
            </a:extLst>
          </p:cNvPr>
          <p:cNvSpPr txBox="1"/>
          <p:nvPr/>
        </p:nvSpPr>
        <p:spPr>
          <a:xfrm>
            <a:off x="4968333" y="3102490"/>
            <a:ext cx="1512168" cy="332940"/>
          </a:xfrm>
          <a:prstGeom prst="rect">
            <a:avLst/>
          </a:prstGeom>
          <a:noFill/>
        </p:spPr>
        <p:txBody>
          <a:bodyPr wrap="square" lIns="0" tIns="0" rIns="0" bIns="0" rtlCol="0">
            <a:noAutofit/>
          </a:bodyPr>
          <a:lstStyle/>
          <a:p>
            <a:pPr algn="ctr"/>
            <a:r>
              <a:rPr lang="fr-FR" sz="1000" dirty="0">
                <a:solidFill>
                  <a:srgbClr val="000000"/>
                </a:solidFill>
              </a:rPr>
              <a:t>34 Avenue des champs Elysées</a:t>
            </a:r>
          </a:p>
        </p:txBody>
      </p:sp>
      <p:sp>
        <p:nvSpPr>
          <p:cNvPr id="18" name="ZoneTexte 17">
            <a:extLst>
              <a:ext uri="{FF2B5EF4-FFF2-40B4-BE49-F238E27FC236}">
                <a16:creationId xmlns="" xmlns:a16="http://schemas.microsoft.com/office/drawing/2014/main" id="{3F4DB1FD-0603-459A-A052-F455FDC3829B}"/>
              </a:ext>
            </a:extLst>
          </p:cNvPr>
          <p:cNvSpPr txBox="1"/>
          <p:nvPr/>
        </p:nvSpPr>
        <p:spPr>
          <a:xfrm>
            <a:off x="2124306" y="1395176"/>
            <a:ext cx="936104" cy="288032"/>
          </a:xfrm>
          <a:prstGeom prst="rect">
            <a:avLst/>
          </a:prstGeom>
          <a:noFill/>
        </p:spPr>
        <p:txBody>
          <a:bodyPr wrap="square" lIns="0" tIns="0" rIns="0" bIns="0" rtlCol="0">
            <a:noAutofit/>
          </a:bodyPr>
          <a:lstStyle/>
          <a:p>
            <a:pPr algn="ctr"/>
            <a:r>
              <a:rPr lang="fr-FR" sz="1500" dirty="0">
                <a:solidFill>
                  <a:srgbClr val="323334"/>
                </a:solidFill>
              </a:rPr>
              <a:t>Variable n°1</a:t>
            </a:r>
          </a:p>
        </p:txBody>
      </p:sp>
      <p:sp>
        <p:nvSpPr>
          <p:cNvPr id="19" name="ZoneTexte 18">
            <a:extLst>
              <a:ext uri="{FF2B5EF4-FFF2-40B4-BE49-F238E27FC236}">
                <a16:creationId xmlns="" xmlns:a16="http://schemas.microsoft.com/office/drawing/2014/main" id="{3BD592E3-8EC3-4C7F-9506-D16EDB735509}"/>
              </a:ext>
            </a:extLst>
          </p:cNvPr>
          <p:cNvSpPr txBox="1"/>
          <p:nvPr/>
        </p:nvSpPr>
        <p:spPr>
          <a:xfrm>
            <a:off x="5364088" y="1315690"/>
            <a:ext cx="936104" cy="288032"/>
          </a:xfrm>
          <a:prstGeom prst="rect">
            <a:avLst/>
          </a:prstGeom>
          <a:noFill/>
        </p:spPr>
        <p:txBody>
          <a:bodyPr wrap="square" lIns="0" tIns="0" rIns="0" bIns="0" rtlCol="0">
            <a:noAutofit/>
          </a:bodyPr>
          <a:lstStyle/>
          <a:p>
            <a:pPr algn="ctr"/>
            <a:r>
              <a:rPr lang="fr-FR" sz="1500" dirty="0">
                <a:solidFill>
                  <a:srgbClr val="323334"/>
                </a:solidFill>
              </a:rPr>
              <a:t>Variable n°2</a:t>
            </a:r>
          </a:p>
        </p:txBody>
      </p:sp>
      <p:sp>
        <p:nvSpPr>
          <p:cNvPr id="10" name="Flèche : courbe vers le bas 9">
            <a:extLst>
              <a:ext uri="{FF2B5EF4-FFF2-40B4-BE49-F238E27FC236}">
                <a16:creationId xmlns="" xmlns:a16="http://schemas.microsoft.com/office/drawing/2014/main" id="{4B741B26-F7C1-4CD2-B01A-73913D40594D}"/>
              </a:ext>
            </a:extLst>
          </p:cNvPr>
          <p:cNvSpPr/>
          <p:nvPr/>
        </p:nvSpPr>
        <p:spPr>
          <a:xfrm rot="10800000">
            <a:off x="3181162" y="3291772"/>
            <a:ext cx="1764485" cy="431332"/>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Tree>
    <p:extLst>
      <p:ext uri="{BB962C8B-B14F-4D97-AF65-F5344CB8AC3E}">
        <p14:creationId xmlns:p14="http://schemas.microsoft.com/office/powerpoint/2010/main" val="7610570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ED805DD4-FC56-40E8-A1EF-9A47CBE5645F}"/>
              </a:ext>
            </a:extLst>
          </p:cNvPr>
          <p:cNvSpPr>
            <a:spLocks noGrp="1"/>
          </p:cNvSpPr>
          <p:nvPr>
            <p:ph idx="1"/>
          </p:nvPr>
        </p:nvSpPr>
        <p:spPr/>
        <p:txBody>
          <a:bodyPr>
            <a:normAutofit fontScale="92500" lnSpcReduction="20000"/>
          </a:bodyPr>
          <a:lstStyle/>
          <a:p>
            <a:r>
              <a:rPr lang="fr-FR" dirty="0"/>
              <a:t>Imaginez que dans ma variable n°2 je stocke les informations de mon commit ET l’adresse du commit précédent.</a:t>
            </a:r>
          </a:p>
          <a:p>
            <a:endParaRPr lang="fr-FR" dirty="0"/>
          </a:p>
          <a:p>
            <a:endParaRPr lang="fr-FR" dirty="0"/>
          </a:p>
          <a:p>
            <a:endParaRPr lang="fr-FR" dirty="0"/>
          </a:p>
          <a:p>
            <a:endParaRPr lang="fr-FR" dirty="0"/>
          </a:p>
          <a:p>
            <a:endParaRPr lang="fr-FR" dirty="0" smtClean="0"/>
          </a:p>
          <a:p>
            <a:endParaRPr lang="fr-FR" dirty="0"/>
          </a:p>
          <a:p>
            <a:endParaRPr lang="fr-FR" dirty="0"/>
          </a:p>
          <a:p>
            <a:endParaRPr lang="fr-FR" dirty="0"/>
          </a:p>
          <a:p>
            <a:endParaRPr lang="fr-FR" dirty="0"/>
          </a:p>
          <a:p>
            <a:pPr marL="0" indent="0">
              <a:buNone/>
            </a:pPr>
            <a:endParaRPr lang="fr-FR" dirty="0" smtClean="0"/>
          </a:p>
          <a:p>
            <a:endParaRPr lang="fr-FR" dirty="0"/>
          </a:p>
          <a:p>
            <a:r>
              <a:rPr lang="fr-FR" dirty="0"/>
              <a:t>L’historique des </a:t>
            </a:r>
            <a:r>
              <a:rPr lang="fr-FR" dirty="0" err="1"/>
              <a:t>commits</a:t>
            </a:r>
            <a:r>
              <a:rPr lang="fr-FR" dirty="0"/>
              <a:t> de Git, c’est exactement ça ! Une liste chainée de commit. </a:t>
            </a:r>
            <a:r>
              <a:rPr lang="fr-FR" dirty="0" smtClean="0"/>
              <a:t>Sauf que les adresses sont représentées par le </a:t>
            </a:r>
            <a:r>
              <a:rPr lang="fr-FR" dirty="0"/>
              <a:t>Hash des </a:t>
            </a:r>
            <a:r>
              <a:rPr lang="fr-FR" dirty="0" err="1"/>
              <a:t>commits</a:t>
            </a:r>
            <a:r>
              <a:rPr lang="fr-FR" dirty="0" smtClean="0"/>
              <a:t>.</a:t>
            </a:r>
          </a:p>
        </p:txBody>
      </p:sp>
      <p:sp>
        <p:nvSpPr>
          <p:cNvPr id="3" name="Titre 2">
            <a:extLst>
              <a:ext uri="{FF2B5EF4-FFF2-40B4-BE49-F238E27FC236}">
                <a16:creationId xmlns="" xmlns:a16="http://schemas.microsoft.com/office/drawing/2014/main" id="{C466C64C-FF78-4DAA-B7D7-F769A08BB7D8}"/>
              </a:ext>
            </a:extLst>
          </p:cNvPr>
          <p:cNvSpPr>
            <a:spLocks noGrp="1"/>
          </p:cNvSpPr>
          <p:nvPr>
            <p:ph type="title"/>
          </p:nvPr>
        </p:nvSpPr>
        <p:spPr/>
        <p:txBody>
          <a:bodyPr/>
          <a:lstStyle/>
          <a:p>
            <a:r>
              <a:rPr lang="fr-FR" dirty="0"/>
              <a:t>Rappel – Liste chainée</a:t>
            </a:r>
          </a:p>
        </p:txBody>
      </p:sp>
      <p:sp>
        <p:nvSpPr>
          <p:cNvPr id="4" name="Espace réservé du pied de page 3">
            <a:extLst>
              <a:ext uri="{FF2B5EF4-FFF2-40B4-BE49-F238E27FC236}">
                <a16:creationId xmlns="" xmlns:a16="http://schemas.microsoft.com/office/drawing/2014/main" id="{D98BDE29-7967-416D-8034-788C3CF4A5DB}"/>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7B19372-212C-4363-8D8D-D21BE3455A9F}"/>
              </a:ext>
            </a:extLst>
          </p:cNvPr>
          <p:cNvSpPr>
            <a:spLocks noGrp="1"/>
          </p:cNvSpPr>
          <p:nvPr>
            <p:ph type="sldNum" sz="quarter" idx="12"/>
          </p:nvPr>
        </p:nvSpPr>
        <p:spPr/>
        <p:txBody>
          <a:bodyPr/>
          <a:lstStyle/>
          <a:p>
            <a:pPr>
              <a:defRPr/>
            </a:pPr>
            <a:fld id="{276219AF-F5ED-455B-A512-B03AB3602319}" type="slidenum">
              <a:rPr lang="fr-FR" smtClean="0"/>
              <a:pPr>
                <a:defRPr/>
              </a:pPr>
              <a:t>37</a:t>
            </a:fld>
            <a:endParaRPr lang="fr-FR" dirty="0"/>
          </a:p>
        </p:txBody>
      </p:sp>
      <p:sp>
        <p:nvSpPr>
          <p:cNvPr id="7" name="Cube 6">
            <a:extLst>
              <a:ext uri="{FF2B5EF4-FFF2-40B4-BE49-F238E27FC236}">
                <a16:creationId xmlns="" xmlns:a16="http://schemas.microsoft.com/office/drawing/2014/main" id="{F2ADC24A-EE60-4B0B-8071-ADD7B4D5C3EE}"/>
              </a:ext>
            </a:extLst>
          </p:cNvPr>
          <p:cNvSpPr/>
          <p:nvPr/>
        </p:nvSpPr>
        <p:spPr>
          <a:xfrm>
            <a:off x="1763688" y="1837704"/>
            <a:ext cx="1296722" cy="1296144"/>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ZoneTexte 7">
            <a:extLst>
              <a:ext uri="{FF2B5EF4-FFF2-40B4-BE49-F238E27FC236}">
                <a16:creationId xmlns="" xmlns:a16="http://schemas.microsoft.com/office/drawing/2014/main" id="{3D949A32-EDBA-4937-A567-AC9476E0FD2E}"/>
              </a:ext>
            </a:extLst>
          </p:cNvPr>
          <p:cNvSpPr txBox="1"/>
          <p:nvPr/>
        </p:nvSpPr>
        <p:spPr>
          <a:xfrm>
            <a:off x="1907704" y="2459619"/>
            <a:ext cx="648072" cy="360040"/>
          </a:xfrm>
          <a:prstGeom prst="rect">
            <a:avLst/>
          </a:prstGeom>
          <a:noFill/>
        </p:spPr>
        <p:txBody>
          <a:bodyPr wrap="square" lIns="0" tIns="0" rIns="0" bIns="0" rtlCol="0">
            <a:noAutofit/>
          </a:bodyPr>
          <a:lstStyle/>
          <a:p>
            <a:pPr algn="ctr"/>
            <a:r>
              <a:rPr lang="fr-FR" sz="3000" b="1" dirty="0">
                <a:solidFill>
                  <a:srgbClr val="000000"/>
                </a:solidFill>
              </a:rPr>
              <a:t>3</a:t>
            </a:r>
          </a:p>
        </p:txBody>
      </p:sp>
      <p:sp>
        <p:nvSpPr>
          <p:cNvPr id="9" name="ZoneTexte 8">
            <a:extLst>
              <a:ext uri="{FF2B5EF4-FFF2-40B4-BE49-F238E27FC236}">
                <a16:creationId xmlns="" xmlns:a16="http://schemas.microsoft.com/office/drawing/2014/main" id="{698EBE30-4C2D-4473-A87F-6FAF27186C8C}"/>
              </a:ext>
            </a:extLst>
          </p:cNvPr>
          <p:cNvSpPr txBox="1"/>
          <p:nvPr/>
        </p:nvSpPr>
        <p:spPr>
          <a:xfrm>
            <a:off x="1655965" y="3174498"/>
            <a:ext cx="1512168" cy="332940"/>
          </a:xfrm>
          <a:prstGeom prst="rect">
            <a:avLst/>
          </a:prstGeom>
          <a:noFill/>
        </p:spPr>
        <p:txBody>
          <a:bodyPr wrap="square" lIns="0" tIns="0" rIns="0" bIns="0" rtlCol="0">
            <a:noAutofit/>
          </a:bodyPr>
          <a:lstStyle/>
          <a:p>
            <a:pPr algn="ctr"/>
            <a:r>
              <a:rPr lang="fr-FR" sz="1000" dirty="0">
                <a:solidFill>
                  <a:srgbClr val="000000"/>
                </a:solidFill>
              </a:rPr>
              <a:t>59 rue de la république, Montreuil</a:t>
            </a:r>
          </a:p>
        </p:txBody>
      </p:sp>
      <p:sp>
        <p:nvSpPr>
          <p:cNvPr id="14" name="Cube 13">
            <a:extLst>
              <a:ext uri="{FF2B5EF4-FFF2-40B4-BE49-F238E27FC236}">
                <a16:creationId xmlns="" xmlns:a16="http://schemas.microsoft.com/office/drawing/2014/main" id="{D2482D1F-7228-4DB2-979D-520E2FE84C7F}"/>
              </a:ext>
            </a:extLst>
          </p:cNvPr>
          <p:cNvSpPr/>
          <p:nvPr/>
        </p:nvSpPr>
        <p:spPr>
          <a:xfrm>
            <a:off x="5076056" y="1765696"/>
            <a:ext cx="1296722" cy="1296144"/>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ZoneTexte 15">
            <a:extLst>
              <a:ext uri="{FF2B5EF4-FFF2-40B4-BE49-F238E27FC236}">
                <a16:creationId xmlns="" xmlns:a16="http://schemas.microsoft.com/office/drawing/2014/main" id="{57CE7A5C-4F95-4CF0-B8ED-EE59A6BD4E11}"/>
              </a:ext>
            </a:extLst>
          </p:cNvPr>
          <p:cNvSpPr txBox="1"/>
          <p:nvPr/>
        </p:nvSpPr>
        <p:spPr>
          <a:xfrm>
            <a:off x="5220072" y="2545593"/>
            <a:ext cx="648072" cy="360040"/>
          </a:xfrm>
          <a:prstGeom prst="rect">
            <a:avLst/>
          </a:prstGeom>
          <a:noFill/>
        </p:spPr>
        <p:txBody>
          <a:bodyPr wrap="square" lIns="0" tIns="0" rIns="0" bIns="0" rtlCol="0">
            <a:noAutofit/>
          </a:bodyPr>
          <a:lstStyle/>
          <a:p>
            <a:pPr algn="ctr"/>
            <a:r>
              <a:rPr lang="fr-FR" sz="800" dirty="0">
                <a:solidFill>
                  <a:srgbClr val="000000"/>
                </a:solidFill>
              </a:rPr>
              <a:t>59 rue de la république, Montreuil</a:t>
            </a:r>
          </a:p>
          <a:p>
            <a:pPr algn="ctr"/>
            <a:endParaRPr lang="fr-FR" sz="800" b="1" dirty="0">
              <a:solidFill>
                <a:srgbClr val="000000"/>
              </a:solidFill>
            </a:endParaRPr>
          </a:p>
        </p:txBody>
      </p:sp>
      <p:sp>
        <p:nvSpPr>
          <p:cNvPr id="17" name="ZoneTexte 16">
            <a:extLst>
              <a:ext uri="{FF2B5EF4-FFF2-40B4-BE49-F238E27FC236}">
                <a16:creationId xmlns="" xmlns:a16="http://schemas.microsoft.com/office/drawing/2014/main" id="{11923D91-D7FC-4FF0-B380-11931BE9EECA}"/>
              </a:ext>
            </a:extLst>
          </p:cNvPr>
          <p:cNvSpPr txBox="1"/>
          <p:nvPr/>
        </p:nvSpPr>
        <p:spPr>
          <a:xfrm>
            <a:off x="4968333" y="3102490"/>
            <a:ext cx="1512168" cy="332940"/>
          </a:xfrm>
          <a:prstGeom prst="rect">
            <a:avLst/>
          </a:prstGeom>
          <a:noFill/>
        </p:spPr>
        <p:txBody>
          <a:bodyPr wrap="square" lIns="0" tIns="0" rIns="0" bIns="0" rtlCol="0">
            <a:noAutofit/>
          </a:bodyPr>
          <a:lstStyle/>
          <a:p>
            <a:pPr algn="ctr"/>
            <a:r>
              <a:rPr lang="fr-FR" sz="1000" dirty="0">
                <a:solidFill>
                  <a:srgbClr val="000000"/>
                </a:solidFill>
              </a:rPr>
              <a:t>34 Avenue des champs Elysées</a:t>
            </a:r>
          </a:p>
        </p:txBody>
      </p:sp>
      <p:sp>
        <p:nvSpPr>
          <p:cNvPr id="18" name="ZoneTexte 17">
            <a:extLst>
              <a:ext uri="{FF2B5EF4-FFF2-40B4-BE49-F238E27FC236}">
                <a16:creationId xmlns="" xmlns:a16="http://schemas.microsoft.com/office/drawing/2014/main" id="{3F4DB1FD-0603-459A-A052-F455FDC3829B}"/>
              </a:ext>
            </a:extLst>
          </p:cNvPr>
          <p:cNvSpPr txBox="1"/>
          <p:nvPr/>
        </p:nvSpPr>
        <p:spPr>
          <a:xfrm>
            <a:off x="2124306" y="1395176"/>
            <a:ext cx="936104" cy="288032"/>
          </a:xfrm>
          <a:prstGeom prst="rect">
            <a:avLst/>
          </a:prstGeom>
          <a:noFill/>
        </p:spPr>
        <p:txBody>
          <a:bodyPr wrap="square" lIns="0" tIns="0" rIns="0" bIns="0" rtlCol="0">
            <a:noAutofit/>
          </a:bodyPr>
          <a:lstStyle/>
          <a:p>
            <a:pPr algn="ctr"/>
            <a:r>
              <a:rPr lang="fr-FR" sz="1500" dirty="0">
                <a:solidFill>
                  <a:srgbClr val="323334"/>
                </a:solidFill>
              </a:rPr>
              <a:t>Variable n°1</a:t>
            </a:r>
          </a:p>
        </p:txBody>
      </p:sp>
      <p:sp>
        <p:nvSpPr>
          <p:cNvPr id="19" name="ZoneTexte 18">
            <a:extLst>
              <a:ext uri="{FF2B5EF4-FFF2-40B4-BE49-F238E27FC236}">
                <a16:creationId xmlns="" xmlns:a16="http://schemas.microsoft.com/office/drawing/2014/main" id="{3BD592E3-8EC3-4C7F-9506-D16EDB735509}"/>
              </a:ext>
            </a:extLst>
          </p:cNvPr>
          <p:cNvSpPr txBox="1"/>
          <p:nvPr/>
        </p:nvSpPr>
        <p:spPr>
          <a:xfrm>
            <a:off x="5364088" y="1315690"/>
            <a:ext cx="936104" cy="288032"/>
          </a:xfrm>
          <a:prstGeom prst="rect">
            <a:avLst/>
          </a:prstGeom>
          <a:noFill/>
        </p:spPr>
        <p:txBody>
          <a:bodyPr wrap="square" lIns="0" tIns="0" rIns="0" bIns="0" rtlCol="0">
            <a:noAutofit/>
          </a:bodyPr>
          <a:lstStyle/>
          <a:p>
            <a:pPr algn="ctr"/>
            <a:r>
              <a:rPr lang="fr-FR" sz="1500" dirty="0">
                <a:solidFill>
                  <a:srgbClr val="323334"/>
                </a:solidFill>
              </a:rPr>
              <a:t>Variable n°2</a:t>
            </a:r>
          </a:p>
        </p:txBody>
      </p:sp>
      <p:sp>
        <p:nvSpPr>
          <p:cNvPr id="10" name="Flèche : courbe vers le bas 9">
            <a:extLst>
              <a:ext uri="{FF2B5EF4-FFF2-40B4-BE49-F238E27FC236}">
                <a16:creationId xmlns="" xmlns:a16="http://schemas.microsoft.com/office/drawing/2014/main" id="{4B741B26-F7C1-4CD2-B01A-73913D40594D}"/>
              </a:ext>
            </a:extLst>
          </p:cNvPr>
          <p:cNvSpPr/>
          <p:nvPr/>
        </p:nvSpPr>
        <p:spPr>
          <a:xfrm rot="10800000">
            <a:off x="3181162" y="3291772"/>
            <a:ext cx="1764485" cy="431332"/>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ZoneTexte 14">
            <a:extLst>
              <a:ext uri="{FF2B5EF4-FFF2-40B4-BE49-F238E27FC236}">
                <a16:creationId xmlns="" xmlns:a16="http://schemas.microsoft.com/office/drawing/2014/main" id="{37471CF1-707F-4BD6-95C0-752137B9B7D5}"/>
              </a:ext>
            </a:extLst>
          </p:cNvPr>
          <p:cNvSpPr txBox="1"/>
          <p:nvPr/>
        </p:nvSpPr>
        <p:spPr>
          <a:xfrm>
            <a:off x="5220025" y="2112563"/>
            <a:ext cx="648072" cy="360040"/>
          </a:xfrm>
          <a:prstGeom prst="rect">
            <a:avLst/>
          </a:prstGeom>
          <a:noFill/>
        </p:spPr>
        <p:txBody>
          <a:bodyPr wrap="square" lIns="0" tIns="0" rIns="0" bIns="0" rtlCol="0">
            <a:noAutofit/>
          </a:bodyPr>
          <a:lstStyle/>
          <a:p>
            <a:pPr algn="ctr"/>
            <a:r>
              <a:rPr lang="fr-FR" sz="3000" b="1" dirty="0">
                <a:solidFill>
                  <a:srgbClr val="000000"/>
                </a:solidFill>
              </a:rPr>
              <a:t>42</a:t>
            </a:r>
          </a:p>
        </p:txBody>
      </p:sp>
      <p:cxnSp>
        <p:nvCxnSpPr>
          <p:cNvPr id="13" name="Connecteur droit avec flèche 12">
            <a:extLst>
              <a:ext uri="{FF2B5EF4-FFF2-40B4-BE49-F238E27FC236}">
                <a16:creationId xmlns="" xmlns:a16="http://schemas.microsoft.com/office/drawing/2014/main" id="{931DFD28-445B-4031-9195-D8FDE893DA22}"/>
              </a:ext>
            </a:extLst>
          </p:cNvPr>
          <p:cNvCxnSpPr>
            <a:endCxn id="15" idx="3"/>
          </p:cNvCxnSpPr>
          <p:nvPr/>
        </p:nvCxnSpPr>
        <p:spPr>
          <a:xfrm flipH="1">
            <a:off x="5868097" y="1995686"/>
            <a:ext cx="1152175" cy="2968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 xmlns:a16="http://schemas.microsoft.com/office/drawing/2014/main" id="{E12E9B1B-FFFD-41DB-8273-2DE653572006}"/>
              </a:ext>
            </a:extLst>
          </p:cNvPr>
          <p:cNvCxnSpPr>
            <a:endCxn id="16" idx="3"/>
          </p:cNvCxnSpPr>
          <p:nvPr/>
        </p:nvCxnSpPr>
        <p:spPr>
          <a:xfrm flipH="1" flipV="1">
            <a:off x="5868144" y="2725613"/>
            <a:ext cx="1224136" cy="2781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 xmlns:a16="http://schemas.microsoft.com/office/drawing/2014/main" id="{1BFDE4B8-2A4B-437A-AB71-087CD8D5FA02}"/>
              </a:ext>
            </a:extLst>
          </p:cNvPr>
          <p:cNvSpPr txBox="1"/>
          <p:nvPr/>
        </p:nvSpPr>
        <p:spPr>
          <a:xfrm>
            <a:off x="6948040" y="1832065"/>
            <a:ext cx="1368152" cy="288032"/>
          </a:xfrm>
          <a:prstGeom prst="rect">
            <a:avLst/>
          </a:prstGeom>
          <a:noFill/>
        </p:spPr>
        <p:txBody>
          <a:bodyPr wrap="square" lIns="0" tIns="0" rIns="0" bIns="0" rtlCol="0">
            <a:noAutofit/>
          </a:bodyPr>
          <a:lstStyle/>
          <a:p>
            <a:pPr algn="ctr"/>
            <a:r>
              <a:rPr lang="fr-FR" sz="1000" dirty="0">
                <a:solidFill>
                  <a:schemeClr val="bg1">
                    <a:lumMod val="50000"/>
                  </a:schemeClr>
                </a:solidFill>
              </a:rPr>
              <a:t>Info du commit (schématiquement)</a:t>
            </a:r>
          </a:p>
        </p:txBody>
      </p:sp>
      <p:sp>
        <p:nvSpPr>
          <p:cNvPr id="23" name="ZoneTexte 22">
            <a:extLst>
              <a:ext uri="{FF2B5EF4-FFF2-40B4-BE49-F238E27FC236}">
                <a16:creationId xmlns="" xmlns:a16="http://schemas.microsoft.com/office/drawing/2014/main" id="{45B11F96-0D22-4F40-9768-129ED810C2E5}"/>
              </a:ext>
            </a:extLst>
          </p:cNvPr>
          <p:cNvSpPr txBox="1"/>
          <p:nvPr/>
        </p:nvSpPr>
        <p:spPr>
          <a:xfrm>
            <a:off x="6984834" y="2850690"/>
            <a:ext cx="1368152" cy="288032"/>
          </a:xfrm>
          <a:prstGeom prst="rect">
            <a:avLst/>
          </a:prstGeom>
          <a:noFill/>
        </p:spPr>
        <p:txBody>
          <a:bodyPr wrap="square" lIns="0" tIns="0" rIns="0" bIns="0" rtlCol="0">
            <a:noAutofit/>
          </a:bodyPr>
          <a:lstStyle/>
          <a:p>
            <a:pPr algn="ctr"/>
            <a:r>
              <a:rPr lang="fr-FR" sz="1000" dirty="0">
                <a:solidFill>
                  <a:schemeClr val="bg1">
                    <a:lumMod val="50000"/>
                  </a:schemeClr>
                </a:solidFill>
              </a:rPr>
              <a:t>Adresse du commit précédent</a:t>
            </a:r>
          </a:p>
        </p:txBody>
      </p:sp>
    </p:spTree>
    <p:extLst>
      <p:ext uri="{BB962C8B-B14F-4D97-AF65-F5344CB8AC3E}">
        <p14:creationId xmlns:p14="http://schemas.microsoft.com/office/powerpoint/2010/main" val="36880506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ED805DD4-FC56-40E8-A1EF-9A47CBE5645F}"/>
              </a:ext>
            </a:extLst>
          </p:cNvPr>
          <p:cNvSpPr>
            <a:spLocks noGrp="1"/>
          </p:cNvSpPr>
          <p:nvPr>
            <p:ph idx="1"/>
          </p:nvPr>
        </p:nvSpPr>
        <p:spPr>
          <a:xfrm>
            <a:off x="365245" y="780976"/>
            <a:ext cx="8460000" cy="3734989"/>
          </a:xfrm>
        </p:spPr>
        <p:txBody>
          <a:bodyPr>
            <a:normAutofit/>
          </a:bodyPr>
          <a:lstStyle/>
          <a:p>
            <a:r>
              <a:rPr lang="fr-FR" dirty="0" smtClean="0"/>
              <a:t>Exemple de liste chainée simple </a:t>
            </a:r>
          </a:p>
          <a:p>
            <a:endParaRPr lang="fr-FR" dirty="0"/>
          </a:p>
          <a:p>
            <a:endParaRPr lang="fr-FR" dirty="0" smtClean="0"/>
          </a:p>
          <a:p>
            <a:endParaRPr lang="fr-FR" dirty="0" smtClean="0"/>
          </a:p>
          <a:p>
            <a:pPr marL="0" indent="0">
              <a:buNone/>
            </a:pPr>
            <a:endParaRPr lang="fr-FR" dirty="0"/>
          </a:p>
          <a:p>
            <a:r>
              <a:rPr lang="fr-FR" dirty="0" smtClean="0"/>
              <a:t>Exemple de </a:t>
            </a:r>
            <a:r>
              <a:rPr lang="fr-FR" dirty="0"/>
              <a:t>liste chainée </a:t>
            </a:r>
            <a:r>
              <a:rPr lang="fr-FR" dirty="0" smtClean="0"/>
              <a:t>à </a:t>
            </a:r>
            <a:r>
              <a:rPr lang="fr-FR" dirty="0"/>
              <a:t>deux chainons. </a:t>
            </a:r>
          </a:p>
          <a:p>
            <a:endParaRPr lang="fr-FR" dirty="0"/>
          </a:p>
        </p:txBody>
      </p:sp>
      <p:sp>
        <p:nvSpPr>
          <p:cNvPr id="3" name="Titre 2">
            <a:extLst>
              <a:ext uri="{FF2B5EF4-FFF2-40B4-BE49-F238E27FC236}">
                <a16:creationId xmlns="" xmlns:a16="http://schemas.microsoft.com/office/drawing/2014/main" id="{C466C64C-FF78-4DAA-B7D7-F769A08BB7D8}"/>
              </a:ext>
            </a:extLst>
          </p:cNvPr>
          <p:cNvSpPr>
            <a:spLocks noGrp="1"/>
          </p:cNvSpPr>
          <p:nvPr>
            <p:ph type="title"/>
          </p:nvPr>
        </p:nvSpPr>
        <p:spPr/>
        <p:txBody>
          <a:bodyPr/>
          <a:lstStyle/>
          <a:p>
            <a:r>
              <a:rPr lang="fr-FR" dirty="0"/>
              <a:t>Rappel – Liste chainée</a:t>
            </a:r>
          </a:p>
        </p:txBody>
      </p:sp>
      <p:sp>
        <p:nvSpPr>
          <p:cNvPr id="4" name="Espace réservé du pied de page 3">
            <a:extLst>
              <a:ext uri="{FF2B5EF4-FFF2-40B4-BE49-F238E27FC236}">
                <a16:creationId xmlns="" xmlns:a16="http://schemas.microsoft.com/office/drawing/2014/main" id="{D98BDE29-7967-416D-8034-788C3CF4A5DB}"/>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7B19372-212C-4363-8D8D-D21BE3455A9F}"/>
              </a:ext>
            </a:extLst>
          </p:cNvPr>
          <p:cNvSpPr>
            <a:spLocks noGrp="1"/>
          </p:cNvSpPr>
          <p:nvPr>
            <p:ph type="sldNum" sz="quarter" idx="12"/>
          </p:nvPr>
        </p:nvSpPr>
        <p:spPr/>
        <p:txBody>
          <a:bodyPr/>
          <a:lstStyle/>
          <a:p>
            <a:pPr>
              <a:defRPr/>
            </a:pPr>
            <a:fld id="{276219AF-F5ED-455B-A512-B03AB3602319}" type="slidenum">
              <a:rPr lang="fr-FR" smtClean="0"/>
              <a:pPr>
                <a:defRPr/>
              </a:pPr>
              <a:t>38</a:t>
            </a:fld>
            <a:endParaRPr lang="fr-FR" dirty="0"/>
          </a:p>
        </p:txBody>
      </p:sp>
      <p:sp>
        <p:nvSpPr>
          <p:cNvPr id="7" name="Cube 6">
            <a:extLst>
              <a:ext uri="{FF2B5EF4-FFF2-40B4-BE49-F238E27FC236}">
                <a16:creationId xmlns="" xmlns:a16="http://schemas.microsoft.com/office/drawing/2014/main" id="{F2ADC24A-EE60-4B0B-8071-ADD7B4D5C3EE}"/>
              </a:ext>
            </a:extLst>
          </p:cNvPr>
          <p:cNvSpPr/>
          <p:nvPr/>
        </p:nvSpPr>
        <p:spPr>
          <a:xfrm>
            <a:off x="1594422" y="287202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0" name="Flèche : courbe vers le bas 9">
            <a:extLst>
              <a:ext uri="{FF2B5EF4-FFF2-40B4-BE49-F238E27FC236}">
                <a16:creationId xmlns="" xmlns:a16="http://schemas.microsoft.com/office/drawing/2014/main" id="{4B741B26-F7C1-4CD2-B01A-73913D40594D}"/>
              </a:ext>
            </a:extLst>
          </p:cNvPr>
          <p:cNvSpPr/>
          <p:nvPr/>
        </p:nvSpPr>
        <p:spPr>
          <a:xfrm rot="10800000">
            <a:off x="1734109" y="324986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Cube 14">
            <a:extLst>
              <a:ext uri="{FF2B5EF4-FFF2-40B4-BE49-F238E27FC236}">
                <a16:creationId xmlns="" xmlns:a16="http://schemas.microsoft.com/office/drawing/2014/main" id="{165BFF50-1405-4CD9-858B-51AB17A55EBC}"/>
              </a:ext>
            </a:extLst>
          </p:cNvPr>
          <p:cNvSpPr/>
          <p:nvPr/>
        </p:nvSpPr>
        <p:spPr>
          <a:xfrm>
            <a:off x="2075099" y="287202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0" name="Cube 19">
            <a:extLst>
              <a:ext uri="{FF2B5EF4-FFF2-40B4-BE49-F238E27FC236}">
                <a16:creationId xmlns="" xmlns:a16="http://schemas.microsoft.com/office/drawing/2014/main" id="{389BB233-15E4-41F2-BF97-A35F3C6955FC}"/>
              </a:ext>
            </a:extLst>
          </p:cNvPr>
          <p:cNvSpPr/>
          <p:nvPr/>
        </p:nvSpPr>
        <p:spPr>
          <a:xfrm>
            <a:off x="2555776" y="287202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1" name="Cube 20">
            <a:extLst>
              <a:ext uri="{FF2B5EF4-FFF2-40B4-BE49-F238E27FC236}">
                <a16:creationId xmlns="" xmlns:a16="http://schemas.microsoft.com/office/drawing/2014/main" id="{71209C2A-69A6-492D-82BA-869F9C0AB8CA}"/>
              </a:ext>
            </a:extLst>
          </p:cNvPr>
          <p:cNvSpPr/>
          <p:nvPr/>
        </p:nvSpPr>
        <p:spPr>
          <a:xfrm>
            <a:off x="3036453" y="285978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2" name="Cube 21">
            <a:extLst>
              <a:ext uri="{FF2B5EF4-FFF2-40B4-BE49-F238E27FC236}">
                <a16:creationId xmlns="" xmlns:a16="http://schemas.microsoft.com/office/drawing/2014/main" id="{50CB3646-8BF5-45DB-AA66-7CA7036DA91F}"/>
              </a:ext>
            </a:extLst>
          </p:cNvPr>
          <p:cNvSpPr/>
          <p:nvPr/>
        </p:nvSpPr>
        <p:spPr>
          <a:xfrm>
            <a:off x="3517130" y="287202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3" name="Cube 22">
            <a:extLst>
              <a:ext uri="{FF2B5EF4-FFF2-40B4-BE49-F238E27FC236}">
                <a16:creationId xmlns="" xmlns:a16="http://schemas.microsoft.com/office/drawing/2014/main" id="{9A885C0E-10C3-4A71-812D-5BA9B8E292E2}"/>
              </a:ext>
            </a:extLst>
          </p:cNvPr>
          <p:cNvSpPr/>
          <p:nvPr/>
        </p:nvSpPr>
        <p:spPr>
          <a:xfrm>
            <a:off x="3997807" y="287202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Cube 23">
            <a:extLst>
              <a:ext uri="{FF2B5EF4-FFF2-40B4-BE49-F238E27FC236}">
                <a16:creationId xmlns="" xmlns:a16="http://schemas.microsoft.com/office/drawing/2014/main" id="{6C927543-3F19-4442-B511-C2BCE9B70FB3}"/>
              </a:ext>
            </a:extLst>
          </p:cNvPr>
          <p:cNvSpPr/>
          <p:nvPr/>
        </p:nvSpPr>
        <p:spPr>
          <a:xfrm>
            <a:off x="4478484" y="287202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5" name="Cube 24">
            <a:extLst>
              <a:ext uri="{FF2B5EF4-FFF2-40B4-BE49-F238E27FC236}">
                <a16:creationId xmlns="" xmlns:a16="http://schemas.microsoft.com/office/drawing/2014/main" id="{FBE7A3F2-4EDB-481A-B709-C5AF8B5599D6}"/>
              </a:ext>
            </a:extLst>
          </p:cNvPr>
          <p:cNvSpPr/>
          <p:nvPr/>
        </p:nvSpPr>
        <p:spPr>
          <a:xfrm>
            <a:off x="4959161" y="285978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6" name="Cube 25">
            <a:extLst>
              <a:ext uri="{FF2B5EF4-FFF2-40B4-BE49-F238E27FC236}">
                <a16:creationId xmlns="" xmlns:a16="http://schemas.microsoft.com/office/drawing/2014/main" id="{DBEBD408-6D72-442D-8E61-15DCCE4DE1EE}"/>
              </a:ext>
            </a:extLst>
          </p:cNvPr>
          <p:cNvSpPr/>
          <p:nvPr/>
        </p:nvSpPr>
        <p:spPr>
          <a:xfrm>
            <a:off x="5439838" y="287202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7" name="Cube 26">
            <a:extLst>
              <a:ext uri="{FF2B5EF4-FFF2-40B4-BE49-F238E27FC236}">
                <a16:creationId xmlns="" xmlns:a16="http://schemas.microsoft.com/office/drawing/2014/main" id="{0DDEC5DC-8EB1-480D-ADCD-83A84480CA4B}"/>
              </a:ext>
            </a:extLst>
          </p:cNvPr>
          <p:cNvSpPr/>
          <p:nvPr/>
        </p:nvSpPr>
        <p:spPr>
          <a:xfrm>
            <a:off x="5920515" y="287202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8" name="Cube 27">
            <a:extLst>
              <a:ext uri="{FF2B5EF4-FFF2-40B4-BE49-F238E27FC236}">
                <a16:creationId xmlns="" xmlns:a16="http://schemas.microsoft.com/office/drawing/2014/main" id="{9D6AE228-FF0B-49A9-8F87-7308CEE0B275}"/>
              </a:ext>
            </a:extLst>
          </p:cNvPr>
          <p:cNvSpPr/>
          <p:nvPr/>
        </p:nvSpPr>
        <p:spPr>
          <a:xfrm>
            <a:off x="6401192" y="287202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9" name="Cube 28">
            <a:extLst>
              <a:ext uri="{FF2B5EF4-FFF2-40B4-BE49-F238E27FC236}">
                <a16:creationId xmlns="" xmlns:a16="http://schemas.microsoft.com/office/drawing/2014/main" id="{D681CEE1-28EC-4310-99EB-DA8CE3DA9CDD}"/>
              </a:ext>
            </a:extLst>
          </p:cNvPr>
          <p:cNvSpPr/>
          <p:nvPr/>
        </p:nvSpPr>
        <p:spPr>
          <a:xfrm>
            <a:off x="6881869" y="285978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0" name="Cube 29">
            <a:extLst>
              <a:ext uri="{FF2B5EF4-FFF2-40B4-BE49-F238E27FC236}">
                <a16:creationId xmlns="" xmlns:a16="http://schemas.microsoft.com/office/drawing/2014/main" id="{36708FD1-F7C4-471A-96FD-4AB5EA668931}"/>
              </a:ext>
            </a:extLst>
          </p:cNvPr>
          <p:cNvSpPr/>
          <p:nvPr/>
        </p:nvSpPr>
        <p:spPr>
          <a:xfrm>
            <a:off x="5213832" y="3448086"/>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1" name="Cube 30">
            <a:extLst>
              <a:ext uri="{FF2B5EF4-FFF2-40B4-BE49-F238E27FC236}">
                <a16:creationId xmlns="" xmlns:a16="http://schemas.microsoft.com/office/drawing/2014/main" id="{EA4BB3F3-2030-4E1C-8D93-1777B254662E}"/>
              </a:ext>
            </a:extLst>
          </p:cNvPr>
          <p:cNvSpPr/>
          <p:nvPr/>
        </p:nvSpPr>
        <p:spPr>
          <a:xfrm>
            <a:off x="5641141" y="3736118"/>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2" name="Cube 31">
            <a:extLst>
              <a:ext uri="{FF2B5EF4-FFF2-40B4-BE49-F238E27FC236}">
                <a16:creationId xmlns="" xmlns:a16="http://schemas.microsoft.com/office/drawing/2014/main" id="{2EB94DE4-ED1B-4487-93B9-CD65B518FFB6}"/>
              </a:ext>
            </a:extLst>
          </p:cNvPr>
          <p:cNvSpPr/>
          <p:nvPr/>
        </p:nvSpPr>
        <p:spPr>
          <a:xfrm>
            <a:off x="6160261" y="3839319"/>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3" name="Cube 32">
            <a:extLst>
              <a:ext uri="{FF2B5EF4-FFF2-40B4-BE49-F238E27FC236}">
                <a16:creationId xmlns="" xmlns:a16="http://schemas.microsoft.com/office/drawing/2014/main" id="{2F678BDC-9BCD-49AE-ABBB-DDA84F59546F}"/>
              </a:ext>
            </a:extLst>
          </p:cNvPr>
          <p:cNvSpPr/>
          <p:nvPr/>
        </p:nvSpPr>
        <p:spPr>
          <a:xfrm>
            <a:off x="6742182" y="3880134"/>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4" name="Flèche : courbe vers le bas 33">
            <a:extLst>
              <a:ext uri="{FF2B5EF4-FFF2-40B4-BE49-F238E27FC236}">
                <a16:creationId xmlns="" xmlns:a16="http://schemas.microsoft.com/office/drawing/2014/main" id="{CA703B17-7F04-4DD5-B621-57A976E4D09F}"/>
              </a:ext>
            </a:extLst>
          </p:cNvPr>
          <p:cNvSpPr/>
          <p:nvPr/>
        </p:nvSpPr>
        <p:spPr>
          <a:xfrm rot="10800000">
            <a:off x="2290530" y="324923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5" name="Flèche : courbe vers le bas 34">
            <a:extLst>
              <a:ext uri="{FF2B5EF4-FFF2-40B4-BE49-F238E27FC236}">
                <a16:creationId xmlns="" xmlns:a16="http://schemas.microsoft.com/office/drawing/2014/main" id="{21BAB900-411F-413C-A9CF-882888ADA827}"/>
              </a:ext>
            </a:extLst>
          </p:cNvPr>
          <p:cNvSpPr/>
          <p:nvPr/>
        </p:nvSpPr>
        <p:spPr>
          <a:xfrm rot="10800000">
            <a:off x="2716008" y="323762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6" name="Flèche : courbe vers le bas 35">
            <a:extLst>
              <a:ext uri="{FF2B5EF4-FFF2-40B4-BE49-F238E27FC236}">
                <a16:creationId xmlns="" xmlns:a16="http://schemas.microsoft.com/office/drawing/2014/main" id="{6AD68EA8-37B0-48D2-AB99-DEA51A5F1A31}"/>
              </a:ext>
            </a:extLst>
          </p:cNvPr>
          <p:cNvSpPr/>
          <p:nvPr/>
        </p:nvSpPr>
        <p:spPr>
          <a:xfrm rot="10800000">
            <a:off x="3176140" y="323762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7" name="Flèche : courbe vers le bas 36">
            <a:extLst>
              <a:ext uri="{FF2B5EF4-FFF2-40B4-BE49-F238E27FC236}">
                <a16:creationId xmlns="" xmlns:a16="http://schemas.microsoft.com/office/drawing/2014/main" id="{2D2D3352-F11B-489F-9659-5CE6DA62928E}"/>
              </a:ext>
            </a:extLst>
          </p:cNvPr>
          <p:cNvSpPr/>
          <p:nvPr/>
        </p:nvSpPr>
        <p:spPr>
          <a:xfrm rot="10800000">
            <a:off x="3656817" y="323414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8" name="Flèche : courbe vers le bas 37">
            <a:extLst>
              <a:ext uri="{FF2B5EF4-FFF2-40B4-BE49-F238E27FC236}">
                <a16:creationId xmlns="" xmlns:a16="http://schemas.microsoft.com/office/drawing/2014/main" id="{B089F80D-5D23-48E0-AF94-71FF785FAD1B}"/>
              </a:ext>
            </a:extLst>
          </p:cNvPr>
          <p:cNvSpPr/>
          <p:nvPr/>
        </p:nvSpPr>
        <p:spPr>
          <a:xfrm rot="10800000">
            <a:off x="4151903" y="323414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9" name="Flèche : courbe vers le bas 38">
            <a:extLst>
              <a:ext uri="{FF2B5EF4-FFF2-40B4-BE49-F238E27FC236}">
                <a16:creationId xmlns="" xmlns:a16="http://schemas.microsoft.com/office/drawing/2014/main" id="{7C7B803F-343C-4EFE-99EF-231E8D4E5AB0}"/>
              </a:ext>
            </a:extLst>
          </p:cNvPr>
          <p:cNvSpPr/>
          <p:nvPr/>
        </p:nvSpPr>
        <p:spPr>
          <a:xfrm rot="10800000">
            <a:off x="4647979" y="3234771"/>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0" name="Flèche : courbe vers le bas 39">
            <a:extLst>
              <a:ext uri="{FF2B5EF4-FFF2-40B4-BE49-F238E27FC236}">
                <a16:creationId xmlns="" xmlns:a16="http://schemas.microsoft.com/office/drawing/2014/main" id="{8E346C95-C5A7-40D3-88D2-4AB7947E1239}"/>
              </a:ext>
            </a:extLst>
          </p:cNvPr>
          <p:cNvSpPr/>
          <p:nvPr/>
        </p:nvSpPr>
        <p:spPr>
          <a:xfrm rot="10800000">
            <a:off x="5144345" y="3204518"/>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1" name="Flèche : courbe vers le bas 40">
            <a:extLst>
              <a:ext uri="{FF2B5EF4-FFF2-40B4-BE49-F238E27FC236}">
                <a16:creationId xmlns="" xmlns:a16="http://schemas.microsoft.com/office/drawing/2014/main" id="{68763F91-7676-4DA5-9920-17245E40FED0}"/>
              </a:ext>
            </a:extLst>
          </p:cNvPr>
          <p:cNvSpPr/>
          <p:nvPr/>
        </p:nvSpPr>
        <p:spPr>
          <a:xfrm rot="10800000">
            <a:off x="5610310" y="3229293"/>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2" name="Flèche : courbe vers le bas 41">
            <a:extLst>
              <a:ext uri="{FF2B5EF4-FFF2-40B4-BE49-F238E27FC236}">
                <a16:creationId xmlns="" xmlns:a16="http://schemas.microsoft.com/office/drawing/2014/main" id="{0FE0E521-1F28-43D2-93E6-892C44566C80}"/>
              </a:ext>
            </a:extLst>
          </p:cNvPr>
          <p:cNvSpPr/>
          <p:nvPr/>
        </p:nvSpPr>
        <p:spPr>
          <a:xfrm rot="10800000">
            <a:off x="6071154" y="3204518"/>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3" name="Flèche : courbe vers le bas 42">
            <a:extLst>
              <a:ext uri="{FF2B5EF4-FFF2-40B4-BE49-F238E27FC236}">
                <a16:creationId xmlns="" xmlns:a16="http://schemas.microsoft.com/office/drawing/2014/main" id="{5EF1F01B-BA34-4A39-B821-5288DD1A1113}"/>
              </a:ext>
            </a:extLst>
          </p:cNvPr>
          <p:cNvSpPr/>
          <p:nvPr/>
        </p:nvSpPr>
        <p:spPr>
          <a:xfrm rot="10800000">
            <a:off x="6543569" y="3204518"/>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4" name="Flèche : courbe vers le bas 43">
            <a:extLst>
              <a:ext uri="{FF2B5EF4-FFF2-40B4-BE49-F238E27FC236}">
                <a16:creationId xmlns="" xmlns:a16="http://schemas.microsoft.com/office/drawing/2014/main" id="{049B3444-1272-49F4-B79E-7CDE2BFF1812}"/>
              </a:ext>
            </a:extLst>
          </p:cNvPr>
          <p:cNvSpPr/>
          <p:nvPr/>
        </p:nvSpPr>
        <p:spPr>
          <a:xfrm rot="11488737">
            <a:off x="6331495" y="4189333"/>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5" name="Flèche : courbe vers le bas 44">
            <a:extLst>
              <a:ext uri="{FF2B5EF4-FFF2-40B4-BE49-F238E27FC236}">
                <a16:creationId xmlns="" xmlns:a16="http://schemas.microsoft.com/office/drawing/2014/main" id="{4EADFDFE-51F2-4EF6-9ACB-F9F459538B9C}"/>
              </a:ext>
            </a:extLst>
          </p:cNvPr>
          <p:cNvSpPr/>
          <p:nvPr/>
        </p:nvSpPr>
        <p:spPr>
          <a:xfrm rot="11488737">
            <a:off x="5749573" y="41139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6" name="Flèche : courbe vers le bas 45">
            <a:extLst>
              <a:ext uri="{FF2B5EF4-FFF2-40B4-BE49-F238E27FC236}">
                <a16:creationId xmlns="" xmlns:a16="http://schemas.microsoft.com/office/drawing/2014/main" id="{337FE801-E2C4-4AD0-B8D8-B3F47CED779A}"/>
              </a:ext>
            </a:extLst>
          </p:cNvPr>
          <p:cNvSpPr/>
          <p:nvPr/>
        </p:nvSpPr>
        <p:spPr>
          <a:xfrm rot="12669746">
            <a:off x="5202339" y="386200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7" name="Flèche : courbe vers le bas 46">
            <a:extLst>
              <a:ext uri="{FF2B5EF4-FFF2-40B4-BE49-F238E27FC236}">
                <a16:creationId xmlns="" xmlns:a16="http://schemas.microsoft.com/office/drawing/2014/main" id="{72CEB2B3-3FB9-4EEC-9B6C-28E005F6DECF}"/>
              </a:ext>
            </a:extLst>
          </p:cNvPr>
          <p:cNvSpPr/>
          <p:nvPr/>
        </p:nvSpPr>
        <p:spPr>
          <a:xfrm rot="13679033">
            <a:off x="4762143" y="3318321"/>
            <a:ext cx="395081" cy="35288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pic>
        <p:nvPicPr>
          <p:cNvPr id="49" name="Image 48">
            <a:extLst>
              <a:ext uri="{FF2B5EF4-FFF2-40B4-BE49-F238E27FC236}">
                <a16:creationId xmlns="" xmlns:a16="http://schemas.microsoft.com/office/drawing/2014/main" id="{A17BFCAE-04A5-443C-8233-D5FF6F76C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18" y="1256281"/>
            <a:ext cx="7961905" cy="955429"/>
          </a:xfrm>
          <a:prstGeom prst="rect">
            <a:avLst/>
          </a:prstGeom>
        </p:spPr>
      </p:pic>
    </p:spTree>
    <p:extLst>
      <p:ext uri="{BB962C8B-B14F-4D97-AF65-F5344CB8AC3E}">
        <p14:creationId xmlns:p14="http://schemas.microsoft.com/office/powerpoint/2010/main" val="3926040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853ED645-8609-4BC3-BA8F-2B32709EC62A}"/>
              </a:ext>
            </a:extLst>
          </p:cNvPr>
          <p:cNvSpPr>
            <a:spLocks noGrp="1"/>
          </p:cNvSpPr>
          <p:nvPr>
            <p:ph idx="1"/>
          </p:nvPr>
        </p:nvSpPr>
        <p:spPr>
          <a:xfrm>
            <a:off x="3923928" y="771550"/>
            <a:ext cx="4949502" cy="1944216"/>
          </a:xfrm>
        </p:spPr>
        <p:txBody>
          <a:bodyPr>
            <a:normAutofit fontScale="92500" lnSpcReduction="10000"/>
          </a:bodyPr>
          <a:lstStyle/>
          <a:p>
            <a:pPr marL="179387" lvl="1" indent="0">
              <a:buNone/>
            </a:pPr>
            <a:endParaRPr lang="fr-FR" dirty="0" smtClean="0"/>
          </a:p>
          <a:p>
            <a:pPr marL="179387" lvl="1" indent="0">
              <a:buNone/>
            </a:pPr>
            <a:r>
              <a:rPr lang="fr-FR" dirty="0" smtClean="0"/>
              <a:t>Exact ! Et le </a:t>
            </a:r>
            <a:r>
              <a:rPr lang="fr-FR" dirty="0"/>
              <a:t>pointeur qui constitue notre curseur sur cet </a:t>
            </a:r>
            <a:r>
              <a:rPr lang="fr-FR" dirty="0" smtClean="0"/>
              <a:t>historique s’appelle la HEAD. </a:t>
            </a:r>
            <a:r>
              <a:rPr lang="fr-FR" dirty="0"/>
              <a:t>Lorsqu’on se déplace </a:t>
            </a:r>
            <a:r>
              <a:rPr lang="fr-FR" dirty="0" smtClean="0"/>
              <a:t>de </a:t>
            </a:r>
            <a:r>
              <a:rPr lang="fr-FR" dirty="0"/>
              <a:t>commit en </a:t>
            </a:r>
            <a:r>
              <a:rPr lang="fr-FR" dirty="0" smtClean="0"/>
              <a:t>commit </a:t>
            </a:r>
            <a:r>
              <a:rPr lang="fr-FR" dirty="0"/>
              <a:t>c’est ce curseur HEAD qu’on fait pointer sur des </a:t>
            </a:r>
            <a:r>
              <a:rPr lang="fr-FR" dirty="0" err="1"/>
              <a:t>commits</a:t>
            </a:r>
            <a:r>
              <a:rPr lang="fr-FR" dirty="0"/>
              <a:t> différents.</a:t>
            </a:r>
          </a:p>
          <a:p>
            <a:pPr marL="179387" lvl="1" indent="0">
              <a:buNone/>
            </a:pPr>
            <a:endParaRPr lang="fr-FR" dirty="0" smtClean="0"/>
          </a:p>
          <a:p>
            <a:pPr marL="179387" lvl="1" indent="0">
              <a:buNone/>
            </a:pPr>
            <a:r>
              <a:rPr lang="fr-FR" dirty="0" smtClean="0"/>
              <a:t>On schématisera pour la suite </a:t>
            </a:r>
            <a:r>
              <a:rPr lang="fr-FR" dirty="0"/>
              <a:t>la HEAD de cette manière</a:t>
            </a:r>
            <a:r>
              <a:rPr lang="fr-FR" dirty="0" smtClean="0"/>
              <a:t>:</a:t>
            </a:r>
            <a:endParaRPr lang="fr-FR" dirty="0"/>
          </a:p>
        </p:txBody>
      </p:sp>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La HEAD</a:t>
            </a:r>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39</a:t>
            </a:fld>
            <a:endParaRPr lang="fr-FR" dirty="0"/>
          </a:p>
        </p:txBody>
      </p:sp>
      <p:sp>
        <p:nvSpPr>
          <p:cNvPr id="6" name="Cube 5">
            <a:extLst>
              <a:ext uri="{FF2B5EF4-FFF2-40B4-BE49-F238E27FC236}">
                <a16:creationId xmlns="" xmlns:a16="http://schemas.microsoft.com/office/drawing/2014/main" id="{B934ED93-CE17-41FD-9351-0B5C0D3F74EF}"/>
              </a:ext>
            </a:extLst>
          </p:cNvPr>
          <p:cNvSpPr/>
          <p:nvPr/>
        </p:nvSpPr>
        <p:spPr>
          <a:xfrm>
            <a:off x="3851920" y="2901287"/>
            <a:ext cx="1070884" cy="1002611"/>
          </a:xfrm>
          <a:prstGeom prst="cube">
            <a:avLst/>
          </a:prstGeom>
          <a:solidFill>
            <a:srgbClr val="FF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7" name="ZoneTexte 6">
            <a:extLst>
              <a:ext uri="{FF2B5EF4-FFF2-40B4-BE49-F238E27FC236}">
                <a16:creationId xmlns="" xmlns:a16="http://schemas.microsoft.com/office/drawing/2014/main" id="{590BA533-6578-4A5C-B228-AA37594F8361}"/>
              </a:ext>
            </a:extLst>
          </p:cNvPr>
          <p:cNvSpPr txBox="1"/>
          <p:nvPr/>
        </p:nvSpPr>
        <p:spPr>
          <a:xfrm>
            <a:off x="3851920" y="3981407"/>
            <a:ext cx="844468" cy="216024"/>
          </a:xfrm>
          <a:prstGeom prst="rect">
            <a:avLst/>
          </a:prstGeom>
          <a:noFill/>
        </p:spPr>
        <p:txBody>
          <a:bodyPr wrap="square" lIns="0" tIns="0" rIns="0" bIns="0" rtlCol="0">
            <a:noAutofit/>
          </a:bodyPr>
          <a:lstStyle/>
          <a:p>
            <a:pPr algn="ctr"/>
            <a:r>
              <a:rPr lang="fr-FR" b="1" dirty="0">
                <a:solidFill>
                  <a:srgbClr val="FF0000"/>
                </a:solidFill>
              </a:rPr>
              <a:t>HEAD</a:t>
            </a:r>
          </a:p>
        </p:txBody>
      </p:sp>
      <p:pic>
        <p:nvPicPr>
          <p:cNvPr id="8" name="Image 7">
            <a:extLst>
              <a:ext uri="{FF2B5EF4-FFF2-40B4-BE49-F238E27FC236}">
                <a16:creationId xmlns="" xmlns:a16="http://schemas.microsoft.com/office/drawing/2014/main" id="{A5197122-5ED4-496F-A602-BBE7A90EA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211710"/>
            <a:ext cx="792087" cy="792087"/>
          </a:xfrm>
          <a:prstGeom prst="rect">
            <a:avLst/>
          </a:prstGeom>
        </p:spPr>
      </p:pic>
      <p:sp>
        <p:nvSpPr>
          <p:cNvPr id="9" name="Rectangle à coins arrondis 24">
            <a:extLst>
              <a:ext uri="{FF2B5EF4-FFF2-40B4-BE49-F238E27FC236}">
                <a16:creationId xmlns="" xmlns:a16="http://schemas.microsoft.com/office/drawing/2014/main" id="{8A105A9A-1D65-4A55-AF96-DA3DB1BF7833}"/>
              </a:ext>
            </a:extLst>
          </p:cNvPr>
          <p:cNvSpPr/>
          <p:nvPr/>
        </p:nvSpPr>
        <p:spPr>
          <a:xfrm>
            <a:off x="899592" y="987574"/>
            <a:ext cx="2703799" cy="936104"/>
          </a:xfrm>
          <a:prstGeom prst="wedgeRoundRectCallout">
            <a:avLst>
              <a:gd name="adj1" fmla="val -37036"/>
              <a:gd name="adj2" fmla="val 68233"/>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Compris ! Et du coup, on se déplace sur cette chaîne pour voir l’état des fichiers dans un état précédent</a:t>
            </a:r>
            <a:endParaRPr lang="fr-FR" sz="1200" dirty="0"/>
          </a:p>
        </p:txBody>
      </p:sp>
    </p:spTree>
    <p:extLst>
      <p:ext uri="{BB962C8B-B14F-4D97-AF65-F5344CB8AC3E}">
        <p14:creationId xmlns:p14="http://schemas.microsoft.com/office/powerpoint/2010/main" val="49185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a:t>VCS : A quoi ça sert ?</a:t>
            </a:r>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4</a:t>
            </a:fld>
            <a:endParaRPr lang="fr-FR" dirty="0"/>
          </a:p>
        </p:txBody>
      </p:sp>
      <p:sp>
        <p:nvSpPr>
          <p:cNvPr id="9" name="Rectangle à coins arrondis 24">
            <a:extLst>
              <a:ext uri="{FF2B5EF4-FFF2-40B4-BE49-F238E27FC236}">
                <a16:creationId xmlns="" xmlns:a16="http://schemas.microsoft.com/office/drawing/2014/main" id="{8A105A9A-1D65-4A55-AF96-DA3DB1BF7833}"/>
              </a:ext>
            </a:extLst>
          </p:cNvPr>
          <p:cNvSpPr/>
          <p:nvPr/>
        </p:nvSpPr>
        <p:spPr>
          <a:xfrm>
            <a:off x="323588" y="915566"/>
            <a:ext cx="2703799" cy="648072"/>
          </a:xfrm>
          <a:prstGeom prst="wedgeRoundRectCallout">
            <a:avLst>
              <a:gd name="adj1" fmla="val 873"/>
              <a:gd name="adj2" fmla="val 101640"/>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a:t>ç</a:t>
            </a:r>
            <a:r>
              <a:rPr lang="fr-FR" sz="1200" dirty="0" smtClean="0"/>
              <a:t>a y est ! ça marche !!</a:t>
            </a:r>
          </a:p>
          <a:p>
            <a:pPr algn="ctr"/>
            <a:r>
              <a:rPr lang="fr-FR" sz="1200" dirty="0" smtClean="0"/>
              <a:t>Je vais en faire une copie dans un coin…juste au cas où </a:t>
            </a:r>
            <a:endParaRPr lang="fr-FR" sz="1200" dirty="0"/>
          </a:p>
        </p:txBody>
      </p:sp>
      <p:pic>
        <p:nvPicPr>
          <p:cNvPr id="14" name="Picture 2" descr="C:\Users\b65046\Desktop\clipart-com-user-1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090488"/>
            <a:ext cx="1119682" cy="90479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ésultat de recherche d'images pour &quot;zip fil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1131590"/>
            <a:ext cx="703872" cy="698372"/>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3635896" y="1838460"/>
            <a:ext cx="1152128" cy="252028"/>
          </a:xfrm>
          <a:prstGeom prst="rect">
            <a:avLst/>
          </a:prstGeom>
          <a:noFill/>
        </p:spPr>
        <p:txBody>
          <a:bodyPr wrap="square" lIns="0" tIns="0" rIns="0" bIns="0" rtlCol="0">
            <a:noAutofit/>
          </a:bodyPr>
          <a:lstStyle/>
          <a:p>
            <a:pPr algn="ctr"/>
            <a:r>
              <a:rPr lang="fr-FR" sz="1200" dirty="0" smtClean="0">
                <a:solidFill>
                  <a:srgbClr val="000000"/>
                </a:solidFill>
              </a:rPr>
              <a:t>projet_v1.zip</a:t>
            </a:r>
            <a:endParaRPr lang="fr-FR" sz="1200" dirty="0">
              <a:solidFill>
                <a:srgbClr val="000000"/>
              </a:solidFill>
            </a:endParaRPr>
          </a:p>
        </p:txBody>
      </p:sp>
      <p:pic>
        <p:nvPicPr>
          <p:cNvPr id="16" name="Picture 2" descr="Résultat de recherche d'images pour &quot;zip fil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5280" y="1491630"/>
            <a:ext cx="703872" cy="698372"/>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p:cNvSpPr txBox="1"/>
          <p:nvPr/>
        </p:nvSpPr>
        <p:spPr>
          <a:xfrm>
            <a:off x="5148064" y="2198500"/>
            <a:ext cx="2240352" cy="252028"/>
          </a:xfrm>
          <a:prstGeom prst="rect">
            <a:avLst/>
          </a:prstGeom>
          <a:noFill/>
        </p:spPr>
        <p:txBody>
          <a:bodyPr wrap="square" lIns="0" tIns="0" rIns="0" bIns="0" rtlCol="0">
            <a:noAutofit/>
          </a:bodyPr>
          <a:lstStyle/>
          <a:p>
            <a:pPr algn="ctr"/>
            <a:r>
              <a:rPr lang="fr-FR" sz="1200" dirty="0">
                <a:solidFill>
                  <a:srgbClr val="000000"/>
                </a:solidFill>
              </a:rPr>
              <a:t>p</a:t>
            </a:r>
            <a:r>
              <a:rPr lang="fr-FR" sz="1200" dirty="0" smtClean="0">
                <a:solidFill>
                  <a:srgbClr val="000000"/>
                </a:solidFill>
              </a:rPr>
              <a:t>rojet_v1avec_changements.zip</a:t>
            </a:r>
            <a:endParaRPr lang="fr-FR" sz="1200" dirty="0">
              <a:solidFill>
                <a:srgbClr val="000000"/>
              </a:solidFill>
            </a:endParaRPr>
          </a:p>
        </p:txBody>
      </p:sp>
      <p:pic>
        <p:nvPicPr>
          <p:cNvPr id="18" name="Picture 2" descr="Résultat de recherche d'images pour &quot;zip fil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2499742"/>
            <a:ext cx="703872" cy="698372"/>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p:cNvSpPr txBox="1"/>
          <p:nvPr/>
        </p:nvSpPr>
        <p:spPr>
          <a:xfrm>
            <a:off x="3347864" y="3206612"/>
            <a:ext cx="1152128" cy="252028"/>
          </a:xfrm>
          <a:prstGeom prst="rect">
            <a:avLst/>
          </a:prstGeom>
          <a:noFill/>
        </p:spPr>
        <p:txBody>
          <a:bodyPr wrap="square" lIns="0" tIns="0" rIns="0" bIns="0" rtlCol="0">
            <a:noAutofit/>
          </a:bodyPr>
          <a:lstStyle/>
          <a:p>
            <a:pPr algn="ctr"/>
            <a:r>
              <a:rPr lang="fr-FR" sz="1200" dirty="0" smtClean="0">
                <a:solidFill>
                  <a:srgbClr val="000000"/>
                </a:solidFill>
              </a:rPr>
              <a:t>projet_final.zip</a:t>
            </a:r>
            <a:endParaRPr lang="fr-FR" sz="1200" dirty="0">
              <a:solidFill>
                <a:srgbClr val="000000"/>
              </a:solidFill>
            </a:endParaRPr>
          </a:p>
        </p:txBody>
      </p:sp>
      <p:pic>
        <p:nvPicPr>
          <p:cNvPr id="20" name="Picture 2" descr="Résultat de recherche d'images pour &quot;zip file&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74948" y="2692972"/>
            <a:ext cx="703872" cy="698372"/>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p:cNvSpPr txBox="1"/>
          <p:nvPr/>
        </p:nvSpPr>
        <p:spPr>
          <a:xfrm>
            <a:off x="6012160" y="3399842"/>
            <a:ext cx="1429448" cy="252028"/>
          </a:xfrm>
          <a:prstGeom prst="rect">
            <a:avLst/>
          </a:prstGeom>
          <a:noFill/>
        </p:spPr>
        <p:txBody>
          <a:bodyPr wrap="square" lIns="0" tIns="0" rIns="0" bIns="0" rtlCol="0">
            <a:noAutofit/>
          </a:bodyPr>
          <a:lstStyle/>
          <a:p>
            <a:pPr algn="ctr"/>
            <a:r>
              <a:rPr lang="fr-FR" sz="1200" dirty="0" smtClean="0">
                <a:solidFill>
                  <a:srgbClr val="000000"/>
                </a:solidFill>
              </a:rPr>
              <a:t>projet_final_v2.zip</a:t>
            </a:r>
            <a:endParaRPr lang="fr-FR" sz="1200" dirty="0">
              <a:solidFill>
                <a:srgbClr val="000000"/>
              </a:solidFill>
            </a:endParaRPr>
          </a:p>
        </p:txBody>
      </p:sp>
      <p:pic>
        <p:nvPicPr>
          <p:cNvPr id="22" name="Picture 2" descr="Résultat de recherche d'images pour &quot;zip fil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3492" y="3331426"/>
            <a:ext cx="703872" cy="698372"/>
          </a:xfrm>
          <a:prstGeom prst="rect">
            <a:avLst/>
          </a:prstGeom>
          <a:noFill/>
          <a:extLst>
            <a:ext uri="{909E8E84-426E-40DD-AFC4-6F175D3DCCD1}">
              <a14:hiddenFill xmlns:a14="http://schemas.microsoft.com/office/drawing/2010/main">
                <a:solidFill>
                  <a:srgbClr val="FFFFFF"/>
                </a:solidFill>
              </a14:hiddenFill>
            </a:ext>
          </a:extLst>
        </p:spPr>
      </p:pic>
      <p:sp>
        <p:nvSpPr>
          <p:cNvPr id="23" name="ZoneTexte 22"/>
          <p:cNvSpPr txBox="1"/>
          <p:nvPr/>
        </p:nvSpPr>
        <p:spPr>
          <a:xfrm>
            <a:off x="4510704" y="4047914"/>
            <a:ext cx="1429448" cy="252028"/>
          </a:xfrm>
          <a:prstGeom prst="rect">
            <a:avLst/>
          </a:prstGeom>
          <a:noFill/>
        </p:spPr>
        <p:txBody>
          <a:bodyPr wrap="square" lIns="0" tIns="0" rIns="0" bIns="0" rtlCol="0">
            <a:noAutofit/>
          </a:bodyPr>
          <a:lstStyle/>
          <a:p>
            <a:pPr algn="ctr"/>
            <a:r>
              <a:rPr lang="fr-FR" sz="1200" dirty="0" smtClean="0">
                <a:solidFill>
                  <a:srgbClr val="000000"/>
                </a:solidFill>
              </a:rPr>
              <a:t>projet_final_final.zip</a:t>
            </a:r>
            <a:endParaRPr lang="fr-FR" sz="1200" dirty="0">
              <a:solidFill>
                <a:srgbClr val="000000"/>
              </a:solidFill>
            </a:endParaRPr>
          </a:p>
        </p:txBody>
      </p:sp>
    </p:spTree>
    <p:extLst>
      <p:ext uri="{BB962C8B-B14F-4D97-AF65-F5344CB8AC3E}">
        <p14:creationId xmlns:p14="http://schemas.microsoft.com/office/powerpoint/2010/main" val="4179946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La HEAD</a:t>
            </a:r>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40</a:t>
            </a:fld>
            <a:endParaRPr lang="fr-FR" dirty="0"/>
          </a:p>
        </p:txBody>
      </p:sp>
      <p:sp>
        <p:nvSpPr>
          <p:cNvPr id="6" name="Cube 5">
            <a:extLst>
              <a:ext uri="{FF2B5EF4-FFF2-40B4-BE49-F238E27FC236}">
                <a16:creationId xmlns="" xmlns:a16="http://schemas.microsoft.com/office/drawing/2014/main" id="{9DC6DCB3-ABF4-41A6-A60F-555AE5C4745C}"/>
              </a:ext>
            </a:extLst>
          </p:cNvPr>
          <p:cNvSpPr/>
          <p:nvPr/>
        </p:nvSpPr>
        <p:spPr>
          <a:xfrm>
            <a:off x="149608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7" name="Flèche : courbe vers le bas 6">
            <a:extLst>
              <a:ext uri="{FF2B5EF4-FFF2-40B4-BE49-F238E27FC236}">
                <a16:creationId xmlns="" xmlns:a16="http://schemas.microsoft.com/office/drawing/2014/main" id="{74D3A3DE-E90C-48B6-A458-E6DBE166489B}"/>
              </a:ext>
            </a:extLst>
          </p:cNvPr>
          <p:cNvSpPr/>
          <p:nvPr/>
        </p:nvSpPr>
        <p:spPr>
          <a:xfrm rot="10800000">
            <a:off x="1635769" y="255578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Cube 7">
            <a:extLst>
              <a:ext uri="{FF2B5EF4-FFF2-40B4-BE49-F238E27FC236}">
                <a16:creationId xmlns="" xmlns:a16="http://schemas.microsoft.com/office/drawing/2014/main" id="{818382CE-157D-488E-985B-532CACF8EF45}"/>
              </a:ext>
            </a:extLst>
          </p:cNvPr>
          <p:cNvSpPr/>
          <p:nvPr/>
        </p:nvSpPr>
        <p:spPr>
          <a:xfrm>
            <a:off x="1976759"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9" name="Cube 8">
            <a:extLst>
              <a:ext uri="{FF2B5EF4-FFF2-40B4-BE49-F238E27FC236}">
                <a16:creationId xmlns="" xmlns:a16="http://schemas.microsoft.com/office/drawing/2014/main" id="{C12FDA67-5C64-416F-B688-198EAB59BF23}"/>
              </a:ext>
            </a:extLst>
          </p:cNvPr>
          <p:cNvSpPr/>
          <p:nvPr/>
        </p:nvSpPr>
        <p:spPr>
          <a:xfrm>
            <a:off x="2457436"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0" name="Cube 9">
            <a:extLst>
              <a:ext uri="{FF2B5EF4-FFF2-40B4-BE49-F238E27FC236}">
                <a16:creationId xmlns="" xmlns:a16="http://schemas.microsoft.com/office/drawing/2014/main" id="{2D88BCB3-75C4-4F90-B02C-A186B445B6E5}"/>
              </a:ext>
            </a:extLst>
          </p:cNvPr>
          <p:cNvSpPr/>
          <p:nvPr/>
        </p:nvSpPr>
        <p:spPr>
          <a:xfrm>
            <a:off x="2938113"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Cube 10">
            <a:extLst>
              <a:ext uri="{FF2B5EF4-FFF2-40B4-BE49-F238E27FC236}">
                <a16:creationId xmlns="" xmlns:a16="http://schemas.microsoft.com/office/drawing/2014/main" id="{10758C6D-091D-48C2-AF30-E1BB9E7E587E}"/>
              </a:ext>
            </a:extLst>
          </p:cNvPr>
          <p:cNvSpPr/>
          <p:nvPr/>
        </p:nvSpPr>
        <p:spPr>
          <a:xfrm>
            <a:off x="3418790"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2" name="Cube 11">
            <a:extLst>
              <a:ext uri="{FF2B5EF4-FFF2-40B4-BE49-F238E27FC236}">
                <a16:creationId xmlns="" xmlns:a16="http://schemas.microsoft.com/office/drawing/2014/main" id="{F66E616F-27A6-4898-BB71-C60B7BA53369}"/>
              </a:ext>
            </a:extLst>
          </p:cNvPr>
          <p:cNvSpPr/>
          <p:nvPr/>
        </p:nvSpPr>
        <p:spPr>
          <a:xfrm>
            <a:off x="3899467"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3" name="Cube 12">
            <a:extLst>
              <a:ext uri="{FF2B5EF4-FFF2-40B4-BE49-F238E27FC236}">
                <a16:creationId xmlns="" xmlns:a16="http://schemas.microsoft.com/office/drawing/2014/main" id="{A47E2614-F303-4ECB-9724-1BD74FA0C3A5}"/>
              </a:ext>
            </a:extLst>
          </p:cNvPr>
          <p:cNvSpPr/>
          <p:nvPr/>
        </p:nvSpPr>
        <p:spPr>
          <a:xfrm>
            <a:off x="4380144"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4" name="Cube 13">
            <a:extLst>
              <a:ext uri="{FF2B5EF4-FFF2-40B4-BE49-F238E27FC236}">
                <a16:creationId xmlns="" xmlns:a16="http://schemas.microsoft.com/office/drawing/2014/main" id="{79B1C22F-FBD8-4C6D-B74A-AC53917BE385}"/>
              </a:ext>
            </a:extLst>
          </p:cNvPr>
          <p:cNvSpPr/>
          <p:nvPr/>
        </p:nvSpPr>
        <p:spPr>
          <a:xfrm>
            <a:off x="4860821"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Cube 14">
            <a:extLst>
              <a:ext uri="{FF2B5EF4-FFF2-40B4-BE49-F238E27FC236}">
                <a16:creationId xmlns="" xmlns:a16="http://schemas.microsoft.com/office/drawing/2014/main" id="{AA86387C-7CC9-4E49-930C-F0D2C024C330}"/>
              </a:ext>
            </a:extLst>
          </p:cNvPr>
          <p:cNvSpPr/>
          <p:nvPr/>
        </p:nvSpPr>
        <p:spPr>
          <a:xfrm>
            <a:off x="5341498"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Cube 15">
            <a:extLst>
              <a:ext uri="{FF2B5EF4-FFF2-40B4-BE49-F238E27FC236}">
                <a16:creationId xmlns="" xmlns:a16="http://schemas.microsoft.com/office/drawing/2014/main" id="{AF46CF9C-3A31-4B01-91EC-2FDA7E037874}"/>
              </a:ext>
            </a:extLst>
          </p:cNvPr>
          <p:cNvSpPr/>
          <p:nvPr/>
        </p:nvSpPr>
        <p:spPr>
          <a:xfrm>
            <a:off x="5822175"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7" name="Cube 16">
            <a:extLst>
              <a:ext uri="{FF2B5EF4-FFF2-40B4-BE49-F238E27FC236}">
                <a16:creationId xmlns="" xmlns:a16="http://schemas.microsoft.com/office/drawing/2014/main" id="{742D445B-0B4D-413E-B99C-F712BE8FF9DF}"/>
              </a:ext>
            </a:extLst>
          </p:cNvPr>
          <p:cNvSpPr/>
          <p:nvPr/>
        </p:nvSpPr>
        <p:spPr>
          <a:xfrm>
            <a:off x="630285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8" name="Cube 17">
            <a:extLst>
              <a:ext uri="{FF2B5EF4-FFF2-40B4-BE49-F238E27FC236}">
                <a16:creationId xmlns="" xmlns:a16="http://schemas.microsoft.com/office/drawing/2014/main" id="{8F44AAE2-897A-49F2-875C-37EA92CCA776}"/>
              </a:ext>
            </a:extLst>
          </p:cNvPr>
          <p:cNvSpPr/>
          <p:nvPr/>
        </p:nvSpPr>
        <p:spPr>
          <a:xfrm>
            <a:off x="6783529"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9" name="Cube 18">
            <a:extLst>
              <a:ext uri="{FF2B5EF4-FFF2-40B4-BE49-F238E27FC236}">
                <a16:creationId xmlns="" xmlns:a16="http://schemas.microsoft.com/office/drawing/2014/main" id="{F45A9155-E33F-424A-AD6E-3AAAD085062C}"/>
              </a:ext>
            </a:extLst>
          </p:cNvPr>
          <p:cNvSpPr/>
          <p:nvPr/>
        </p:nvSpPr>
        <p:spPr>
          <a:xfrm>
            <a:off x="5115492" y="2754004"/>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0" name="Cube 19">
            <a:extLst>
              <a:ext uri="{FF2B5EF4-FFF2-40B4-BE49-F238E27FC236}">
                <a16:creationId xmlns="" xmlns:a16="http://schemas.microsoft.com/office/drawing/2014/main" id="{C38A1A3C-2843-4760-A070-91D2E63A555B}"/>
              </a:ext>
            </a:extLst>
          </p:cNvPr>
          <p:cNvSpPr/>
          <p:nvPr/>
        </p:nvSpPr>
        <p:spPr>
          <a:xfrm>
            <a:off x="5542801" y="3042036"/>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1" name="Cube 20">
            <a:extLst>
              <a:ext uri="{FF2B5EF4-FFF2-40B4-BE49-F238E27FC236}">
                <a16:creationId xmlns="" xmlns:a16="http://schemas.microsoft.com/office/drawing/2014/main" id="{46E63703-5251-45D3-AD06-142C582739E7}"/>
              </a:ext>
            </a:extLst>
          </p:cNvPr>
          <p:cNvSpPr/>
          <p:nvPr/>
        </p:nvSpPr>
        <p:spPr>
          <a:xfrm>
            <a:off x="6061921" y="3145237"/>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2" name="Cube 21">
            <a:extLst>
              <a:ext uri="{FF2B5EF4-FFF2-40B4-BE49-F238E27FC236}">
                <a16:creationId xmlns="" xmlns:a16="http://schemas.microsoft.com/office/drawing/2014/main" id="{700F1C82-BEA6-46D1-A97E-973C5544E626}"/>
              </a:ext>
            </a:extLst>
          </p:cNvPr>
          <p:cNvSpPr/>
          <p:nvPr/>
        </p:nvSpPr>
        <p:spPr>
          <a:xfrm>
            <a:off x="6643842" y="318605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3" name="Flèche : courbe vers le bas 22">
            <a:extLst>
              <a:ext uri="{FF2B5EF4-FFF2-40B4-BE49-F238E27FC236}">
                <a16:creationId xmlns="" xmlns:a16="http://schemas.microsoft.com/office/drawing/2014/main" id="{CE1DF0CC-C277-4455-8987-2AE64CC5E3B1}"/>
              </a:ext>
            </a:extLst>
          </p:cNvPr>
          <p:cNvSpPr/>
          <p:nvPr/>
        </p:nvSpPr>
        <p:spPr>
          <a:xfrm rot="10800000">
            <a:off x="2192190" y="2555150"/>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Flèche : courbe vers le bas 23">
            <a:extLst>
              <a:ext uri="{FF2B5EF4-FFF2-40B4-BE49-F238E27FC236}">
                <a16:creationId xmlns="" xmlns:a16="http://schemas.microsoft.com/office/drawing/2014/main" id="{1BF7D936-BB6E-4701-87E3-04188A487BC9}"/>
              </a:ext>
            </a:extLst>
          </p:cNvPr>
          <p:cNvSpPr/>
          <p:nvPr/>
        </p:nvSpPr>
        <p:spPr>
          <a:xfrm rot="10800000">
            <a:off x="2617668"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5" name="Flèche : courbe vers le bas 24">
            <a:extLst>
              <a:ext uri="{FF2B5EF4-FFF2-40B4-BE49-F238E27FC236}">
                <a16:creationId xmlns="" xmlns:a16="http://schemas.microsoft.com/office/drawing/2014/main" id="{A8DE7A3A-4AF7-4038-88B7-1D23275EBB5C}"/>
              </a:ext>
            </a:extLst>
          </p:cNvPr>
          <p:cNvSpPr/>
          <p:nvPr/>
        </p:nvSpPr>
        <p:spPr>
          <a:xfrm rot="10800000">
            <a:off x="3077800"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6" name="Flèche : courbe vers le bas 25">
            <a:extLst>
              <a:ext uri="{FF2B5EF4-FFF2-40B4-BE49-F238E27FC236}">
                <a16:creationId xmlns="" xmlns:a16="http://schemas.microsoft.com/office/drawing/2014/main" id="{A01F7642-D2CF-4230-B073-431156ED5DA5}"/>
              </a:ext>
            </a:extLst>
          </p:cNvPr>
          <p:cNvSpPr/>
          <p:nvPr/>
        </p:nvSpPr>
        <p:spPr>
          <a:xfrm rot="10800000">
            <a:off x="3558477"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7" name="Flèche : courbe vers le bas 26">
            <a:extLst>
              <a:ext uri="{FF2B5EF4-FFF2-40B4-BE49-F238E27FC236}">
                <a16:creationId xmlns="" xmlns:a16="http://schemas.microsoft.com/office/drawing/2014/main" id="{2E7E874D-5E8D-490C-81B6-3118778CFE4E}"/>
              </a:ext>
            </a:extLst>
          </p:cNvPr>
          <p:cNvSpPr/>
          <p:nvPr/>
        </p:nvSpPr>
        <p:spPr>
          <a:xfrm rot="10800000">
            <a:off x="4053563"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8" name="Flèche : courbe vers le bas 27">
            <a:extLst>
              <a:ext uri="{FF2B5EF4-FFF2-40B4-BE49-F238E27FC236}">
                <a16:creationId xmlns="" xmlns:a16="http://schemas.microsoft.com/office/drawing/2014/main" id="{039A4423-B8D7-4994-9A8C-CB3B3B2A3933}"/>
              </a:ext>
            </a:extLst>
          </p:cNvPr>
          <p:cNvSpPr/>
          <p:nvPr/>
        </p:nvSpPr>
        <p:spPr>
          <a:xfrm rot="10800000">
            <a:off x="4549639" y="254068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9" name="Flèche : courbe vers le bas 28">
            <a:extLst>
              <a:ext uri="{FF2B5EF4-FFF2-40B4-BE49-F238E27FC236}">
                <a16:creationId xmlns="" xmlns:a16="http://schemas.microsoft.com/office/drawing/2014/main" id="{D0628B4D-9D11-40B2-AB1E-919556738014}"/>
              </a:ext>
            </a:extLst>
          </p:cNvPr>
          <p:cNvSpPr/>
          <p:nvPr/>
        </p:nvSpPr>
        <p:spPr>
          <a:xfrm rot="10800000">
            <a:off x="5046005"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0" name="Flèche : courbe vers le bas 29">
            <a:extLst>
              <a:ext uri="{FF2B5EF4-FFF2-40B4-BE49-F238E27FC236}">
                <a16:creationId xmlns="" xmlns:a16="http://schemas.microsoft.com/office/drawing/2014/main" id="{114E5884-2F5F-4D41-A328-3C6695C6A7C0}"/>
              </a:ext>
            </a:extLst>
          </p:cNvPr>
          <p:cNvSpPr/>
          <p:nvPr/>
        </p:nvSpPr>
        <p:spPr>
          <a:xfrm rot="10800000">
            <a:off x="5511970" y="2535211"/>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1" name="Flèche : courbe vers le bas 30">
            <a:extLst>
              <a:ext uri="{FF2B5EF4-FFF2-40B4-BE49-F238E27FC236}">
                <a16:creationId xmlns="" xmlns:a16="http://schemas.microsoft.com/office/drawing/2014/main" id="{3BE28748-C97C-45C8-8366-5A2C65D878AC}"/>
              </a:ext>
            </a:extLst>
          </p:cNvPr>
          <p:cNvSpPr/>
          <p:nvPr/>
        </p:nvSpPr>
        <p:spPr>
          <a:xfrm rot="10800000">
            <a:off x="5972814"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2" name="Flèche : courbe vers le bas 31">
            <a:extLst>
              <a:ext uri="{FF2B5EF4-FFF2-40B4-BE49-F238E27FC236}">
                <a16:creationId xmlns="" xmlns:a16="http://schemas.microsoft.com/office/drawing/2014/main" id="{9676CE0E-FDF6-4C9D-97D7-AD201ADF702B}"/>
              </a:ext>
            </a:extLst>
          </p:cNvPr>
          <p:cNvSpPr/>
          <p:nvPr/>
        </p:nvSpPr>
        <p:spPr>
          <a:xfrm rot="10800000">
            <a:off x="6445229"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3" name="Flèche : courbe vers le bas 32">
            <a:extLst>
              <a:ext uri="{FF2B5EF4-FFF2-40B4-BE49-F238E27FC236}">
                <a16:creationId xmlns="" xmlns:a16="http://schemas.microsoft.com/office/drawing/2014/main" id="{2BE03E9A-DA41-4390-80CF-F0FFCD848EA6}"/>
              </a:ext>
            </a:extLst>
          </p:cNvPr>
          <p:cNvSpPr/>
          <p:nvPr/>
        </p:nvSpPr>
        <p:spPr>
          <a:xfrm rot="11488737">
            <a:off x="6247243" y="348004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4" name="Flèche : courbe vers le bas 33">
            <a:extLst>
              <a:ext uri="{FF2B5EF4-FFF2-40B4-BE49-F238E27FC236}">
                <a16:creationId xmlns="" xmlns:a16="http://schemas.microsoft.com/office/drawing/2014/main" id="{CA44E97F-72EC-483F-9417-C2095AA9DAE5}"/>
              </a:ext>
            </a:extLst>
          </p:cNvPr>
          <p:cNvSpPr/>
          <p:nvPr/>
        </p:nvSpPr>
        <p:spPr>
          <a:xfrm rot="11488737">
            <a:off x="5651233" y="341988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5" name="Flèche : courbe vers le bas 34">
            <a:extLst>
              <a:ext uri="{FF2B5EF4-FFF2-40B4-BE49-F238E27FC236}">
                <a16:creationId xmlns="" xmlns:a16="http://schemas.microsoft.com/office/drawing/2014/main" id="{A61FA76E-5F8A-4C76-9CE0-D007E91FABB6}"/>
              </a:ext>
            </a:extLst>
          </p:cNvPr>
          <p:cNvSpPr/>
          <p:nvPr/>
        </p:nvSpPr>
        <p:spPr>
          <a:xfrm rot="12669746">
            <a:off x="5103999" y="316792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6" name="Flèche : courbe vers le bas 35">
            <a:extLst>
              <a:ext uri="{FF2B5EF4-FFF2-40B4-BE49-F238E27FC236}">
                <a16:creationId xmlns="" xmlns:a16="http://schemas.microsoft.com/office/drawing/2014/main" id="{1BDC918A-D9D8-4B56-921F-15F97DF2F192}"/>
              </a:ext>
            </a:extLst>
          </p:cNvPr>
          <p:cNvSpPr/>
          <p:nvPr/>
        </p:nvSpPr>
        <p:spPr>
          <a:xfrm rot="13679033">
            <a:off x="4663803" y="2624239"/>
            <a:ext cx="395081" cy="35288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6" name="ZoneTexte 45">
            <a:extLst>
              <a:ext uri="{FF2B5EF4-FFF2-40B4-BE49-F238E27FC236}">
                <a16:creationId xmlns="" xmlns:a16="http://schemas.microsoft.com/office/drawing/2014/main" id="{ED812340-E835-49A0-9AC7-A57C910C1014}"/>
              </a:ext>
            </a:extLst>
          </p:cNvPr>
          <p:cNvSpPr txBox="1"/>
          <p:nvPr/>
        </p:nvSpPr>
        <p:spPr>
          <a:xfrm>
            <a:off x="-756592" y="4168166"/>
            <a:ext cx="914400" cy="914400"/>
          </a:xfrm>
          <a:prstGeom prst="rect">
            <a:avLst/>
          </a:prstGeom>
          <a:noFill/>
        </p:spPr>
        <p:txBody>
          <a:bodyPr wrap="none" lIns="0" tIns="0" rIns="0" bIns="0" rtlCol="0">
            <a:noAutofit/>
          </a:bodyPr>
          <a:lstStyle/>
          <a:p>
            <a:endParaRPr lang="fr-FR" sz="1400" dirty="0">
              <a:solidFill>
                <a:schemeClr val="accent4"/>
              </a:solidFill>
            </a:endParaRPr>
          </a:p>
        </p:txBody>
      </p:sp>
      <p:sp>
        <p:nvSpPr>
          <p:cNvPr id="51" name="Cube 50">
            <a:extLst>
              <a:ext uri="{FF2B5EF4-FFF2-40B4-BE49-F238E27FC236}">
                <a16:creationId xmlns="" xmlns:a16="http://schemas.microsoft.com/office/drawing/2014/main" id="{9B377EAA-6536-413E-9FDE-BF1D4F2C2FF7}"/>
              </a:ext>
            </a:extLst>
          </p:cNvPr>
          <p:cNvSpPr/>
          <p:nvPr/>
        </p:nvSpPr>
        <p:spPr>
          <a:xfrm>
            <a:off x="6657931" y="3788407"/>
            <a:ext cx="279374" cy="288032"/>
          </a:xfrm>
          <a:prstGeom prst="cube">
            <a:avLst/>
          </a:prstGeom>
          <a:solidFill>
            <a:srgbClr val="FF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2" name="Flèche : bas 51">
            <a:extLst>
              <a:ext uri="{FF2B5EF4-FFF2-40B4-BE49-F238E27FC236}">
                <a16:creationId xmlns="" xmlns:a16="http://schemas.microsoft.com/office/drawing/2014/main" id="{FDC3D122-C00F-4E17-B005-39C4C57EE821}"/>
              </a:ext>
            </a:extLst>
          </p:cNvPr>
          <p:cNvSpPr/>
          <p:nvPr/>
        </p:nvSpPr>
        <p:spPr>
          <a:xfrm rot="10800000">
            <a:off x="6693068" y="3477856"/>
            <a:ext cx="169486" cy="275575"/>
          </a:xfrm>
          <a:prstGeom prst="downArrow">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3" name="ZoneTexte 52">
            <a:extLst>
              <a:ext uri="{FF2B5EF4-FFF2-40B4-BE49-F238E27FC236}">
                <a16:creationId xmlns="" xmlns:a16="http://schemas.microsoft.com/office/drawing/2014/main" id="{A579ED5C-2A08-4C55-8593-9F3E3F9A246B}"/>
              </a:ext>
            </a:extLst>
          </p:cNvPr>
          <p:cNvSpPr txBox="1"/>
          <p:nvPr/>
        </p:nvSpPr>
        <p:spPr>
          <a:xfrm>
            <a:off x="6483107" y="4137474"/>
            <a:ext cx="629022" cy="165094"/>
          </a:xfrm>
          <a:prstGeom prst="rect">
            <a:avLst/>
          </a:prstGeom>
          <a:noFill/>
        </p:spPr>
        <p:txBody>
          <a:bodyPr wrap="square" lIns="0" tIns="0" rIns="0" bIns="0" rtlCol="0">
            <a:noAutofit/>
          </a:bodyPr>
          <a:lstStyle/>
          <a:p>
            <a:pPr algn="ctr"/>
            <a:r>
              <a:rPr lang="fr-FR" sz="1000" b="1" dirty="0">
                <a:solidFill>
                  <a:srgbClr val="FF0000"/>
                </a:solidFill>
              </a:rPr>
              <a:t>HEAD</a:t>
            </a:r>
          </a:p>
        </p:txBody>
      </p:sp>
      <p:sp>
        <p:nvSpPr>
          <p:cNvPr id="40" name="Espace réservé du contenu 1">
            <a:extLst>
              <a:ext uri="{FF2B5EF4-FFF2-40B4-BE49-F238E27FC236}">
                <a16:creationId xmlns="" xmlns:a16="http://schemas.microsoft.com/office/drawing/2014/main" id="{70B5755F-361E-4D8F-8639-5A9C7C36537B}"/>
              </a:ext>
            </a:extLst>
          </p:cNvPr>
          <p:cNvSpPr>
            <a:spLocks noGrp="1"/>
          </p:cNvSpPr>
          <p:nvPr>
            <p:ph idx="1"/>
          </p:nvPr>
        </p:nvSpPr>
        <p:spPr>
          <a:xfrm>
            <a:off x="342578" y="852984"/>
            <a:ext cx="8261870" cy="1065193"/>
          </a:xfrm>
        </p:spPr>
        <p:txBody>
          <a:bodyPr/>
          <a:lstStyle/>
          <a:p>
            <a:pPr marL="179387" lvl="1" indent="0">
              <a:buNone/>
            </a:pPr>
            <a:r>
              <a:rPr lang="fr-FR" dirty="0" smtClean="0"/>
              <a:t>On obtient alors ceci</a:t>
            </a:r>
            <a:r>
              <a:rPr lang="fr-FR" dirty="0"/>
              <a:t>. Et lorsqu’on se déplace dans l’historique, On déplace la HEAD</a:t>
            </a:r>
          </a:p>
        </p:txBody>
      </p:sp>
    </p:spTree>
    <p:extLst>
      <p:ext uri="{BB962C8B-B14F-4D97-AF65-F5344CB8AC3E}">
        <p14:creationId xmlns:p14="http://schemas.microsoft.com/office/powerpoint/2010/main" val="2488004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La HEAD</a:t>
            </a:r>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41</a:t>
            </a:fld>
            <a:endParaRPr lang="fr-FR" dirty="0"/>
          </a:p>
        </p:txBody>
      </p:sp>
      <p:sp>
        <p:nvSpPr>
          <p:cNvPr id="6" name="Cube 5">
            <a:extLst>
              <a:ext uri="{FF2B5EF4-FFF2-40B4-BE49-F238E27FC236}">
                <a16:creationId xmlns="" xmlns:a16="http://schemas.microsoft.com/office/drawing/2014/main" id="{9DC6DCB3-ABF4-41A6-A60F-555AE5C4745C}"/>
              </a:ext>
            </a:extLst>
          </p:cNvPr>
          <p:cNvSpPr/>
          <p:nvPr/>
        </p:nvSpPr>
        <p:spPr>
          <a:xfrm>
            <a:off x="149608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7" name="Flèche : courbe vers le bas 6">
            <a:extLst>
              <a:ext uri="{FF2B5EF4-FFF2-40B4-BE49-F238E27FC236}">
                <a16:creationId xmlns="" xmlns:a16="http://schemas.microsoft.com/office/drawing/2014/main" id="{74D3A3DE-E90C-48B6-A458-E6DBE166489B}"/>
              </a:ext>
            </a:extLst>
          </p:cNvPr>
          <p:cNvSpPr/>
          <p:nvPr/>
        </p:nvSpPr>
        <p:spPr>
          <a:xfrm rot="10800000">
            <a:off x="1635769" y="255578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Cube 7">
            <a:extLst>
              <a:ext uri="{FF2B5EF4-FFF2-40B4-BE49-F238E27FC236}">
                <a16:creationId xmlns="" xmlns:a16="http://schemas.microsoft.com/office/drawing/2014/main" id="{818382CE-157D-488E-985B-532CACF8EF45}"/>
              </a:ext>
            </a:extLst>
          </p:cNvPr>
          <p:cNvSpPr/>
          <p:nvPr/>
        </p:nvSpPr>
        <p:spPr>
          <a:xfrm>
            <a:off x="1976759"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9" name="Cube 8">
            <a:extLst>
              <a:ext uri="{FF2B5EF4-FFF2-40B4-BE49-F238E27FC236}">
                <a16:creationId xmlns="" xmlns:a16="http://schemas.microsoft.com/office/drawing/2014/main" id="{C12FDA67-5C64-416F-B688-198EAB59BF23}"/>
              </a:ext>
            </a:extLst>
          </p:cNvPr>
          <p:cNvSpPr/>
          <p:nvPr/>
        </p:nvSpPr>
        <p:spPr>
          <a:xfrm>
            <a:off x="2457436"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0" name="Cube 9">
            <a:extLst>
              <a:ext uri="{FF2B5EF4-FFF2-40B4-BE49-F238E27FC236}">
                <a16:creationId xmlns="" xmlns:a16="http://schemas.microsoft.com/office/drawing/2014/main" id="{2D88BCB3-75C4-4F90-B02C-A186B445B6E5}"/>
              </a:ext>
            </a:extLst>
          </p:cNvPr>
          <p:cNvSpPr/>
          <p:nvPr/>
        </p:nvSpPr>
        <p:spPr>
          <a:xfrm>
            <a:off x="2938113"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Cube 10">
            <a:extLst>
              <a:ext uri="{FF2B5EF4-FFF2-40B4-BE49-F238E27FC236}">
                <a16:creationId xmlns="" xmlns:a16="http://schemas.microsoft.com/office/drawing/2014/main" id="{10758C6D-091D-48C2-AF30-E1BB9E7E587E}"/>
              </a:ext>
            </a:extLst>
          </p:cNvPr>
          <p:cNvSpPr/>
          <p:nvPr/>
        </p:nvSpPr>
        <p:spPr>
          <a:xfrm>
            <a:off x="3418790"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2" name="Cube 11">
            <a:extLst>
              <a:ext uri="{FF2B5EF4-FFF2-40B4-BE49-F238E27FC236}">
                <a16:creationId xmlns="" xmlns:a16="http://schemas.microsoft.com/office/drawing/2014/main" id="{F66E616F-27A6-4898-BB71-C60B7BA53369}"/>
              </a:ext>
            </a:extLst>
          </p:cNvPr>
          <p:cNvSpPr/>
          <p:nvPr/>
        </p:nvSpPr>
        <p:spPr>
          <a:xfrm>
            <a:off x="3899467"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3" name="Cube 12">
            <a:extLst>
              <a:ext uri="{FF2B5EF4-FFF2-40B4-BE49-F238E27FC236}">
                <a16:creationId xmlns="" xmlns:a16="http://schemas.microsoft.com/office/drawing/2014/main" id="{A47E2614-F303-4ECB-9724-1BD74FA0C3A5}"/>
              </a:ext>
            </a:extLst>
          </p:cNvPr>
          <p:cNvSpPr/>
          <p:nvPr/>
        </p:nvSpPr>
        <p:spPr>
          <a:xfrm>
            <a:off x="4380144"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4" name="Cube 13">
            <a:extLst>
              <a:ext uri="{FF2B5EF4-FFF2-40B4-BE49-F238E27FC236}">
                <a16:creationId xmlns="" xmlns:a16="http://schemas.microsoft.com/office/drawing/2014/main" id="{79B1C22F-FBD8-4C6D-B74A-AC53917BE385}"/>
              </a:ext>
            </a:extLst>
          </p:cNvPr>
          <p:cNvSpPr/>
          <p:nvPr/>
        </p:nvSpPr>
        <p:spPr>
          <a:xfrm>
            <a:off x="4860821"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Cube 14">
            <a:extLst>
              <a:ext uri="{FF2B5EF4-FFF2-40B4-BE49-F238E27FC236}">
                <a16:creationId xmlns="" xmlns:a16="http://schemas.microsoft.com/office/drawing/2014/main" id="{AA86387C-7CC9-4E49-930C-F0D2C024C330}"/>
              </a:ext>
            </a:extLst>
          </p:cNvPr>
          <p:cNvSpPr/>
          <p:nvPr/>
        </p:nvSpPr>
        <p:spPr>
          <a:xfrm>
            <a:off x="5341498"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Cube 15">
            <a:extLst>
              <a:ext uri="{FF2B5EF4-FFF2-40B4-BE49-F238E27FC236}">
                <a16:creationId xmlns="" xmlns:a16="http://schemas.microsoft.com/office/drawing/2014/main" id="{AF46CF9C-3A31-4B01-91EC-2FDA7E037874}"/>
              </a:ext>
            </a:extLst>
          </p:cNvPr>
          <p:cNvSpPr/>
          <p:nvPr/>
        </p:nvSpPr>
        <p:spPr>
          <a:xfrm>
            <a:off x="5822175"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7" name="Cube 16">
            <a:extLst>
              <a:ext uri="{FF2B5EF4-FFF2-40B4-BE49-F238E27FC236}">
                <a16:creationId xmlns="" xmlns:a16="http://schemas.microsoft.com/office/drawing/2014/main" id="{742D445B-0B4D-413E-B99C-F712BE8FF9DF}"/>
              </a:ext>
            </a:extLst>
          </p:cNvPr>
          <p:cNvSpPr/>
          <p:nvPr/>
        </p:nvSpPr>
        <p:spPr>
          <a:xfrm>
            <a:off x="630285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8" name="Cube 17">
            <a:extLst>
              <a:ext uri="{FF2B5EF4-FFF2-40B4-BE49-F238E27FC236}">
                <a16:creationId xmlns="" xmlns:a16="http://schemas.microsoft.com/office/drawing/2014/main" id="{8F44AAE2-897A-49F2-875C-37EA92CCA776}"/>
              </a:ext>
            </a:extLst>
          </p:cNvPr>
          <p:cNvSpPr/>
          <p:nvPr/>
        </p:nvSpPr>
        <p:spPr>
          <a:xfrm>
            <a:off x="6783529"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9" name="Cube 18">
            <a:extLst>
              <a:ext uri="{FF2B5EF4-FFF2-40B4-BE49-F238E27FC236}">
                <a16:creationId xmlns="" xmlns:a16="http://schemas.microsoft.com/office/drawing/2014/main" id="{F45A9155-E33F-424A-AD6E-3AAAD085062C}"/>
              </a:ext>
            </a:extLst>
          </p:cNvPr>
          <p:cNvSpPr/>
          <p:nvPr/>
        </p:nvSpPr>
        <p:spPr>
          <a:xfrm>
            <a:off x="5115492" y="2754004"/>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0" name="Cube 19">
            <a:extLst>
              <a:ext uri="{FF2B5EF4-FFF2-40B4-BE49-F238E27FC236}">
                <a16:creationId xmlns="" xmlns:a16="http://schemas.microsoft.com/office/drawing/2014/main" id="{C38A1A3C-2843-4760-A070-91D2E63A555B}"/>
              </a:ext>
            </a:extLst>
          </p:cNvPr>
          <p:cNvSpPr/>
          <p:nvPr/>
        </p:nvSpPr>
        <p:spPr>
          <a:xfrm>
            <a:off x="5542801" y="3042036"/>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1" name="Cube 20">
            <a:extLst>
              <a:ext uri="{FF2B5EF4-FFF2-40B4-BE49-F238E27FC236}">
                <a16:creationId xmlns="" xmlns:a16="http://schemas.microsoft.com/office/drawing/2014/main" id="{46E63703-5251-45D3-AD06-142C582739E7}"/>
              </a:ext>
            </a:extLst>
          </p:cNvPr>
          <p:cNvSpPr/>
          <p:nvPr/>
        </p:nvSpPr>
        <p:spPr>
          <a:xfrm>
            <a:off x="6061921" y="3145237"/>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2" name="Cube 21">
            <a:extLst>
              <a:ext uri="{FF2B5EF4-FFF2-40B4-BE49-F238E27FC236}">
                <a16:creationId xmlns="" xmlns:a16="http://schemas.microsoft.com/office/drawing/2014/main" id="{700F1C82-BEA6-46D1-A97E-973C5544E626}"/>
              </a:ext>
            </a:extLst>
          </p:cNvPr>
          <p:cNvSpPr/>
          <p:nvPr/>
        </p:nvSpPr>
        <p:spPr>
          <a:xfrm>
            <a:off x="6643842" y="318605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3" name="Flèche : courbe vers le bas 22">
            <a:extLst>
              <a:ext uri="{FF2B5EF4-FFF2-40B4-BE49-F238E27FC236}">
                <a16:creationId xmlns="" xmlns:a16="http://schemas.microsoft.com/office/drawing/2014/main" id="{CE1DF0CC-C277-4455-8987-2AE64CC5E3B1}"/>
              </a:ext>
            </a:extLst>
          </p:cNvPr>
          <p:cNvSpPr/>
          <p:nvPr/>
        </p:nvSpPr>
        <p:spPr>
          <a:xfrm rot="10800000">
            <a:off x="2192190" y="2555150"/>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Flèche : courbe vers le bas 23">
            <a:extLst>
              <a:ext uri="{FF2B5EF4-FFF2-40B4-BE49-F238E27FC236}">
                <a16:creationId xmlns="" xmlns:a16="http://schemas.microsoft.com/office/drawing/2014/main" id="{1BF7D936-BB6E-4701-87E3-04188A487BC9}"/>
              </a:ext>
            </a:extLst>
          </p:cNvPr>
          <p:cNvSpPr/>
          <p:nvPr/>
        </p:nvSpPr>
        <p:spPr>
          <a:xfrm rot="10800000">
            <a:off x="2617668"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5" name="Flèche : courbe vers le bas 24">
            <a:extLst>
              <a:ext uri="{FF2B5EF4-FFF2-40B4-BE49-F238E27FC236}">
                <a16:creationId xmlns="" xmlns:a16="http://schemas.microsoft.com/office/drawing/2014/main" id="{A8DE7A3A-4AF7-4038-88B7-1D23275EBB5C}"/>
              </a:ext>
            </a:extLst>
          </p:cNvPr>
          <p:cNvSpPr/>
          <p:nvPr/>
        </p:nvSpPr>
        <p:spPr>
          <a:xfrm rot="10800000">
            <a:off x="3077800"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6" name="Flèche : courbe vers le bas 25">
            <a:extLst>
              <a:ext uri="{FF2B5EF4-FFF2-40B4-BE49-F238E27FC236}">
                <a16:creationId xmlns="" xmlns:a16="http://schemas.microsoft.com/office/drawing/2014/main" id="{A01F7642-D2CF-4230-B073-431156ED5DA5}"/>
              </a:ext>
            </a:extLst>
          </p:cNvPr>
          <p:cNvSpPr/>
          <p:nvPr/>
        </p:nvSpPr>
        <p:spPr>
          <a:xfrm rot="10800000">
            <a:off x="3558477"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7" name="Flèche : courbe vers le bas 26">
            <a:extLst>
              <a:ext uri="{FF2B5EF4-FFF2-40B4-BE49-F238E27FC236}">
                <a16:creationId xmlns="" xmlns:a16="http://schemas.microsoft.com/office/drawing/2014/main" id="{2E7E874D-5E8D-490C-81B6-3118778CFE4E}"/>
              </a:ext>
            </a:extLst>
          </p:cNvPr>
          <p:cNvSpPr/>
          <p:nvPr/>
        </p:nvSpPr>
        <p:spPr>
          <a:xfrm rot="10800000">
            <a:off x="4053563"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8" name="Flèche : courbe vers le bas 27">
            <a:extLst>
              <a:ext uri="{FF2B5EF4-FFF2-40B4-BE49-F238E27FC236}">
                <a16:creationId xmlns="" xmlns:a16="http://schemas.microsoft.com/office/drawing/2014/main" id="{039A4423-B8D7-4994-9A8C-CB3B3B2A3933}"/>
              </a:ext>
            </a:extLst>
          </p:cNvPr>
          <p:cNvSpPr/>
          <p:nvPr/>
        </p:nvSpPr>
        <p:spPr>
          <a:xfrm rot="10800000">
            <a:off x="4549639" y="254068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9" name="Flèche : courbe vers le bas 28">
            <a:extLst>
              <a:ext uri="{FF2B5EF4-FFF2-40B4-BE49-F238E27FC236}">
                <a16:creationId xmlns="" xmlns:a16="http://schemas.microsoft.com/office/drawing/2014/main" id="{D0628B4D-9D11-40B2-AB1E-919556738014}"/>
              </a:ext>
            </a:extLst>
          </p:cNvPr>
          <p:cNvSpPr/>
          <p:nvPr/>
        </p:nvSpPr>
        <p:spPr>
          <a:xfrm rot="10800000">
            <a:off x="5046005"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0" name="Flèche : courbe vers le bas 29">
            <a:extLst>
              <a:ext uri="{FF2B5EF4-FFF2-40B4-BE49-F238E27FC236}">
                <a16:creationId xmlns="" xmlns:a16="http://schemas.microsoft.com/office/drawing/2014/main" id="{114E5884-2F5F-4D41-A328-3C6695C6A7C0}"/>
              </a:ext>
            </a:extLst>
          </p:cNvPr>
          <p:cNvSpPr/>
          <p:nvPr/>
        </p:nvSpPr>
        <p:spPr>
          <a:xfrm rot="10800000">
            <a:off x="5511970" y="2535211"/>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1" name="Flèche : courbe vers le bas 30">
            <a:extLst>
              <a:ext uri="{FF2B5EF4-FFF2-40B4-BE49-F238E27FC236}">
                <a16:creationId xmlns="" xmlns:a16="http://schemas.microsoft.com/office/drawing/2014/main" id="{3BE28748-C97C-45C8-8366-5A2C65D878AC}"/>
              </a:ext>
            </a:extLst>
          </p:cNvPr>
          <p:cNvSpPr/>
          <p:nvPr/>
        </p:nvSpPr>
        <p:spPr>
          <a:xfrm rot="10800000">
            <a:off x="5972814"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2" name="Flèche : courbe vers le bas 31">
            <a:extLst>
              <a:ext uri="{FF2B5EF4-FFF2-40B4-BE49-F238E27FC236}">
                <a16:creationId xmlns="" xmlns:a16="http://schemas.microsoft.com/office/drawing/2014/main" id="{9676CE0E-FDF6-4C9D-97D7-AD201ADF702B}"/>
              </a:ext>
            </a:extLst>
          </p:cNvPr>
          <p:cNvSpPr/>
          <p:nvPr/>
        </p:nvSpPr>
        <p:spPr>
          <a:xfrm rot="10800000">
            <a:off x="6445229"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3" name="Flèche : courbe vers le bas 32">
            <a:extLst>
              <a:ext uri="{FF2B5EF4-FFF2-40B4-BE49-F238E27FC236}">
                <a16:creationId xmlns="" xmlns:a16="http://schemas.microsoft.com/office/drawing/2014/main" id="{2BE03E9A-DA41-4390-80CF-F0FFCD848EA6}"/>
              </a:ext>
            </a:extLst>
          </p:cNvPr>
          <p:cNvSpPr/>
          <p:nvPr/>
        </p:nvSpPr>
        <p:spPr>
          <a:xfrm rot="11488737">
            <a:off x="6247243" y="348004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4" name="Flèche : courbe vers le bas 33">
            <a:extLst>
              <a:ext uri="{FF2B5EF4-FFF2-40B4-BE49-F238E27FC236}">
                <a16:creationId xmlns="" xmlns:a16="http://schemas.microsoft.com/office/drawing/2014/main" id="{CA44E97F-72EC-483F-9417-C2095AA9DAE5}"/>
              </a:ext>
            </a:extLst>
          </p:cNvPr>
          <p:cNvSpPr/>
          <p:nvPr/>
        </p:nvSpPr>
        <p:spPr>
          <a:xfrm rot="11488737">
            <a:off x="5651233" y="341988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5" name="Flèche : courbe vers le bas 34">
            <a:extLst>
              <a:ext uri="{FF2B5EF4-FFF2-40B4-BE49-F238E27FC236}">
                <a16:creationId xmlns="" xmlns:a16="http://schemas.microsoft.com/office/drawing/2014/main" id="{A61FA76E-5F8A-4C76-9CE0-D007E91FABB6}"/>
              </a:ext>
            </a:extLst>
          </p:cNvPr>
          <p:cNvSpPr/>
          <p:nvPr/>
        </p:nvSpPr>
        <p:spPr>
          <a:xfrm rot="12669746">
            <a:off x="5103999" y="316792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6" name="Flèche : courbe vers le bas 35">
            <a:extLst>
              <a:ext uri="{FF2B5EF4-FFF2-40B4-BE49-F238E27FC236}">
                <a16:creationId xmlns="" xmlns:a16="http://schemas.microsoft.com/office/drawing/2014/main" id="{1BDC918A-D9D8-4B56-921F-15F97DF2F192}"/>
              </a:ext>
            </a:extLst>
          </p:cNvPr>
          <p:cNvSpPr/>
          <p:nvPr/>
        </p:nvSpPr>
        <p:spPr>
          <a:xfrm rot="13679033">
            <a:off x="4663803" y="2624239"/>
            <a:ext cx="395081" cy="35288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6" name="ZoneTexte 45">
            <a:extLst>
              <a:ext uri="{FF2B5EF4-FFF2-40B4-BE49-F238E27FC236}">
                <a16:creationId xmlns="" xmlns:a16="http://schemas.microsoft.com/office/drawing/2014/main" id="{ED812340-E835-49A0-9AC7-A57C910C1014}"/>
              </a:ext>
            </a:extLst>
          </p:cNvPr>
          <p:cNvSpPr txBox="1"/>
          <p:nvPr/>
        </p:nvSpPr>
        <p:spPr>
          <a:xfrm>
            <a:off x="-756592" y="4168166"/>
            <a:ext cx="914400" cy="914400"/>
          </a:xfrm>
          <a:prstGeom prst="rect">
            <a:avLst/>
          </a:prstGeom>
          <a:noFill/>
        </p:spPr>
        <p:txBody>
          <a:bodyPr wrap="none" lIns="0" tIns="0" rIns="0" bIns="0" rtlCol="0">
            <a:noAutofit/>
          </a:bodyPr>
          <a:lstStyle/>
          <a:p>
            <a:endParaRPr lang="fr-FR" sz="1400" dirty="0">
              <a:solidFill>
                <a:schemeClr val="accent4"/>
              </a:solidFill>
            </a:endParaRPr>
          </a:p>
        </p:txBody>
      </p:sp>
      <p:sp>
        <p:nvSpPr>
          <p:cNvPr id="51" name="Cube 50">
            <a:extLst>
              <a:ext uri="{FF2B5EF4-FFF2-40B4-BE49-F238E27FC236}">
                <a16:creationId xmlns="" xmlns:a16="http://schemas.microsoft.com/office/drawing/2014/main" id="{9B377EAA-6536-413E-9FDE-BF1D4F2C2FF7}"/>
              </a:ext>
            </a:extLst>
          </p:cNvPr>
          <p:cNvSpPr/>
          <p:nvPr/>
        </p:nvSpPr>
        <p:spPr>
          <a:xfrm>
            <a:off x="6054906" y="3807303"/>
            <a:ext cx="279374" cy="288032"/>
          </a:xfrm>
          <a:prstGeom prst="cube">
            <a:avLst/>
          </a:prstGeom>
          <a:solidFill>
            <a:srgbClr val="FF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2" name="Flèche : bas 51">
            <a:extLst>
              <a:ext uri="{FF2B5EF4-FFF2-40B4-BE49-F238E27FC236}">
                <a16:creationId xmlns="" xmlns:a16="http://schemas.microsoft.com/office/drawing/2014/main" id="{FDC3D122-C00F-4E17-B005-39C4C57EE821}"/>
              </a:ext>
            </a:extLst>
          </p:cNvPr>
          <p:cNvSpPr/>
          <p:nvPr/>
        </p:nvSpPr>
        <p:spPr>
          <a:xfrm rot="10800000">
            <a:off x="6090043" y="3496752"/>
            <a:ext cx="169486" cy="275575"/>
          </a:xfrm>
          <a:prstGeom prst="downArrow">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3" name="ZoneTexte 52">
            <a:extLst>
              <a:ext uri="{FF2B5EF4-FFF2-40B4-BE49-F238E27FC236}">
                <a16:creationId xmlns="" xmlns:a16="http://schemas.microsoft.com/office/drawing/2014/main" id="{A579ED5C-2A08-4C55-8593-9F3E3F9A246B}"/>
              </a:ext>
            </a:extLst>
          </p:cNvPr>
          <p:cNvSpPr txBox="1"/>
          <p:nvPr/>
        </p:nvSpPr>
        <p:spPr>
          <a:xfrm>
            <a:off x="5880082" y="4156370"/>
            <a:ext cx="629022" cy="165094"/>
          </a:xfrm>
          <a:prstGeom prst="rect">
            <a:avLst/>
          </a:prstGeom>
          <a:noFill/>
        </p:spPr>
        <p:txBody>
          <a:bodyPr wrap="square" lIns="0" tIns="0" rIns="0" bIns="0" rtlCol="0">
            <a:noAutofit/>
          </a:bodyPr>
          <a:lstStyle/>
          <a:p>
            <a:pPr algn="ctr"/>
            <a:r>
              <a:rPr lang="fr-FR" sz="1000" b="1" dirty="0">
                <a:solidFill>
                  <a:srgbClr val="FF0000"/>
                </a:solidFill>
              </a:rPr>
              <a:t>HEAD</a:t>
            </a:r>
          </a:p>
        </p:txBody>
      </p:sp>
    </p:spTree>
    <p:extLst>
      <p:ext uri="{BB962C8B-B14F-4D97-AF65-F5344CB8AC3E}">
        <p14:creationId xmlns:p14="http://schemas.microsoft.com/office/powerpoint/2010/main" val="3806280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La HEAD</a:t>
            </a:r>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42</a:t>
            </a:fld>
            <a:endParaRPr lang="fr-FR" dirty="0"/>
          </a:p>
        </p:txBody>
      </p:sp>
      <p:sp>
        <p:nvSpPr>
          <p:cNvPr id="6" name="Cube 5">
            <a:extLst>
              <a:ext uri="{FF2B5EF4-FFF2-40B4-BE49-F238E27FC236}">
                <a16:creationId xmlns="" xmlns:a16="http://schemas.microsoft.com/office/drawing/2014/main" id="{9DC6DCB3-ABF4-41A6-A60F-555AE5C4745C}"/>
              </a:ext>
            </a:extLst>
          </p:cNvPr>
          <p:cNvSpPr/>
          <p:nvPr/>
        </p:nvSpPr>
        <p:spPr>
          <a:xfrm>
            <a:off x="149608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7" name="Flèche : courbe vers le bas 6">
            <a:extLst>
              <a:ext uri="{FF2B5EF4-FFF2-40B4-BE49-F238E27FC236}">
                <a16:creationId xmlns="" xmlns:a16="http://schemas.microsoft.com/office/drawing/2014/main" id="{74D3A3DE-E90C-48B6-A458-E6DBE166489B}"/>
              </a:ext>
            </a:extLst>
          </p:cNvPr>
          <p:cNvSpPr/>
          <p:nvPr/>
        </p:nvSpPr>
        <p:spPr>
          <a:xfrm rot="10800000">
            <a:off x="1635769" y="255578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Cube 7">
            <a:extLst>
              <a:ext uri="{FF2B5EF4-FFF2-40B4-BE49-F238E27FC236}">
                <a16:creationId xmlns="" xmlns:a16="http://schemas.microsoft.com/office/drawing/2014/main" id="{818382CE-157D-488E-985B-532CACF8EF45}"/>
              </a:ext>
            </a:extLst>
          </p:cNvPr>
          <p:cNvSpPr/>
          <p:nvPr/>
        </p:nvSpPr>
        <p:spPr>
          <a:xfrm>
            <a:off x="1976759"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9" name="Cube 8">
            <a:extLst>
              <a:ext uri="{FF2B5EF4-FFF2-40B4-BE49-F238E27FC236}">
                <a16:creationId xmlns="" xmlns:a16="http://schemas.microsoft.com/office/drawing/2014/main" id="{C12FDA67-5C64-416F-B688-198EAB59BF23}"/>
              </a:ext>
            </a:extLst>
          </p:cNvPr>
          <p:cNvSpPr/>
          <p:nvPr/>
        </p:nvSpPr>
        <p:spPr>
          <a:xfrm>
            <a:off x="2457436"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0" name="Cube 9">
            <a:extLst>
              <a:ext uri="{FF2B5EF4-FFF2-40B4-BE49-F238E27FC236}">
                <a16:creationId xmlns="" xmlns:a16="http://schemas.microsoft.com/office/drawing/2014/main" id="{2D88BCB3-75C4-4F90-B02C-A186B445B6E5}"/>
              </a:ext>
            </a:extLst>
          </p:cNvPr>
          <p:cNvSpPr/>
          <p:nvPr/>
        </p:nvSpPr>
        <p:spPr>
          <a:xfrm>
            <a:off x="2938113"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Cube 10">
            <a:extLst>
              <a:ext uri="{FF2B5EF4-FFF2-40B4-BE49-F238E27FC236}">
                <a16:creationId xmlns="" xmlns:a16="http://schemas.microsoft.com/office/drawing/2014/main" id="{10758C6D-091D-48C2-AF30-E1BB9E7E587E}"/>
              </a:ext>
            </a:extLst>
          </p:cNvPr>
          <p:cNvSpPr/>
          <p:nvPr/>
        </p:nvSpPr>
        <p:spPr>
          <a:xfrm>
            <a:off x="3418790"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2" name="Cube 11">
            <a:extLst>
              <a:ext uri="{FF2B5EF4-FFF2-40B4-BE49-F238E27FC236}">
                <a16:creationId xmlns="" xmlns:a16="http://schemas.microsoft.com/office/drawing/2014/main" id="{F66E616F-27A6-4898-BB71-C60B7BA53369}"/>
              </a:ext>
            </a:extLst>
          </p:cNvPr>
          <p:cNvSpPr/>
          <p:nvPr/>
        </p:nvSpPr>
        <p:spPr>
          <a:xfrm>
            <a:off x="3899467"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3" name="Cube 12">
            <a:extLst>
              <a:ext uri="{FF2B5EF4-FFF2-40B4-BE49-F238E27FC236}">
                <a16:creationId xmlns="" xmlns:a16="http://schemas.microsoft.com/office/drawing/2014/main" id="{A47E2614-F303-4ECB-9724-1BD74FA0C3A5}"/>
              </a:ext>
            </a:extLst>
          </p:cNvPr>
          <p:cNvSpPr/>
          <p:nvPr/>
        </p:nvSpPr>
        <p:spPr>
          <a:xfrm>
            <a:off x="4380144"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4" name="Cube 13">
            <a:extLst>
              <a:ext uri="{FF2B5EF4-FFF2-40B4-BE49-F238E27FC236}">
                <a16:creationId xmlns="" xmlns:a16="http://schemas.microsoft.com/office/drawing/2014/main" id="{79B1C22F-FBD8-4C6D-B74A-AC53917BE385}"/>
              </a:ext>
            </a:extLst>
          </p:cNvPr>
          <p:cNvSpPr/>
          <p:nvPr/>
        </p:nvSpPr>
        <p:spPr>
          <a:xfrm>
            <a:off x="4860821"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Cube 14">
            <a:extLst>
              <a:ext uri="{FF2B5EF4-FFF2-40B4-BE49-F238E27FC236}">
                <a16:creationId xmlns="" xmlns:a16="http://schemas.microsoft.com/office/drawing/2014/main" id="{AA86387C-7CC9-4E49-930C-F0D2C024C330}"/>
              </a:ext>
            </a:extLst>
          </p:cNvPr>
          <p:cNvSpPr/>
          <p:nvPr/>
        </p:nvSpPr>
        <p:spPr>
          <a:xfrm>
            <a:off x="5341498"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Cube 15">
            <a:extLst>
              <a:ext uri="{FF2B5EF4-FFF2-40B4-BE49-F238E27FC236}">
                <a16:creationId xmlns="" xmlns:a16="http://schemas.microsoft.com/office/drawing/2014/main" id="{AF46CF9C-3A31-4B01-91EC-2FDA7E037874}"/>
              </a:ext>
            </a:extLst>
          </p:cNvPr>
          <p:cNvSpPr/>
          <p:nvPr/>
        </p:nvSpPr>
        <p:spPr>
          <a:xfrm>
            <a:off x="5822175"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7" name="Cube 16">
            <a:extLst>
              <a:ext uri="{FF2B5EF4-FFF2-40B4-BE49-F238E27FC236}">
                <a16:creationId xmlns="" xmlns:a16="http://schemas.microsoft.com/office/drawing/2014/main" id="{742D445B-0B4D-413E-B99C-F712BE8FF9DF}"/>
              </a:ext>
            </a:extLst>
          </p:cNvPr>
          <p:cNvSpPr/>
          <p:nvPr/>
        </p:nvSpPr>
        <p:spPr>
          <a:xfrm>
            <a:off x="630285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8" name="Cube 17">
            <a:extLst>
              <a:ext uri="{FF2B5EF4-FFF2-40B4-BE49-F238E27FC236}">
                <a16:creationId xmlns="" xmlns:a16="http://schemas.microsoft.com/office/drawing/2014/main" id="{8F44AAE2-897A-49F2-875C-37EA92CCA776}"/>
              </a:ext>
            </a:extLst>
          </p:cNvPr>
          <p:cNvSpPr/>
          <p:nvPr/>
        </p:nvSpPr>
        <p:spPr>
          <a:xfrm>
            <a:off x="6783529"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9" name="Cube 18">
            <a:extLst>
              <a:ext uri="{FF2B5EF4-FFF2-40B4-BE49-F238E27FC236}">
                <a16:creationId xmlns="" xmlns:a16="http://schemas.microsoft.com/office/drawing/2014/main" id="{F45A9155-E33F-424A-AD6E-3AAAD085062C}"/>
              </a:ext>
            </a:extLst>
          </p:cNvPr>
          <p:cNvSpPr/>
          <p:nvPr/>
        </p:nvSpPr>
        <p:spPr>
          <a:xfrm>
            <a:off x="5115492" y="2754004"/>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0" name="Cube 19">
            <a:extLst>
              <a:ext uri="{FF2B5EF4-FFF2-40B4-BE49-F238E27FC236}">
                <a16:creationId xmlns="" xmlns:a16="http://schemas.microsoft.com/office/drawing/2014/main" id="{C38A1A3C-2843-4760-A070-91D2E63A555B}"/>
              </a:ext>
            </a:extLst>
          </p:cNvPr>
          <p:cNvSpPr/>
          <p:nvPr/>
        </p:nvSpPr>
        <p:spPr>
          <a:xfrm>
            <a:off x="5542801" y="3042036"/>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1" name="Cube 20">
            <a:extLst>
              <a:ext uri="{FF2B5EF4-FFF2-40B4-BE49-F238E27FC236}">
                <a16:creationId xmlns="" xmlns:a16="http://schemas.microsoft.com/office/drawing/2014/main" id="{46E63703-5251-45D3-AD06-142C582739E7}"/>
              </a:ext>
            </a:extLst>
          </p:cNvPr>
          <p:cNvSpPr/>
          <p:nvPr/>
        </p:nvSpPr>
        <p:spPr>
          <a:xfrm>
            <a:off x="6061921" y="3145237"/>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2" name="Cube 21">
            <a:extLst>
              <a:ext uri="{FF2B5EF4-FFF2-40B4-BE49-F238E27FC236}">
                <a16:creationId xmlns="" xmlns:a16="http://schemas.microsoft.com/office/drawing/2014/main" id="{700F1C82-BEA6-46D1-A97E-973C5544E626}"/>
              </a:ext>
            </a:extLst>
          </p:cNvPr>
          <p:cNvSpPr/>
          <p:nvPr/>
        </p:nvSpPr>
        <p:spPr>
          <a:xfrm>
            <a:off x="6643842" y="318605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3" name="Flèche : courbe vers le bas 22">
            <a:extLst>
              <a:ext uri="{FF2B5EF4-FFF2-40B4-BE49-F238E27FC236}">
                <a16:creationId xmlns="" xmlns:a16="http://schemas.microsoft.com/office/drawing/2014/main" id="{CE1DF0CC-C277-4455-8987-2AE64CC5E3B1}"/>
              </a:ext>
            </a:extLst>
          </p:cNvPr>
          <p:cNvSpPr/>
          <p:nvPr/>
        </p:nvSpPr>
        <p:spPr>
          <a:xfrm rot="10800000">
            <a:off x="2192190" y="2555150"/>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Flèche : courbe vers le bas 23">
            <a:extLst>
              <a:ext uri="{FF2B5EF4-FFF2-40B4-BE49-F238E27FC236}">
                <a16:creationId xmlns="" xmlns:a16="http://schemas.microsoft.com/office/drawing/2014/main" id="{1BF7D936-BB6E-4701-87E3-04188A487BC9}"/>
              </a:ext>
            </a:extLst>
          </p:cNvPr>
          <p:cNvSpPr/>
          <p:nvPr/>
        </p:nvSpPr>
        <p:spPr>
          <a:xfrm rot="10800000">
            <a:off x="2617668"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5" name="Flèche : courbe vers le bas 24">
            <a:extLst>
              <a:ext uri="{FF2B5EF4-FFF2-40B4-BE49-F238E27FC236}">
                <a16:creationId xmlns="" xmlns:a16="http://schemas.microsoft.com/office/drawing/2014/main" id="{A8DE7A3A-4AF7-4038-88B7-1D23275EBB5C}"/>
              </a:ext>
            </a:extLst>
          </p:cNvPr>
          <p:cNvSpPr/>
          <p:nvPr/>
        </p:nvSpPr>
        <p:spPr>
          <a:xfrm rot="10800000">
            <a:off x="3077800"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6" name="Flèche : courbe vers le bas 25">
            <a:extLst>
              <a:ext uri="{FF2B5EF4-FFF2-40B4-BE49-F238E27FC236}">
                <a16:creationId xmlns="" xmlns:a16="http://schemas.microsoft.com/office/drawing/2014/main" id="{A01F7642-D2CF-4230-B073-431156ED5DA5}"/>
              </a:ext>
            </a:extLst>
          </p:cNvPr>
          <p:cNvSpPr/>
          <p:nvPr/>
        </p:nvSpPr>
        <p:spPr>
          <a:xfrm rot="10800000">
            <a:off x="3558477"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7" name="Flèche : courbe vers le bas 26">
            <a:extLst>
              <a:ext uri="{FF2B5EF4-FFF2-40B4-BE49-F238E27FC236}">
                <a16:creationId xmlns="" xmlns:a16="http://schemas.microsoft.com/office/drawing/2014/main" id="{2E7E874D-5E8D-490C-81B6-3118778CFE4E}"/>
              </a:ext>
            </a:extLst>
          </p:cNvPr>
          <p:cNvSpPr/>
          <p:nvPr/>
        </p:nvSpPr>
        <p:spPr>
          <a:xfrm rot="10800000">
            <a:off x="4053563"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8" name="Flèche : courbe vers le bas 27">
            <a:extLst>
              <a:ext uri="{FF2B5EF4-FFF2-40B4-BE49-F238E27FC236}">
                <a16:creationId xmlns="" xmlns:a16="http://schemas.microsoft.com/office/drawing/2014/main" id="{039A4423-B8D7-4994-9A8C-CB3B3B2A3933}"/>
              </a:ext>
            </a:extLst>
          </p:cNvPr>
          <p:cNvSpPr/>
          <p:nvPr/>
        </p:nvSpPr>
        <p:spPr>
          <a:xfrm rot="10800000">
            <a:off x="4549639" y="254068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9" name="Flèche : courbe vers le bas 28">
            <a:extLst>
              <a:ext uri="{FF2B5EF4-FFF2-40B4-BE49-F238E27FC236}">
                <a16:creationId xmlns="" xmlns:a16="http://schemas.microsoft.com/office/drawing/2014/main" id="{D0628B4D-9D11-40B2-AB1E-919556738014}"/>
              </a:ext>
            </a:extLst>
          </p:cNvPr>
          <p:cNvSpPr/>
          <p:nvPr/>
        </p:nvSpPr>
        <p:spPr>
          <a:xfrm rot="10800000">
            <a:off x="5046005"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0" name="Flèche : courbe vers le bas 29">
            <a:extLst>
              <a:ext uri="{FF2B5EF4-FFF2-40B4-BE49-F238E27FC236}">
                <a16:creationId xmlns="" xmlns:a16="http://schemas.microsoft.com/office/drawing/2014/main" id="{114E5884-2F5F-4D41-A328-3C6695C6A7C0}"/>
              </a:ext>
            </a:extLst>
          </p:cNvPr>
          <p:cNvSpPr/>
          <p:nvPr/>
        </p:nvSpPr>
        <p:spPr>
          <a:xfrm rot="10800000">
            <a:off x="5511970" y="2535211"/>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1" name="Flèche : courbe vers le bas 30">
            <a:extLst>
              <a:ext uri="{FF2B5EF4-FFF2-40B4-BE49-F238E27FC236}">
                <a16:creationId xmlns="" xmlns:a16="http://schemas.microsoft.com/office/drawing/2014/main" id="{3BE28748-C97C-45C8-8366-5A2C65D878AC}"/>
              </a:ext>
            </a:extLst>
          </p:cNvPr>
          <p:cNvSpPr/>
          <p:nvPr/>
        </p:nvSpPr>
        <p:spPr>
          <a:xfrm rot="10800000">
            <a:off x="5972814"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2" name="Flèche : courbe vers le bas 31">
            <a:extLst>
              <a:ext uri="{FF2B5EF4-FFF2-40B4-BE49-F238E27FC236}">
                <a16:creationId xmlns="" xmlns:a16="http://schemas.microsoft.com/office/drawing/2014/main" id="{9676CE0E-FDF6-4C9D-97D7-AD201ADF702B}"/>
              </a:ext>
            </a:extLst>
          </p:cNvPr>
          <p:cNvSpPr/>
          <p:nvPr/>
        </p:nvSpPr>
        <p:spPr>
          <a:xfrm rot="10800000">
            <a:off x="6445229"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3" name="Flèche : courbe vers le bas 32">
            <a:extLst>
              <a:ext uri="{FF2B5EF4-FFF2-40B4-BE49-F238E27FC236}">
                <a16:creationId xmlns="" xmlns:a16="http://schemas.microsoft.com/office/drawing/2014/main" id="{2BE03E9A-DA41-4390-80CF-F0FFCD848EA6}"/>
              </a:ext>
            </a:extLst>
          </p:cNvPr>
          <p:cNvSpPr/>
          <p:nvPr/>
        </p:nvSpPr>
        <p:spPr>
          <a:xfrm rot="11488737">
            <a:off x="6247243" y="348004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4" name="Flèche : courbe vers le bas 33">
            <a:extLst>
              <a:ext uri="{FF2B5EF4-FFF2-40B4-BE49-F238E27FC236}">
                <a16:creationId xmlns="" xmlns:a16="http://schemas.microsoft.com/office/drawing/2014/main" id="{CA44E97F-72EC-483F-9417-C2095AA9DAE5}"/>
              </a:ext>
            </a:extLst>
          </p:cNvPr>
          <p:cNvSpPr/>
          <p:nvPr/>
        </p:nvSpPr>
        <p:spPr>
          <a:xfrm rot="11488737">
            <a:off x="5651233" y="341988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5" name="Flèche : courbe vers le bas 34">
            <a:extLst>
              <a:ext uri="{FF2B5EF4-FFF2-40B4-BE49-F238E27FC236}">
                <a16:creationId xmlns="" xmlns:a16="http://schemas.microsoft.com/office/drawing/2014/main" id="{A61FA76E-5F8A-4C76-9CE0-D007E91FABB6}"/>
              </a:ext>
            </a:extLst>
          </p:cNvPr>
          <p:cNvSpPr/>
          <p:nvPr/>
        </p:nvSpPr>
        <p:spPr>
          <a:xfrm rot="12669746">
            <a:off x="5103999" y="316792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6" name="Flèche : courbe vers le bas 35">
            <a:extLst>
              <a:ext uri="{FF2B5EF4-FFF2-40B4-BE49-F238E27FC236}">
                <a16:creationId xmlns="" xmlns:a16="http://schemas.microsoft.com/office/drawing/2014/main" id="{1BDC918A-D9D8-4B56-921F-15F97DF2F192}"/>
              </a:ext>
            </a:extLst>
          </p:cNvPr>
          <p:cNvSpPr/>
          <p:nvPr/>
        </p:nvSpPr>
        <p:spPr>
          <a:xfrm rot="13679033">
            <a:off x="4663803" y="2624239"/>
            <a:ext cx="395081" cy="35288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6" name="ZoneTexte 45">
            <a:extLst>
              <a:ext uri="{FF2B5EF4-FFF2-40B4-BE49-F238E27FC236}">
                <a16:creationId xmlns="" xmlns:a16="http://schemas.microsoft.com/office/drawing/2014/main" id="{ED812340-E835-49A0-9AC7-A57C910C1014}"/>
              </a:ext>
            </a:extLst>
          </p:cNvPr>
          <p:cNvSpPr txBox="1"/>
          <p:nvPr/>
        </p:nvSpPr>
        <p:spPr>
          <a:xfrm>
            <a:off x="-756592" y="4168166"/>
            <a:ext cx="914400" cy="914400"/>
          </a:xfrm>
          <a:prstGeom prst="rect">
            <a:avLst/>
          </a:prstGeom>
          <a:noFill/>
        </p:spPr>
        <p:txBody>
          <a:bodyPr wrap="none" lIns="0" tIns="0" rIns="0" bIns="0" rtlCol="0">
            <a:noAutofit/>
          </a:bodyPr>
          <a:lstStyle/>
          <a:p>
            <a:endParaRPr lang="fr-FR" sz="1400" dirty="0">
              <a:solidFill>
                <a:schemeClr val="accent4"/>
              </a:solidFill>
            </a:endParaRPr>
          </a:p>
        </p:txBody>
      </p:sp>
      <p:sp>
        <p:nvSpPr>
          <p:cNvPr id="51" name="Cube 50">
            <a:extLst>
              <a:ext uri="{FF2B5EF4-FFF2-40B4-BE49-F238E27FC236}">
                <a16:creationId xmlns="" xmlns:a16="http://schemas.microsoft.com/office/drawing/2014/main" id="{9B377EAA-6536-413E-9FDE-BF1D4F2C2FF7}"/>
              </a:ext>
            </a:extLst>
          </p:cNvPr>
          <p:cNvSpPr/>
          <p:nvPr/>
        </p:nvSpPr>
        <p:spPr>
          <a:xfrm>
            <a:off x="6343420" y="1533517"/>
            <a:ext cx="279374" cy="288032"/>
          </a:xfrm>
          <a:prstGeom prst="cube">
            <a:avLst/>
          </a:prstGeom>
          <a:solidFill>
            <a:srgbClr val="FF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2" name="Flèche : bas 51">
            <a:extLst>
              <a:ext uri="{FF2B5EF4-FFF2-40B4-BE49-F238E27FC236}">
                <a16:creationId xmlns="" xmlns:a16="http://schemas.microsoft.com/office/drawing/2014/main" id="{FDC3D122-C00F-4E17-B005-39C4C57EE821}"/>
              </a:ext>
            </a:extLst>
          </p:cNvPr>
          <p:cNvSpPr/>
          <p:nvPr/>
        </p:nvSpPr>
        <p:spPr>
          <a:xfrm>
            <a:off x="6370040" y="1857901"/>
            <a:ext cx="169486" cy="275575"/>
          </a:xfrm>
          <a:prstGeom prst="downArrow">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3" name="ZoneTexte 52">
            <a:extLst>
              <a:ext uri="{FF2B5EF4-FFF2-40B4-BE49-F238E27FC236}">
                <a16:creationId xmlns="" xmlns:a16="http://schemas.microsoft.com/office/drawing/2014/main" id="{A579ED5C-2A08-4C55-8593-9F3E3F9A246B}"/>
              </a:ext>
            </a:extLst>
          </p:cNvPr>
          <p:cNvSpPr txBox="1"/>
          <p:nvPr/>
        </p:nvSpPr>
        <p:spPr>
          <a:xfrm>
            <a:off x="6168596" y="1363968"/>
            <a:ext cx="629022" cy="165094"/>
          </a:xfrm>
          <a:prstGeom prst="rect">
            <a:avLst/>
          </a:prstGeom>
          <a:noFill/>
        </p:spPr>
        <p:txBody>
          <a:bodyPr wrap="square" lIns="0" tIns="0" rIns="0" bIns="0" rtlCol="0">
            <a:noAutofit/>
          </a:bodyPr>
          <a:lstStyle/>
          <a:p>
            <a:pPr algn="ctr"/>
            <a:r>
              <a:rPr lang="fr-FR" sz="1000" b="1" dirty="0">
                <a:solidFill>
                  <a:srgbClr val="FF0000"/>
                </a:solidFill>
              </a:rPr>
              <a:t>HEAD</a:t>
            </a:r>
          </a:p>
        </p:txBody>
      </p:sp>
    </p:spTree>
    <p:extLst>
      <p:ext uri="{BB962C8B-B14F-4D97-AF65-F5344CB8AC3E}">
        <p14:creationId xmlns:p14="http://schemas.microsoft.com/office/powerpoint/2010/main" val="3898076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a:t>La HEAD – Se déplacer dans l’historique</a:t>
            </a:r>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43</a:t>
            </a:fld>
            <a:endParaRPr lang="fr-FR" dirty="0"/>
          </a:p>
        </p:txBody>
      </p:sp>
      <p:pic>
        <p:nvPicPr>
          <p:cNvPr id="7" name="Image 6">
            <a:extLst>
              <a:ext uri="{FF2B5EF4-FFF2-40B4-BE49-F238E27FC236}">
                <a16:creationId xmlns="" xmlns:a16="http://schemas.microsoft.com/office/drawing/2014/main" id="{A5197122-5ED4-496F-A602-BBE7A90EA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211711"/>
            <a:ext cx="792087" cy="792087"/>
          </a:xfrm>
          <a:prstGeom prst="rect">
            <a:avLst/>
          </a:prstGeom>
        </p:spPr>
      </p:pic>
      <p:sp>
        <p:nvSpPr>
          <p:cNvPr id="9" name="Rectangle à coins arrondis 24">
            <a:extLst>
              <a:ext uri="{FF2B5EF4-FFF2-40B4-BE49-F238E27FC236}">
                <a16:creationId xmlns="" xmlns:a16="http://schemas.microsoft.com/office/drawing/2014/main" id="{8A105A9A-1D65-4A55-AF96-DA3DB1BF7833}"/>
              </a:ext>
            </a:extLst>
          </p:cNvPr>
          <p:cNvSpPr/>
          <p:nvPr/>
        </p:nvSpPr>
        <p:spPr>
          <a:xfrm>
            <a:off x="755576" y="1075360"/>
            <a:ext cx="2703799" cy="648072"/>
          </a:xfrm>
          <a:prstGeom prst="wedgeRoundRectCallout">
            <a:avLst>
              <a:gd name="adj1" fmla="val -23189"/>
              <a:gd name="adj2" fmla="val 102759"/>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Et comment </a:t>
            </a:r>
            <a:r>
              <a:rPr lang="fr-FR" sz="1200" dirty="0"/>
              <a:t>je me déplace dans l’historique ?</a:t>
            </a:r>
          </a:p>
        </p:txBody>
      </p:sp>
      <p:sp>
        <p:nvSpPr>
          <p:cNvPr id="6" name="ZoneTexte 5">
            <a:extLst>
              <a:ext uri="{FF2B5EF4-FFF2-40B4-BE49-F238E27FC236}">
                <a16:creationId xmlns="" xmlns:a16="http://schemas.microsoft.com/office/drawing/2014/main" id="{A859AA46-B31F-4088-A63D-6434DF35F915}"/>
              </a:ext>
            </a:extLst>
          </p:cNvPr>
          <p:cNvSpPr txBox="1"/>
          <p:nvPr/>
        </p:nvSpPr>
        <p:spPr>
          <a:xfrm>
            <a:off x="3738226" y="2283718"/>
            <a:ext cx="4650198" cy="1008112"/>
          </a:xfrm>
          <a:prstGeom prst="rect">
            <a:avLst/>
          </a:prstGeom>
          <a:noFill/>
        </p:spPr>
        <p:txBody>
          <a:bodyPr wrap="square" lIns="0" tIns="0" rIns="0" bIns="0" rtlCol="0">
            <a:noAutofit/>
          </a:bodyPr>
          <a:lstStyle/>
          <a:p>
            <a:r>
              <a:rPr lang="fr-FR" sz="1400" dirty="0" smtClean="0">
                <a:solidFill>
                  <a:schemeClr val="bg1">
                    <a:lumMod val="50000"/>
                  </a:schemeClr>
                </a:solidFill>
              </a:rPr>
              <a:t>Comme </a:t>
            </a:r>
            <a:r>
              <a:rPr lang="fr-FR" sz="1400" dirty="0">
                <a:solidFill>
                  <a:schemeClr val="bg1">
                    <a:lumMod val="50000"/>
                  </a:schemeClr>
                </a:solidFill>
              </a:rPr>
              <a:t>le Hash n’est pas pratique, ni à écrire ni à </a:t>
            </a:r>
            <a:r>
              <a:rPr lang="fr-FR" sz="1400" dirty="0" smtClean="0">
                <a:solidFill>
                  <a:schemeClr val="bg1">
                    <a:lumMod val="50000"/>
                  </a:schemeClr>
                </a:solidFill>
              </a:rPr>
              <a:t>retenir pour le commun des mortels , on donne généralement des noms à nos </a:t>
            </a:r>
            <a:r>
              <a:rPr lang="fr-FR" sz="1400" dirty="0" err="1" smtClean="0">
                <a:solidFill>
                  <a:schemeClr val="bg1">
                    <a:lumMod val="50000"/>
                  </a:schemeClr>
                </a:solidFill>
              </a:rPr>
              <a:t>commits</a:t>
            </a:r>
            <a:r>
              <a:rPr lang="fr-FR" sz="1400" dirty="0">
                <a:solidFill>
                  <a:schemeClr val="bg1">
                    <a:lumMod val="50000"/>
                  </a:schemeClr>
                </a:solidFill>
              </a:rPr>
              <a:t> </a:t>
            </a:r>
            <a:r>
              <a:rPr lang="fr-FR" sz="1400" dirty="0" smtClean="0">
                <a:solidFill>
                  <a:schemeClr val="bg1">
                    <a:lumMod val="50000"/>
                  </a:schemeClr>
                </a:solidFill>
              </a:rPr>
              <a:t>aux travers de branches.</a:t>
            </a:r>
          </a:p>
        </p:txBody>
      </p:sp>
      <p:sp>
        <p:nvSpPr>
          <p:cNvPr id="10" name="Rectangle 2"/>
          <p:cNvSpPr>
            <a:spLocks noChangeArrowheads="1"/>
          </p:cNvSpPr>
          <p:nvPr/>
        </p:nvSpPr>
        <p:spPr bwMode="auto">
          <a:xfrm>
            <a:off x="4026258" y="1554346"/>
            <a:ext cx="4074134"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fr-FR" altLang="fr-FR" b="1" dirty="0">
                <a:solidFill>
                  <a:srgbClr val="CC7832"/>
                </a:solidFill>
                <a:latin typeface="Courier New" pitchFamily="49" charset="0"/>
                <a:cs typeface="Courier New" pitchFamily="49" charset="0"/>
              </a:rPr>
              <a:t>git </a:t>
            </a:r>
            <a:r>
              <a:rPr lang="fr-FR" altLang="fr-FR" b="1" dirty="0" err="1" smtClean="0">
                <a:solidFill>
                  <a:srgbClr val="CC7832"/>
                </a:solidFill>
                <a:latin typeface="Courier New" pitchFamily="49" charset="0"/>
                <a:cs typeface="Courier New" pitchFamily="49" charset="0"/>
              </a:rPr>
              <a:t>checkout</a:t>
            </a:r>
            <a:r>
              <a:rPr lang="fr-FR" altLang="fr-FR" b="1" dirty="0" smtClean="0">
                <a:solidFill>
                  <a:srgbClr val="CC7832"/>
                </a:solidFill>
                <a:latin typeface="Courier New" pitchFamily="49" charset="0"/>
                <a:cs typeface="Courier New" pitchFamily="49" charset="0"/>
              </a:rPr>
              <a:t> </a:t>
            </a:r>
            <a:r>
              <a:rPr lang="fr-FR" altLang="fr-FR" b="1" dirty="0" smtClean="0">
                <a:latin typeface="Courier New" pitchFamily="49" charset="0"/>
                <a:cs typeface="Courier New" pitchFamily="49" charset="0"/>
              </a:rPr>
              <a:t>&lt;</a:t>
            </a:r>
            <a:r>
              <a:rPr lang="fr-FR" altLang="fr-FR" b="1" dirty="0" err="1" smtClean="0">
                <a:latin typeface="Courier New" pitchFamily="49" charset="0"/>
                <a:cs typeface="Courier New" pitchFamily="49" charset="0"/>
              </a:rPr>
              <a:t>hashDuCommit</a:t>
            </a:r>
            <a:r>
              <a:rPr lang="fr-FR" altLang="fr-FR" b="1" dirty="0" smtClean="0">
                <a:latin typeface="Courier New" pitchFamily="49" charset="0"/>
                <a:cs typeface="Courier New" pitchFamily="49" charset="0"/>
              </a:rPr>
              <a:t>&gt;</a:t>
            </a:r>
            <a:r>
              <a:rPr lang="fr-FR" altLang="fr-FR" b="1" dirty="0" smtClean="0">
                <a:solidFill>
                  <a:srgbClr val="CC7832"/>
                </a:solidFill>
                <a:latin typeface="Courier New" pitchFamily="49" charset="0"/>
                <a:cs typeface="Courier New" pitchFamily="49" charset="0"/>
              </a:rPr>
              <a:t> </a:t>
            </a:r>
            <a:endParaRPr lang="fr-FR" altLang="fr-FR" b="1" dirty="0">
              <a:latin typeface="Arial" pitchFamily="34" charset="0"/>
              <a:cs typeface="Arial" pitchFamily="34" charset="0"/>
            </a:endParaRPr>
          </a:p>
        </p:txBody>
      </p:sp>
      <p:sp>
        <p:nvSpPr>
          <p:cNvPr id="11" name="Rectangle 2"/>
          <p:cNvSpPr>
            <a:spLocks noChangeArrowheads="1"/>
          </p:cNvSpPr>
          <p:nvPr/>
        </p:nvSpPr>
        <p:spPr bwMode="auto">
          <a:xfrm>
            <a:off x="3873672" y="3354546"/>
            <a:ext cx="4650198"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fr-FR" altLang="fr-FR" b="1" dirty="0">
                <a:solidFill>
                  <a:srgbClr val="CC7832"/>
                </a:solidFill>
                <a:latin typeface="Courier New" pitchFamily="49" charset="0"/>
                <a:cs typeface="Courier New" pitchFamily="49" charset="0"/>
              </a:rPr>
              <a:t>git </a:t>
            </a:r>
            <a:r>
              <a:rPr lang="fr-FR" altLang="fr-FR" b="1" dirty="0" err="1" smtClean="0">
                <a:solidFill>
                  <a:srgbClr val="CC7832"/>
                </a:solidFill>
                <a:latin typeface="Courier New" pitchFamily="49" charset="0"/>
                <a:cs typeface="Courier New" pitchFamily="49" charset="0"/>
              </a:rPr>
              <a:t>checkout</a:t>
            </a:r>
            <a:r>
              <a:rPr lang="fr-FR" altLang="fr-FR" b="1" dirty="0" smtClean="0">
                <a:solidFill>
                  <a:srgbClr val="CC7832"/>
                </a:solidFill>
                <a:latin typeface="Courier New" pitchFamily="49" charset="0"/>
                <a:cs typeface="Courier New" pitchFamily="49" charset="0"/>
              </a:rPr>
              <a:t> </a:t>
            </a:r>
            <a:r>
              <a:rPr lang="fr-FR" altLang="fr-FR" b="1" dirty="0" smtClean="0">
                <a:latin typeface="Courier New" pitchFamily="49" charset="0"/>
                <a:cs typeface="Courier New" pitchFamily="49" charset="0"/>
              </a:rPr>
              <a:t>&lt;</a:t>
            </a:r>
            <a:r>
              <a:rPr lang="fr-FR" altLang="fr-FR" b="1" dirty="0" err="1" smtClean="0">
                <a:latin typeface="Courier New" pitchFamily="49" charset="0"/>
                <a:cs typeface="Courier New" pitchFamily="49" charset="0"/>
              </a:rPr>
              <a:t>nomDeLaBranche</a:t>
            </a:r>
            <a:r>
              <a:rPr lang="fr-FR" altLang="fr-FR" b="1" dirty="0" smtClean="0">
                <a:latin typeface="Courier New" pitchFamily="49" charset="0"/>
                <a:cs typeface="Courier New" pitchFamily="49" charset="0"/>
              </a:rPr>
              <a:t>&gt;</a:t>
            </a:r>
            <a:r>
              <a:rPr lang="fr-FR" altLang="fr-FR" b="1" dirty="0" smtClean="0">
                <a:solidFill>
                  <a:srgbClr val="CC7832"/>
                </a:solidFill>
                <a:latin typeface="Courier New" pitchFamily="49" charset="0"/>
                <a:cs typeface="Courier New" pitchFamily="49" charset="0"/>
              </a:rPr>
              <a:t>  </a:t>
            </a:r>
            <a:endParaRPr lang="fr-FR" altLang="fr-FR" b="1" dirty="0">
              <a:latin typeface="Arial" pitchFamily="34" charset="0"/>
              <a:cs typeface="Arial" pitchFamily="34" charset="0"/>
            </a:endParaRPr>
          </a:p>
        </p:txBody>
      </p:sp>
      <p:sp>
        <p:nvSpPr>
          <p:cNvPr id="12" name="Rectangle à coins arrondis 24">
            <a:extLst>
              <a:ext uri="{FF2B5EF4-FFF2-40B4-BE49-F238E27FC236}">
                <a16:creationId xmlns="" xmlns:a16="http://schemas.microsoft.com/office/drawing/2014/main" id="{8A105A9A-1D65-4A55-AF96-DA3DB1BF7833}"/>
              </a:ext>
            </a:extLst>
          </p:cNvPr>
          <p:cNvSpPr/>
          <p:nvPr/>
        </p:nvSpPr>
        <p:spPr>
          <a:xfrm>
            <a:off x="5370679" y="4011910"/>
            <a:ext cx="1656184" cy="396970"/>
          </a:xfrm>
          <a:prstGeom prst="wedgeRoundRectCallout">
            <a:avLst>
              <a:gd name="adj1" fmla="val -60914"/>
              <a:gd name="adj2" fmla="val -94341"/>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Des branches ?</a:t>
            </a:r>
            <a:endParaRPr lang="fr-FR" sz="1200" dirty="0"/>
          </a:p>
        </p:txBody>
      </p:sp>
    </p:spTree>
    <p:extLst>
      <p:ext uri="{BB962C8B-B14F-4D97-AF65-F5344CB8AC3E}">
        <p14:creationId xmlns:p14="http://schemas.microsoft.com/office/powerpoint/2010/main" val="3178822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a:t>Les branches</a:t>
            </a:r>
          </a:p>
        </p:txBody>
      </p:sp>
      <p:sp>
        <p:nvSpPr>
          <p:cNvPr id="4" name="Espace réservé du pied de page 3"/>
          <p:cNvSpPr>
            <a:spLocks noGrp="1"/>
          </p:cNvSpPr>
          <p:nvPr>
            <p:ph type="ftr" sz="quarter" idx="11"/>
          </p:nvPr>
        </p:nvSpPr>
        <p:spPr/>
        <p:txBody>
          <a:bodyPr/>
          <a:lstStyle/>
          <a:p>
            <a:pPr>
              <a:defRPr/>
            </a:pPr>
            <a:r>
              <a:rPr lang="fr-FR" dirty="0"/>
              <a:t>Git</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44</a:t>
            </a:fld>
            <a:endParaRPr lang="fr-FR" dirty="0"/>
          </a:p>
        </p:txBody>
      </p:sp>
    </p:spTree>
    <p:extLst>
      <p:ext uri="{BB962C8B-B14F-4D97-AF65-F5344CB8AC3E}">
        <p14:creationId xmlns:p14="http://schemas.microsoft.com/office/powerpoint/2010/main" val="2254955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smtClean="0"/>
              <a:t>Les branches</a:t>
            </a:r>
            <a:endParaRPr lang="fr-FR" dirty="0"/>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45</a:t>
            </a:fld>
            <a:endParaRPr lang="fr-FR" dirty="0"/>
          </a:p>
        </p:txBody>
      </p:sp>
      <p:sp>
        <p:nvSpPr>
          <p:cNvPr id="14" name="Rectangle à coins arrondis 24">
            <a:extLst>
              <a:ext uri="{FF2B5EF4-FFF2-40B4-BE49-F238E27FC236}">
                <a16:creationId xmlns="" xmlns:a16="http://schemas.microsoft.com/office/drawing/2014/main" id="{8A105A9A-1D65-4A55-AF96-DA3DB1BF7833}"/>
              </a:ext>
            </a:extLst>
          </p:cNvPr>
          <p:cNvSpPr/>
          <p:nvPr/>
        </p:nvSpPr>
        <p:spPr>
          <a:xfrm>
            <a:off x="2769393" y="1059582"/>
            <a:ext cx="3839279" cy="792088"/>
          </a:xfrm>
          <a:prstGeom prst="wedgeRoundRectCallout">
            <a:avLst>
              <a:gd name="adj1" fmla="val -57828"/>
              <a:gd name="adj2" fmla="val 51155"/>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Aujourd’hui, je travaille sur une fonctionnalité qui permet aux utilisateurs de voir la liste de films disponible</a:t>
            </a:r>
            <a:endParaRPr lang="fr-FR" sz="1200" dirty="0"/>
          </a:p>
        </p:txBody>
      </p:sp>
      <p:pic>
        <p:nvPicPr>
          <p:cNvPr id="15" name="Image 14">
            <a:extLst>
              <a:ext uri="{FF2B5EF4-FFF2-40B4-BE49-F238E27FC236}">
                <a16:creationId xmlns="" xmlns:a16="http://schemas.microsoft.com/office/drawing/2014/main" id="{12BBFC9C-F887-483E-989A-15043EFDF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95686"/>
            <a:ext cx="792087" cy="792087"/>
          </a:xfrm>
          <a:prstGeom prst="rect">
            <a:avLst/>
          </a:prstGeom>
        </p:spPr>
      </p:pic>
      <p:sp>
        <p:nvSpPr>
          <p:cNvPr id="17" name="Rectangle à coins arrondis 24">
            <a:extLst>
              <a:ext uri="{FF2B5EF4-FFF2-40B4-BE49-F238E27FC236}">
                <a16:creationId xmlns="" xmlns:a16="http://schemas.microsoft.com/office/drawing/2014/main" id="{8A105A9A-1D65-4A55-AF96-DA3DB1BF7833}"/>
              </a:ext>
            </a:extLst>
          </p:cNvPr>
          <p:cNvSpPr/>
          <p:nvPr/>
        </p:nvSpPr>
        <p:spPr>
          <a:xfrm>
            <a:off x="2769392" y="1995685"/>
            <a:ext cx="3839279" cy="792088"/>
          </a:xfrm>
          <a:prstGeom prst="wedgeRoundRectCallout">
            <a:avLst>
              <a:gd name="adj1" fmla="val 60554"/>
              <a:gd name="adj2" fmla="val -20655"/>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Et moi je travaille sur la fonctionnalité qui permet l’achat en ligne d’un film</a:t>
            </a:r>
            <a:endParaRPr lang="fr-FR" sz="1200" dirty="0"/>
          </a:p>
        </p:txBody>
      </p:sp>
      <p:pic>
        <p:nvPicPr>
          <p:cNvPr id="18" name="Image 17">
            <a:extLst>
              <a:ext uri="{FF2B5EF4-FFF2-40B4-BE49-F238E27FC236}">
                <a16:creationId xmlns="" xmlns:a16="http://schemas.microsoft.com/office/drawing/2014/main" id="{4FBC8613-92DB-4C2F-A6E2-F681D838F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832" y="1978655"/>
            <a:ext cx="809118" cy="809118"/>
          </a:xfrm>
          <a:prstGeom prst="rect">
            <a:avLst/>
          </a:prstGeom>
        </p:spPr>
      </p:pic>
      <p:sp>
        <p:nvSpPr>
          <p:cNvPr id="9" name="ZoneTexte 8">
            <a:extLst>
              <a:ext uri="{FF2B5EF4-FFF2-40B4-BE49-F238E27FC236}">
                <a16:creationId xmlns="" xmlns:a16="http://schemas.microsoft.com/office/drawing/2014/main" id="{A859AA46-B31F-4088-A63D-6434DF35F915}"/>
              </a:ext>
            </a:extLst>
          </p:cNvPr>
          <p:cNvSpPr txBox="1"/>
          <p:nvPr/>
        </p:nvSpPr>
        <p:spPr>
          <a:xfrm>
            <a:off x="1187624" y="3363838"/>
            <a:ext cx="6793326" cy="1008112"/>
          </a:xfrm>
          <a:prstGeom prst="rect">
            <a:avLst/>
          </a:prstGeom>
          <a:noFill/>
        </p:spPr>
        <p:txBody>
          <a:bodyPr wrap="square" lIns="0" tIns="0" rIns="0" bIns="0" rtlCol="0">
            <a:noAutofit/>
          </a:bodyPr>
          <a:lstStyle/>
          <a:p>
            <a:r>
              <a:rPr lang="fr-FR" sz="1400" dirty="0" smtClean="0">
                <a:solidFill>
                  <a:schemeClr val="bg1">
                    <a:lumMod val="50000"/>
                  </a:schemeClr>
                </a:solidFill>
              </a:rPr>
              <a:t>Alice et Bob travaillent tous les deux sur une même base de code. Ils veulent tous deux conserver les avantages de Git, mais sans impacter l’autre.</a:t>
            </a:r>
          </a:p>
          <a:p>
            <a:endParaRPr lang="fr-FR" sz="1400" dirty="0">
              <a:solidFill>
                <a:schemeClr val="bg1">
                  <a:lumMod val="50000"/>
                </a:schemeClr>
              </a:solidFill>
            </a:endParaRPr>
          </a:p>
          <a:p>
            <a:r>
              <a:rPr lang="fr-FR" sz="1400" dirty="0" smtClean="0">
                <a:solidFill>
                  <a:schemeClr val="bg1">
                    <a:lumMod val="50000"/>
                  </a:schemeClr>
                </a:solidFill>
              </a:rPr>
              <a:t>Ils vont devoir utiliser les branches !</a:t>
            </a:r>
          </a:p>
        </p:txBody>
      </p:sp>
    </p:spTree>
    <p:extLst>
      <p:ext uri="{BB962C8B-B14F-4D97-AF65-F5344CB8AC3E}">
        <p14:creationId xmlns:p14="http://schemas.microsoft.com/office/powerpoint/2010/main" val="1932091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853ED645-8609-4BC3-BA8F-2B32709EC62A}"/>
              </a:ext>
            </a:extLst>
          </p:cNvPr>
          <p:cNvSpPr>
            <a:spLocks noGrp="1"/>
          </p:cNvSpPr>
          <p:nvPr>
            <p:ph idx="1"/>
          </p:nvPr>
        </p:nvSpPr>
        <p:spPr>
          <a:xfrm>
            <a:off x="342578" y="852985"/>
            <a:ext cx="8460000" cy="638645"/>
          </a:xfrm>
        </p:spPr>
        <p:txBody>
          <a:bodyPr>
            <a:normAutofit fontScale="85000" lnSpcReduction="10000"/>
          </a:bodyPr>
          <a:lstStyle/>
          <a:p>
            <a:r>
              <a:rPr lang="fr-FR" dirty="0"/>
              <a:t>Les branches: </a:t>
            </a:r>
            <a:r>
              <a:rPr lang="fr-FR" dirty="0" smtClean="0"/>
              <a:t>C’est </a:t>
            </a:r>
            <a:r>
              <a:rPr lang="fr-FR" dirty="0"/>
              <a:t>un encore un pointeur a qui on a donné un nom simple à retenir (en général ayant un rapport avec le projet). Il pointe sur un commit et c’est tout</a:t>
            </a:r>
          </a:p>
        </p:txBody>
      </p:sp>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Les branches</a:t>
            </a:r>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46</a:t>
            </a:fld>
            <a:endParaRPr lang="fr-FR" dirty="0"/>
          </a:p>
        </p:txBody>
      </p:sp>
      <p:sp>
        <p:nvSpPr>
          <p:cNvPr id="6" name="Cube 5">
            <a:extLst>
              <a:ext uri="{FF2B5EF4-FFF2-40B4-BE49-F238E27FC236}">
                <a16:creationId xmlns="" xmlns:a16="http://schemas.microsoft.com/office/drawing/2014/main" id="{9DC6DCB3-ABF4-41A6-A60F-555AE5C4745C}"/>
              </a:ext>
            </a:extLst>
          </p:cNvPr>
          <p:cNvSpPr/>
          <p:nvPr/>
        </p:nvSpPr>
        <p:spPr>
          <a:xfrm>
            <a:off x="1639309" y="3016038"/>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7" name="Flèche : courbe vers le bas 6">
            <a:extLst>
              <a:ext uri="{FF2B5EF4-FFF2-40B4-BE49-F238E27FC236}">
                <a16:creationId xmlns="" xmlns:a16="http://schemas.microsoft.com/office/drawing/2014/main" id="{74D3A3DE-E90C-48B6-A458-E6DBE166489B}"/>
              </a:ext>
            </a:extLst>
          </p:cNvPr>
          <p:cNvSpPr/>
          <p:nvPr/>
        </p:nvSpPr>
        <p:spPr>
          <a:xfrm rot="10800000">
            <a:off x="1778996" y="339388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Cube 7">
            <a:extLst>
              <a:ext uri="{FF2B5EF4-FFF2-40B4-BE49-F238E27FC236}">
                <a16:creationId xmlns="" xmlns:a16="http://schemas.microsoft.com/office/drawing/2014/main" id="{818382CE-157D-488E-985B-532CACF8EF45}"/>
              </a:ext>
            </a:extLst>
          </p:cNvPr>
          <p:cNvSpPr/>
          <p:nvPr/>
        </p:nvSpPr>
        <p:spPr>
          <a:xfrm>
            <a:off x="2119986" y="3016038"/>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9" name="Cube 8">
            <a:extLst>
              <a:ext uri="{FF2B5EF4-FFF2-40B4-BE49-F238E27FC236}">
                <a16:creationId xmlns="" xmlns:a16="http://schemas.microsoft.com/office/drawing/2014/main" id="{C12FDA67-5C64-416F-B688-198EAB59BF23}"/>
              </a:ext>
            </a:extLst>
          </p:cNvPr>
          <p:cNvSpPr/>
          <p:nvPr/>
        </p:nvSpPr>
        <p:spPr>
          <a:xfrm>
            <a:off x="2600663" y="3016038"/>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0" name="Cube 9">
            <a:extLst>
              <a:ext uri="{FF2B5EF4-FFF2-40B4-BE49-F238E27FC236}">
                <a16:creationId xmlns="" xmlns:a16="http://schemas.microsoft.com/office/drawing/2014/main" id="{2D88BCB3-75C4-4F90-B02C-A186B445B6E5}"/>
              </a:ext>
            </a:extLst>
          </p:cNvPr>
          <p:cNvSpPr/>
          <p:nvPr/>
        </p:nvSpPr>
        <p:spPr>
          <a:xfrm>
            <a:off x="3081340" y="3003798"/>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Cube 10">
            <a:extLst>
              <a:ext uri="{FF2B5EF4-FFF2-40B4-BE49-F238E27FC236}">
                <a16:creationId xmlns="" xmlns:a16="http://schemas.microsoft.com/office/drawing/2014/main" id="{10758C6D-091D-48C2-AF30-E1BB9E7E587E}"/>
              </a:ext>
            </a:extLst>
          </p:cNvPr>
          <p:cNvSpPr/>
          <p:nvPr/>
        </p:nvSpPr>
        <p:spPr>
          <a:xfrm>
            <a:off x="3562017" y="3016038"/>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2" name="Cube 11">
            <a:extLst>
              <a:ext uri="{FF2B5EF4-FFF2-40B4-BE49-F238E27FC236}">
                <a16:creationId xmlns="" xmlns:a16="http://schemas.microsoft.com/office/drawing/2014/main" id="{F66E616F-27A6-4898-BB71-C60B7BA53369}"/>
              </a:ext>
            </a:extLst>
          </p:cNvPr>
          <p:cNvSpPr/>
          <p:nvPr/>
        </p:nvSpPr>
        <p:spPr>
          <a:xfrm>
            <a:off x="4042694" y="3016038"/>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3" name="Cube 12">
            <a:extLst>
              <a:ext uri="{FF2B5EF4-FFF2-40B4-BE49-F238E27FC236}">
                <a16:creationId xmlns="" xmlns:a16="http://schemas.microsoft.com/office/drawing/2014/main" id="{A47E2614-F303-4ECB-9724-1BD74FA0C3A5}"/>
              </a:ext>
            </a:extLst>
          </p:cNvPr>
          <p:cNvSpPr/>
          <p:nvPr/>
        </p:nvSpPr>
        <p:spPr>
          <a:xfrm>
            <a:off x="4523371" y="3016038"/>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4" name="Cube 13">
            <a:extLst>
              <a:ext uri="{FF2B5EF4-FFF2-40B4-BE49-F238E27FC236}">
                <a16:creationId xmlns="" xmlns:a16="http://schemas.microsoft.com/office/drawing/2014/main" id="{79B1C22F-FBD8-4C6D-B74A-AC53917BE385}"/>
              </a:ext>
            </a:extLst>
          </p:cNvPr>
          <p:cNvSpPr/>
          <p:nvPr/>
        </p:nvSpPr>
        <p:spPr>
          <a:xfrm>
            <a:off x="5004048" y="3003798"/>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Cube 14">
            <a:extLst>
              <a:ext uri="{FF2B5EF4-FFF2-40B4-BE49-F238E27FC236}">
                <a16:creationId xmlns="" xmlns:a16="http://schemas.microsoft.com/office/drawing/2014/main" id="{AA86387C-7CC9-4E49-930C-F0D2C024C330}"/>
              </a:ext>
            </a:extLst>
          </p:cNvPr>
          <p:cNvSpPr/>
          <p:nvPr/>
        </p:nvSpPr>
        <p:spPr>
          <a:xfrm>
            <a:off x="5484725" y="3016038"/>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Cube 15">
            <a:extLst>
              <a:ext uri="{FF2B5EF4-FFF2-40B4-BE49-F238E27FC236}">
                <a16:creationId xmlns="" xmlns:a16="http://schemas.microsoft.com/office/drawing/2014/main" id="{AF46CF9C-3A31-4B01-91EC-2FDA7E037874}"/>
              </a:ext>
            </a:extLst>
          </p:cNvPr>
          <p:cNvSpPr/>
          <p:nvPr/>
        </p:nvSpPr>
        <p:spPr>
          <a:xfrm>
            <a:off x="5965402" y="3016038"/>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7" name="Cube 16">
            <a:extLst>
              <a:ext uri="{FF2B5EF4-FFF2-40B4-BE49-F238E27FC236}">
                <a16:creationId xmlns="" xmlns:a16="http://schemas.microsoft.com/office/drawing/2014/main" id="{742D445B-0B4D-413E-B99C-F712BE8FF9DF}"/>
              </a:ext>
            </a:extLst>
          </p:cNvPr>
          <p:cNvSpPr/>
          <p:nvPr/>
        </p:nvSpPr>
        <p:spPr>
          <a:xfrm>
            <a:off x="6446079" y="3016038"/>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8" name="Cube 17">
            <a:extLst>
              <a:ext uri="{FF2B5EF4-FFF2-40B4-BE49-F238E27FC236}">
                <a16:creationId xmlns="" xmlns:a16="http://schemas.microsoft.com/office/drawing/2014/main" id="{8F44AAE2-897A-49F2-875C-37EA92CCA776}"/>
              </a:ext>
            </a:extLst>
          </p:cNvPr>
          <p:cNvSpPr/>
          <p:nvPr/>
        </p:nvSpPr>
        <p:spPr>
          <a:xfrm>
            <a:off x="6926756" y="3003798"/>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9" name="Cube 18">
            <a:extLst>
              <a:ext uri="{FF2B5EF4-FFF2-40B4-BE49-F238E27FC236}">
                <a16:creationId xmlns="" xmlns:a16="http://schemas.microsoft.com/office/drawing/2014/main" id="{F45A9155-E33F-424A-AD6E-3AAAD085062C}"/>
              </a:ext>
            </a:extLst>
          </p:cNvPr>
          <p:cNvSpPr/>
          <p:nvPr/>
        </p:nvSpPr>
        <p:spPr>
          <a:xfrm>
            <a:off x="5258719" y="359210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0" name="Cube 19">
            <a:extLst>
              <a:ext uri="{FF2B5EF4-FFF2-40B4-BE49-F238E27FC236}">
                <a16:creationId xmlns="" xmlns:a16="http://schemas.microsoft.com/office/drawing/2014/main" id="{C38A1A3C-2843-4760-A070-91D2E63A555B}"/>
              </a:ext>
            </a:extLst>
          </p:cNvPr>
          <p:cNvSpPr/>
          <p:nvPr/>
        </p:nvSpPr>
        <p:spPr>
          <a:xfrm>
            <a:off x="5686028" y="3880134"/>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1" name="Cube 20">
            <a:extLst>
              <a:ext uri="{FF2B5EF4-FFF2-40B4-BE49-F238E27FC236}">
                <a16:creationId xmlns="" xmlns:a16="http://schemas.microsoft.com/office/drawing/2014/main" id="{46E63703-5251-45D3-AD06-142C582739E7}"/>
              </a:ext>
            </a:extLst>
          </p:cNvPr>
          <p:cNvSpPr/>
          <p:nvPr/>
        </p:nvSpPr>
        <p:spPr>
          <a:xfrm>
            <a:off x="6205148" y="3983335"/>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2" name="Cube 21">
            <a:extLst>
              <a:ext uri="{FF2B5EF4-FFF2-40B4-BE49-F238E27FC236}">
                <a16:creationId xmlns="" xmlns:a16="http://schemas.microsoft.com/office/drawing/2014/main" id="{700F1C82-BEA6-46D1-A97E-973C5544E626}"/>
              </a:ext>
            </a:extLst>
          </p:cNvPr>
          <p:cNvSpPr/>
          <p:nvPr/>
        </p:nvSpPr>
        <p:spPr>
          <a:xfrm>
            <a:off x="6787069" y="402415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3" name="Flèche : courbe vers le bas 22">
            <a:extLst>
              <a:ext uri="{FF2B5EF4-FFF2-40B4-BE49-F238E27FC236}">
                <a16:creationId xmlns="" xmlns:a16="http://schemas.microsoft.com/office/drawing/2014/main" id="{CE1DF0CC-C277-4455-8987-2AE64CC5E3B1}"/>
              </a:ext>
            </a:extLst>
          </p:cNvPr>
          <p:cNvSpPr/>
          <p:nvPr/>
        </p:nvSpPr>
        <p:spPr>
          <a:xfrm rot="10800000">
            <a:off x="2335417" y="3393248"/>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Flèche : courbe vers le bas 23">
            <a:extLst>
              <a:ext uri="{FF2B5EF4-FFF2-40B4-BE49-F238E27FC236}">
                <a16:creationId xmlns="" xmlns:a16="http://schemas.microsoft.com/office/drawing/2014/main" id="{1BF7D936-BB6E-4701-87E3-04188A487BC9}"/>
              </a:ext>
            </a:extLst>
          </p:cNvPr>
          <p:cNvSpPr/>
          <p:nvPr/>
        </p:nvSpPr>
        <p:spPr>
          <a:xfrm rot="10800000">
            <a:off x="2760895" y="338164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5" name="Flèche : courbe vers le bas 24">
            <a:extLst>
              <a:ext uri="{FF2B5EF4-FFF2-40B4-BE49-F238E27FC236}">
                <a16:creationId xmlns="" xmlns:a16="http://schemas.microsoft.com/office/drawing/2014/main" id="{A8DE7A3A-4AF7-4038-88B7-1D23275EBB5C}"/>
              </a:ext>
            </a:extLst>
          </p:cNvPr>
          <p:cNvSpPr/>
          <p:nvPr/>
        </p:nvSpPr>
        <p:spPr>
          <a:xfrm rot="10800000">
            <a:off x="3221027" y="338164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6" name="Flèche : courbe vers le bas 25">
            <a:extLst>
              <a:ext uri="{FF2B5EF4-FFF2-40B4-BE49-F238E27FC236}">
                <a16:creationId xmlns="" xmlns:a16="http://schemas.microsoft.com/office/drawing/2014/main" id="{A01F7642-D2CF-4230-B073-431156ED5DA5}"/>
              </a:ext>
            </a:extLst>
          </p:cNvPr>
          <p:cNvSpPr/>
          <p:nvPr/>
        </p:nvSpPr>
        <p:spPr>
          <a:xfrm rot="10800000">
            <a:off x="3701704" y="337816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7" name="Flèche : courbe vers le bas 26">
            <a:extLst>
              <a:ext uri="{FF2B5EF4-FFF2-40B4-BE49-F238E27FC236}">
                <a16:creationId xmlns="" xmlns:a16="http://schemas.microsoft.com/office/drawing/2014/main" id="{2E7E874D-5E8D-490C-81B6-3118778CFE4E}"/>
              </a:ext>
            </a:extLst>
          </p:cNvPr>
          <p:cNvSpPr/>
          <p:nvPr/>
        </p:nvSpPr>
        <p:spPr>
          <a:xfrm rot="10800000">
            <a:off x="4196790" y="337816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8" name="Flèche : courbe vers le bas 27">
            <a:extLst>
              <a:ext uri="{FF2B5EF4-FFF2-40B4-BE49-F238E27FC236}">
                <a16:creationId xmlns="" xmlns:a16="http://schemas.microsoft.com/office/drawing/2014/main" id="{039A4423-B8D7-4994-9A8C-CB3B3B2A3933}"/>
              </a:ext>
            </a:extLst>
          </p:cNvPr>
          <p:cNvSpPr/>
          <p:nvPr/>
        </p:nvSpPr>
        <p:spPr>
          <a:xfrm rot="10800000">
            <a:off x="4692866" y="337878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9" name="Flèche : courbe vers le bas 28">
            <a:extLst>
              <a:ext uri="{FF2B5EF4-FFF2-40B4-BE49-F238E27FC236}">
                <a16:creationId xmlns="" xmlns:a16="http://schemas.microsoft.com/office/drawing/2014/main" id="{D0628B4D-9D11-40B2-AB1E-919556738014}"/>
              </a:ext>
            </a:extLst>
          </p:cNvPr>
          <p:cNvSpPr/>
          <p:nvPr/>
        </p:nvSpPr>
        <p:spPr>
          <a:xfrm rot="10800000">
            <a:off x="5189232" y="334853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0" name="Flèche : courbe vers le bas 29">
            <a:extLst>
              <a:ext uri="{FF2B5EF4-FFF2-40B4-BE49-F238E27FC236}">
                <a16:creationId xmlns="" xmlns:a16="http://schemas.microsoft.com/office/drawing/2014/main" id="{114E5884-2F5F-4D41-A328-3C6695C6A7C0}"/>
              </a:ext>
            </a:extLst>
          </p:cNvPr>
          <p:cNvSpPr/>
          <p:nvPr/>
        </p:nvSpPr>
        <p:spPr>
          <a:xfrm rot="10800000">
            <a:off x="5655197" y="337330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1" name="Flèche : courbe vers le bas 30">
            <a:extLst>
              <a:ext uri="{FF2B5EF4-FFF2-40B4-BE49-F238E27FC236}">
                <a16:creationId xmlns="" xmlns:a16="http://schemas.microsoft.com/office/drawing/2014/main" id="{3BE28748-C97C-45C8-8366-5A2C65D878AC}"/>
              </a:ext>
            </a:extLst>
          </p:cNvPr>
          <p:cNvSpPr/>
          <p:nvPr/>
        </p:nvSpPr>
        <p:spPr>
          <a:xfrm rot="10800000">
            <a:off x="6116041" y="334853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2" name="Flèche : courbe vers le bas 31">
            <a:extLst>
              <a:ext uri="{FF2B5EF4-FFF2-40B4-BE49-F238E27FC236}">
                <a16:creationId xmlns="" xmlns:a16="http://schemas.microsoft.com/office/drawing/2014/main" id="{9676CE0E-FDF6-4C9D-97D7-AD201ADF702B}"/>
              </a:ext>
            </a:extLst>
          </p:cNvPr>
          <p:cNvSpPr/>
          <p:nvPr/>
        </p:nvSpPr>
        <p:spPr>
          <a:xfrm rot="10800000">
            <a:off x="6588456" y="334853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3" name="Flèche : courbe vers le bas 32">
            <a:extLst>
              <a:ext uri="{FF2B5EF4-FFF2-40B4-BE49-F238E27FC236}">
                <a16:creationId xmlns="" xmlns:a16="http://schemas.microsoft.com/office/drawing/2014/main" id="{2BE03E9A-DA41-4390-80CF-F0FFCD848EA6}"/>
              </a:ext>
            </a:extLst>
          </p:cNvPr>
          <p:cNvSpPr/>
          <p:nvPr/>
        </p:nvSpPr>
        <p:spPr>
          <a:xfrm rot="11488737">
            <a:off x="6376382" y="433334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4" name="Flèche : courbe vers le bas 33">
            <a:extLst>
              <a:ext uri="{FF2B5EF4-FFF2-40B4-BE49-F238E27FC236}">
                <a16:creationId xmlns="" xmlns:a16="http://schemas.microsoft.com/office/drawing/2014/main" id="{CA44E97F-72EC-483F-9417-C2095AA9DAE5}"/>
              </a:ext>
            </a:extLst>
          </p:cNvPr>
          <p:cNvSpPr/>
          <p:nvPr/>
        </p:nvSpPr>
        <p:spPr>
          <a:xfrm rot="11488737">
            <a:off x="5794460" y="4257980"/>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5" name="Flèche : courbe vers le bas 34">
            <a:extLst>
              <a:ext uri="{FF2B5EF4-FFF2-40B4-BE49-F238E27FC236}">
                <a16:creationId xmlns="" xmlns:a16="http://schemas.microsoft.com/office/drawing/2014/main" id="{A61FA76E-5F8A-4C76-9CE0-D007E91FABB6}"/>
              </a:ext>
            </a:extLst>
          </p:cNvPr>
          <p:cNvSpPr/>
          <p:nvPr/>
        </p:nvSpPr>
        <p:spPr>
          <a:xfrm rot="12669746">
            <a:off x="5247226" y="4006023"/>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6" name="Flèche : courbe vers le bas 35">
            <a:extLst>
              <a:ext uri="{FF2B5EF4-FFF2-40B4-BE49-F238E27FC236}">
                <a16:creationId xmlns="" xmlns:a16="http://schemas.microsoft.com/office/drawing/2014/main" id="{1BDC918A-D9D8-4B56-921F-15F97DF2F192}"/>
              </a:ext>
            </a:extLst>
          </p:cNvPr>
          <p:cNvSpPr/>
          <p:nvPr/>
        </p:nvSpPr>
        <p:spPr>
          <a:xfrm rot="13679033">
            <a:off x="4807030" y="3462337"/>
            <a:ext cx="395081" cy="35288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7" name="Cube 36">
            <a:extLst>
              <a:ext uri="{FF2B5EF4-FFF2-40B4-BE49-F238E27FC236}">
                <a16:creationId xmlns="" xmlns:a16="http://schemas.microsoft.com/office/drawing/2014/main" id="{0A60BD64-A925-4341-A20A-1DF5E753A9F6}"/>
              </a:ext>
            </a:extLst>
          </p:cNvPr>
          <p:cNvSpPr/>
          <p:nvPr/>
        </p:nvSpPr>
        <p:spPr>
          <a:xfrm>
            <a:off x="6930297" y="2572184"/>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8" name="Cube 37">
            <a:extLst>
              <a:ext uri="{FF2B5EF4-FFF2-40B4-BE49-F238E27FC236}">
                <a16:creationId xmlns="" xmlns:a16="http://schemas.microsoft.com/office/drawing/2014/main" id="{120F8FDC-ABB1-427A-B984-2B7AFBBE31EB}"/>
              </a:ext>
            </a:extLst>
          </p:cNvPr>
          <p:cNvSpPr/>
          <p:nvPr/>
        </p:nvSpPr>
        <p:spPr>
          <a:xfrm>
            <a:off x="5004048" y="2486082"/>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9" name="Cube 38">
            <a:extLst>
              <a:ext uri="{FF2B5EF4-FFF2-40B4-BE49-F238E27FC236}">
                <a16:creationId xmlns="" xmlns:a16="http://schemas.microsoft.com/office/drawing/2014/main" id="{071C8534-5954-40F9-8405-F21215D00A52}"/>
              </a:ext>
            </a:extLst>
          </p:cNvPr>
          <p:cNvSpPr/>
          <p:nvPr/>
        </p:nvSpPr>
        <p:spPr>
          <a:xfrm>
            <a:off x="6836295" y="3580447"/>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1" name="Flèche : bas 40">
            <a:extLst>
              <a:ext uri="{FF2B5EF4-FFF2-40B4-BE49-F238E27FC236}">
                <a16:creationId xmlns="" xmlns:a16="http://schemas.microsoft.com/office/drawing/2014/main" id="{2BABD358-55A8-4FE8-97E8-F27EAE201119}"/>
              </a:ext>
            </a:extLst>
          </p:cNvPr>
          <p:cNvSpPr/>
          <p:nvPr/>
        </p:nvSpPr>
        <p:spPr>
          <a:xfrm>
            <a:off x="6966601" y="2899297"/>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2" name="Flèche : bas 41">
            <a:extLst>
              <a:ext uri="{FF2B5EF4-FFF2-40B4-BE49-F238E27FC236}">
                <a16:creationId xmlns="" xmlns:a16="http://schemas.microsoft.com/office/drawing/2014/main" id="{12278DF4-E31C-4E87-A257-7CB66ECA81CA}"/>
              </a:ext>
            </a:extLst>
          </p:cNvPr>
          <p:cNvSpPr/>
          <p:nvPr/>
        </p:nvSpPr>
        <p:spPr>
          <a:xfrm>
            <a:off x="5033778" y="2850944"/>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3" name="Flèche : bas 42">
            <a:extLst>
              <a:ext uri="{FF2B5EF4-FFF2-40B4-BE49-F238E27FC236}">
                <a16:creationId xmlns="" xmlns:a16="http://schemas.microsoft.com/office/drawing/2014/main" id="{D9152F8A-41F3-4DAD-A817-D4A6710AE272}"/>
              </a:ext>
            </a:extLst>
          </p:cNvPr>
          <p:cNvSpPr/>
          <p:nvPr/>
        </p:nvSpPr>
        <p:spPr>
          <a:xfrm>
            <a:off x="6859058" y="3955839"/>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cxnSp>
        <p:nvCxnSpPr>
          <p:cNvPr id="45" name="Connecteur droit avec flèche 44">
            <a:extLst>
              <a:ext uri="{FF2B5EF4-FFF2-40B4-BE49-F238E27FC236}">
                <a16:creationId xmlns="" xmlns:a16="http://schemas.microsoft.com/office/drawing/2014/main" id="{769D655E-F65C-4E54-8580-340FA99B8D4C}"/>
              </a:ext>
            </a:extLst>
          </p:cNvPr>
          <p:cNvCxnSpPr/>
          <p:nvPr/>
        </p:nvCxnSpPr>
        <p:spPr>
          <a:xfrm>
            <a:off x="3158121" y="2365064"/>
            <a:ext cx="1733358" cy="207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 xmlns:a16="http://schemas.microsoft.com/office/drawing/2014/main" id="{ED812340-E835-49A0-9AC7-A57C910C1014}"/>
              </a:ext>
            </a:extLst>
          </p:cNvPr>
          <p:cNvSpPr txBox="1"/>
          <p:nvPr/>
        </p:nvSpPr>
        <p:spPr>
          <a:xfrm>
            <a:off x="-756592" y="4168166"/>
            <a:ext cx="914400" cy="914400"/>
          </a:xfrm>
          <a:prstGeom prst="rect">
            <a:avLst/>
          </a:prstGeom>
          <a:noFill/>
        </p:spPr>
        <p:txBody>
          <a:bodyPr wrap="none" lIns="0" tIns="0" rIns="0" bIns="0" rtlCol="0">
            <a:noAutofit/>
          </a:bodyPr>
          <a:lstStyle/>
          <a:p>
            <a:endParaRPr lang="fr-FR" sz="1400" dirty="0">
              <a:solidFill>
                <a:schemeClr val="accent4"/>
              </a:solidFill>
            </a:endParaRPr>
          </a:p>
        </p:txBody>
      </p:sp>
      <p:sp>
        <p:nvSpPr>
          <p:cNvPr id="47" name="ZoneTexte 46">
            <a:extLst>
              <a:ext uri="{FF2B5EF4-FFF2-40B4-BE49-F238E27FC236}">
                <a16:creationId xmlns="" xmlns:a16="http://schemas.microsoft.com/office/drawing/2014/main" id="{F2032A19-945A-41ED-A2C2-5265C2AFB99A}"/>
              </a:ext>
            </a:extLst>
          </p:cNvPr>
          <p:cNvSpPr txBox="1"/>
          <p:nvPr/>
        </p:nvSpPr>
        <p:spPr>
          <a:xfrm>
            <a:off x="1778996" y="2256398"/>
            <a:ext cx="1379125" cy="287808"/>
          </a:xfrm>
          <a:prstGeom prst="rect">
            <a:avLst/>
          </a:prstGeom>
          <a:noFill/>
        </p:spPr>
        <p:txBody>
          <a:bodyPr wrap="square" lIns="0" tIns="0" rIns="0" bIns="0" rtlCol="0">
            <a:noAutofit/>
          </a:bodyPr>
          <a:lstStyle/>
          <a:p>
            <a:r>
              <a:rPr lang="fr-FR" sz="1400" dirty="0">
                <a:solidFill>
                  <a:schemeClr val="accent4"/>
                </a:solidFill>
              </a:rPr>
              <a:t>Branche Master</a:t>
            </a:r>
          </a:p>
        </p:txBody>
      </p:sp>
      <p:sp>
        <p:nvSpPr>
          <p:cNvPr id="48" name="ZoneTexte 47">
            <a:extLst>
              <a:ext uri="{FF2B5EF4-FFF2-40B4-BE49-F238E27FC236}">
                <a16:creationId xmlns="" xmlns:a16="http://schemas.microsoft.com/office/drawing/2014/main" id="{959AD9E9-A133-4CB8-9779-2F56EC6CF7CD}"/>
              </a:ext>
            </a:extLst>
          </p:cNvPr>
          <p:cNvSpPr txBox="1"/>
          <p:nvPr/>
        </p:nvSpPr>
        <p:spPr>
          <a:xfrm>
            <a:off x="4867159" y="2333966"/>
            <a:ext cx="629022" cy="165094"/>
          </a:xfrm>
          <a:prstGeom prst="rect">
            <a:avLst/>
          </a:prstGeom>
          <a:noFill/>
        </p:spPr>
        <p:txBody>
          <a:bodyPr wrap="square" lIns="0" tIns="0" rIns="0" bIns="0" rtlCol="0">
            <a:noAutofit/>
          </a:bodyPr>
          <a:lstStyle/>
          <a:p>
            <a:pPr algn="ctr"/>
            <a:r>
              <a:rPr lang="fr-FR" sz="1000" dirty="0">
                <a:solidFill>
                  <a:schemeClr val="bg1">
                    <a:lumMod val="50000"/>
                  </a:schemeClr>
                </a:solidFill>
              </a:rPr>
              <a:t>master</a:t>
            </a:r>
          </a:p>
        </p:txBody>
      </p:sp>
      <p:sp>
        <p:nvSpPr>
          <p:cNvPr id="49" name="ZoneTexte 48">
            <a:extLst>
              <a:ext uri="{FF2B5EF4-FFF2-40B4-BE49-F238E27FC236}">
                <a16:creationId xmlns="" xmlns:a16="http://schemas.microsoft.com/office/drawing/2014/main" id="{9938B966-99E1-491F-8E64-F8D7D3568F7F}"/>
              </a:ext>
            </a:extLst>
          </p:cNvPr>
          <p:cNvSpPr txBox="1"/>
          <p:nvPr/>
        </p:nvSpPr>
        <p:spPr>
          <a:xfrm>
            <a:off x="6801158" y="2389005"/>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develop</a:t>
            </a:r>
            <a:endParaRPr lang="fr-FR" sz="1000" dirty="0">
              <a:solidFill>
                <a:schemeClr val="bg1">
                  <a:lumMod val="50000"/>
                </a:schemeClr>
              </a:solidFill>
            </a:endParaRPr>
          </a:p>
        </p:txBody>
      </p:sp>
      <p:sp>
        <p:nvSpPr>
          <p:cNvPr id="50" name="ZoneTexte 49">
            <a:extLst>
              <a:ext uri="{FF2B5EF4-FFF2-40B4-BE49-F238E27FC236}">
                <a16:creationId xmlns="" xmlns:a16="http://schemas.microsoft.com/office/drawing/2014/main" id="{24368C00-5076-481F-AA34-5E374C40ACB0}"/>
              </a:ext>
            </a:extLst>
          </p:cNvPr>
          <p:cNvSpPr txBox="1"/>
          <p:nvPr/>
        </p:nvSpPr>
        <p:spPr>
          <a:xfrm>
            <a:off x="6217057" y="3650585"/>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feature</a:t>
            </a:r>
            <a:endParaRPr lang="fr-FR" sz="1000" dirty="0">
              <a:solidFill>
                <a:schemeClr val="bg1">
                  <a:lumMod val="50000"/>
                </a:schemeClr>
              </a:solidFill>
            </a:endParaRPr>
          </a:p>
        </p:txBody>
      </p:sp>
    </p:spTree>
    <p:extLst>
      <p:ext uri="{BB962C8B-B14F-4D97-AF65-F5344CB8AC3E}">
        <p14:creationId xmlns:p14="http://schemas.microsoft.com/office/powerpoint/2010/main" val="2425036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E3D4C1CB-82CA-43C6-97F4-F2EFB0044A67}"/>
              </a:ext>
            </a:extLst>
          </p:cNvPr>
          <p:cNvSpPr>
            <a:spLocks noGrp="1"/>
          </p:cNvSpPr>
          <p:nvPr>
            <p:ph idx="1"/>
          </p:nvPr>
        </p:nvSpPr>
        <p:spPr/>
        <p:txBody>
          <a:bodyPr/>
          <a:lstStyle/>
          <a:p>
            <a:endParaRPr lang="fr-FR" b="1" dirty="0" smtClean="0">
              <a:solidFill>
                <a:srgbClr val="FF0000"/>
              </a:solidFill>
            </a:endParaRPr>
          </a:p>
          <a:p>
            <a:endParaRPr lang="fr-FR" b="1" dirty="0">
              <a:solidFill>
                <a:srgbClr val="FF0000"/>
              </a:solidFill>
            </a:endParaRPr>
          </a:p>
          <a:p>
            <a:r>
              <a:rPr lang="fr-FR" b="1" dirty="0" smtClean="0">
                <a:solidFill>
                  <a:srgbClr val="FF0000"/>
                </a:solidFill>
              </a:rPr>
              <a:t>git </a:t>
            </a:r>
            <a:r>
              <a:rPr lang="fr-FR" b="1" dirty="0" err="1">
                <a:solidFill>
                  <a:srgbClr val="FF0000"/>
                </a:solidFill>
              </a:rPr>
              <a:t>checkout</a:t>
            </a:r>
            <a:r>
              <a:rPr lang="fr-FR" b="1" dirty="0">
                <a:solidFill>
                  <a:srgbClr val="FF0000"/>
                </a:solidFill>
              </a:rPr>
              <a:t> &lt;</a:t>
            </a:r>
            <a:r>
              <a:rPr lang="fr-FR" b="1" dirty="0" err="1">
                <a:solidFill>
                  <a:srgbClr val="FF0000"/>
                </a:solidFill>
              </a:rPr>
              <a:t>nomDeBranche</a:t>
            </a:r>
            <a:r>
              <a:rPr lang="fr-FR" b="1" dirty="0">
                <a:solidFill>
                  <a:srgbClr val="FF0000"/>
                </a:solidFill>
              </a:rPr>
              <a:t>&gt; </a:t>
            </a:r>
            <a:r>
              <a:rPr lang="fr-FR" dirty="0">
                <a:solidFill>
                  <a:schemeClr val="bg1">
                    <a:lumMod val="50000"/>
                  </a:schemeClr>
                </a:solidFill>
              </a:rPr>
              <a:t>revient a </a:t>
            </a:r>
            <a:r>
              <a:rPr lang="fr-FR" dirty="0" err="1">
                <a:solidFill>
                  <a:schemeClr val="bg1">
                    <a:lumMod val="50000"/>
                  </a:schemeClr>
                </a:solidFill>
              </a:rPr>
              <a:t>checkout</a:t>
            </a:r>
            <a:r>
              <a:rPr lang="fr-FR" dirty="0">
                <a:solidFill>
                  <a:schemeClr val="bg1">
                    <a:lumMod val="50000"/>
                  </a:schemeClr>
                </a:solidFill>
              </a:rPr>
              <a:t> sur le commit pointé par la branche (qui est elle-même un pointeur sur un commit précis)</a:t>
            </a:r>
          </a:p>
          <a:p>
            <a:endParaRPr lang="fr-FR" dirty="0">
              <a:solidFill>
                <a:schemeClr val="bg1">
                  <a:lumMod val="50000"/>
                </a:schemeClr>
              </a:solidFill>
            </a:endParaRPr>
          </a:p>
          <a:p>
            <a:r>
              <a:rPr lang="fr-FR" dirty="0"/>
              <a:t>Lorsqu’on est sur une branche. (C’est-à-dire lorsque la HEAD pointe sur un commit qui est lui-même pointé par une branche), si l’on rajoute un nouveau </a:t>
            </a:r>
            <a:r>
              <a:rPr lang="fr-FR" dirty="0" smtClean="0"/>
              <a:t>commit, </a:t>
            </a:r>
            <a:r>
              <a:rPr lang="fr-FR" dirty="0"/>
              <a:t>Git va </a:t>
            </a:r>
            <a:r>
              <a:rPr lang="fr-FR" dirty="0" smtClean="0"/>
              <a:t>automatiquement </a:t>
            </a:r>
            <a:r>
              <a:rPr lang="fr-FR" dirty="0"/>
              <a:t>faire pointer la branche sur ce dernier commit fraichement crée.</a:t>
            </a:r>
          </a:p>
          <a:p>
            <a:endParaRPr lang="fr-FR" dirty="0"/>
          </a:p>
        </p:txBody>
      </p:sp>
      <p:sp>
        <p:nvSpPr>
          <p:cNvPr id="3" name="Titre 2">
            <a:extLst>
              <a:ext uri="{FF2B5EF4-FFF2-40B4-BE49-F238E27FC236}">
                <a16:creationId xmlns="" xmlns:a16="http://schemas.microsoft.com/office/drawing/2014/main" id="{80B5B414-CA1E-4073-ABEC-75BF0D1CEB38}"/>
              </a:ext>
            </a:extLst>
          </p:cNvPr>
          <p:cNvSpPr>
            <a:spLocks noGrp="1"/>
          </p:cNvSpPr>
          <p:nvPr>
            <p:ph type="title"/>
          </p:nvPr>
        </p:nvSpPr>
        <p:spPr/>
        <p:txBody>
          <a:bodyPr/>
          <a:lstStyle/>
          <a:p>
            <a:r>
              <a:rPr lang="fr-FR" dirty="0"/>
              <a:t>Les branches</a:t>
            </a:r>
          </a:p>
        </p:txBody>
      </p:sp>
      <p:sp>
        <p:nvSpPr>
          <p:cNvPr id="4" name="Espace réservé du pied de page 3">
            <a:extLst>
              <a:ext uri="{FF2B5EF4-FFF2-40B4-BE49-F238E27FC236}">
                <a16:creationId xmlns="" xmlns:a16="http://schemas.microsoft.com/office/drawing/2014/main" id="{2BE5E7E3-39EF-45A8-947C-4E22D550ABD2}"/>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9524BF47-1A07-4922-87EF-9945A0EAF0FE}"/>
              </a:ext>
            </a:extLst>
          </p:cNvPr>
          <p:cNvSpPr>
            <a:spLocks noGrp="1"/>
          </p:cNvSpPr>
          <p:nvPr>
            <p:ph type="sldNum" sz="quarter" idx="12"/>
          </p:nvPr>
        </p:nvSpPr>
        <p:spPr/>
        <p:txBody>
          <a:bodyPr/>
          <a:lstStyle/>
          <a:p>
            <a:pPr>
              <a:defRPr/>
            </a:pPr>
            <a:fld id="{276219AF-F5ED-455B-A512-B03AB3602319}" type="slidenum">
              <a:rPr lang="fr-FR" smtClean="0"/>
              <a:pPr>
                <a:defRPr/>
              </a:pPr>
              <a:t>47</a:t>
            </a:fld>
            <a:endParaRPr lang="fr-FR" dirty="0"/>
          </a:p>
        </p:txBody>
      </p:sp>
    </p:spTree>
    <p:extLst>
      <p:ext uri="{BB962C8B-B14F-4D97-AF65-F5344CB8AC3E}">
        <p14:creationId xmlns:p14="http://schemas.microsoft.com/office/powerpoint/2010/main" val="10950767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Les branches</a:t>
            </a:r>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48</a:t>
            </a:fld>
            <a:endParaRPr lang="fr-FR" dirty="0"/>
          </a:p>
        </p:txBody>
      </p:sp>
      <p:sp>
        <p:nvSpPr>
          <p:cNvPr id="6" name="Cube 5">
            <a:extLst>
              <a:ext uri="{FF2B5EF4-FFF2-40B4-BE49-F238E27FC236}">
                <a16:creationId xmlns="" xmlns:a16="http://schemas.microsoft.com/office/drawing/2014/main" id="{9DC6DCB3-ABF4-41A6-A60F-555AE5C4745C}"/>
              </a:ext>
            </a:extLst>
          </p:cNvPr>
          <p:cNvSpPr/>
          <p:nvPr/>
        </p:nvSpPr>
        <p:spPr>
          <a:xfrm>
            <a:off x="149608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7" name="Flèche : courbe vers le bas 6">
            <a:extLst>
              <a:ext uri="{FF2B5EF4-FFF2-40B4-BE49-F238E27FC236}">
                <a16:creationId xmlns="" xmlns:a16="http://schemas.microsoft.com/office/drawing/2014/main" id="{74D3A3DE-E90C-48B6-A458-E6DBE166489B}"/>
              </a:ext>
            </a:extLst>
          </p:cNvPr>
          <p:cNvSpPr/>
          <p:nvPr/>
        </p:nvSpPr>
        <p:spPr>
          <a:xfrm rot="10800000">
            <a:off x="1635769" y="255578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Cube 7">
            <a:extLst>
              <a:ext uri="{FF2B5EF4-FFF2-40B4-BE49-F238E27FC236}">
                <a16:creationId xmlns="" xmlns:a16="http://schemas.microsoft.com/office/drawing/2014/main" id="{818382CE-157D-488E-985B-532CACF8EF45}"/>
              </a:ext>
            </a:extLst>
          </p:cNvPr>
          <p:cNvSpPr/>
          <p:nvPr/>
        </p:nvSpPr>
        <p:spPr>
          <a:xfrm>
            <a:off x="1976759"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9" name="Cube 8">
            <a:extLst>
              <a:ext uri="{FF2B5EF4-FFF2-40B4-BE49-F238E27FC236}">
                <a16:creationId xmlns="" xmlns:a16="http://schemas.microsoft.com/office/drawing/2014/main" id="{C12FDA67-5C64-416F-B688-198EAB59BF23}"/>
              </a:ext>
            </a:extLst>
          </p:cNvPr>
          <p:cNvSpPr/>
          <p:nvPr/>
        </p:nvSpPr>
        <p:spPr>
          <a:xfrm>
            <a:off x="2457436"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0" name="Cube 9">
            <a:extLst>
              <a:ext uri="{FF2B5EF4-FFF2-40B4-BE49-F238E27FC236}">
                <a16:creationId xmlns="" xmlns:a16="http://schemas.microsoft.com/office/drawing/2014/main" id="{2D88BCB3-75C4-4F90-B02C-A186B445B6E5}"/>
              </a:ext>
            </a:extLst>
          </p:cNvPr>
          <p:cNvSpPr/>
          <p:nvPr/>
        </p:nvSpPr>
        <p:spPr>
          <a:xfrm>
            <a:off x="2938113"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Cube 10">
            <a:extLst>
              <a:ext uri="{FF2B5EF4-FFF2-40B4-BE49-F238E27FC236}">
                <a16:creationId xmlns="" xmlns:a16="http://schemas.microsoft.com/office/drawing/2014/main" id="{10758C6D-091D-48C2-AF30-E1BB9E7E587E}"/>
              </a:ext>
            </a:extLst>
          </p:cNvPr>
          <p:cNvSpPr/>
          <p:nvPr/>
        </p:nvSpPr>
        <p:spPr>
          <a:xfrm>
            <a:off x="3418790"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2" name="Cube 11">
            <a:extLst>
              <a:ext uri="{FF2B5EF4-FFF2-40B4-BE49-F238E27FC236}">
                <a16:creationId xmlns="" xmlns:a16="http://schemas.microsoft.com/office/drawing/2014/main" id="{F66E616F-27A6-4898-BB71-C60B7BA53369}"/>
              </a:ext>
            </a:extLst>
          </p:cNvPr>
          <p:cNvSpPr/>
          <p:nvPr/>
        </p:nvSpPr>
        <p:spPr>
          <a:xfrm>
            <a:off x="3899467"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3" name="Cube 12">
            <a:extLst>
              <a:ext uri="{FF2B5EF4-FFF2-40B4-BE49-F238E27FC236}">
                <a16:creationId xmlns="" xmlns:a16="http://schemas.microsoft.com/office/drawing/2014/main" id="{A47E2614-F303-4ECB-9724-1BD74FA0C3A5}"/>
              </a:ext>
            </a:extLst>
          </p:cNvPr>
          <p:cNvSpPr/>
          <p:nvPr/>
        </p:nvSpPr>
        <p:spPr>
          <a:xfrm>
            <a:off x="4380144"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4" name="Cube 13">
            <a:extLst>
              <a:ext uri="{FF2B5EF4-FFF2-40B4-BE49-F238E27FC236}">
                <a16:creationId xmlns="" xmlns:a16="http://schemas.microsoft.com/office/drawing/2014/main" id="{79B1C22F-FBD8-4C6D-B74A-AC53917BE385}"/>
              </a:ext>
            </a:extLst>
          </p:cNvPr>
          <p:cNvSpPr/>
          <p:nvPr/>
        </p:nvSpPr>
        <p:spPr>
          <a:xfrm>
            <a:off x="4860821"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Cube 14">
            <a:extLst>
              <a:ext uri="{FF2B5EF4-FFF2-40B4-BE49-F238E27FC236}">
                <a16:creationId xmlns="" xmlns:a16="http://schemas.microsoft.com/office/drawing/2014/main" id="{AA86387C-7CC9-4E49-930C-F0D2C024C330}"/>
              </a:ext>
            </a:extLst>
          </p:cNvPr>
          <p:cNvSpPr/>
          <p:nvPr/>
        </p:nvSpPr>
        <p:spPr>
          <a:xfrm>
            <a:off x="5341498"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Cube 15">
            <a:extLst>
              <a:ext uri="{FF2B5EF4-FFF2-40B4-BE49-F238E27FC236}">
                <a16:creationId xmlns="" xmlns:a16="http://schemas.microsoft.com/office/drawing/2014/main" id="{AF46CF9C-3A31-4B01-91EC-2FDA7E037874}"/>
              </a:ext>
            </a:extLst>
          </p:cNvPr>
          <p:cNvSpPr/>
          <p:nvPr/>
        </p:nvSpPr>
        <p:spPr>
          <a:xfrm>
            <a:off x="5822175"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7" name="Cube 16">
            <a:extLst>
              <a:ext uri="{FF2B5EF4-FFF2-40B4-BE49-F238E27FC236}">
                <a16:creationId xmlns="" xmlns:a16="http://schemas.microsoft.com/office/drawing/2014/main" id="{742D445B-0B4D-413E-B99C-F712BE8FF9DF}"/>
              </a:ext>
            </a:extLst>
          </p:cNvPr>
          <p:cNvSpPr/>
          <p:nvPr/>
        </p:nvSpPr>
        <p:spPr>
          <a:xfrm>
            <a:off x="630285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8" name="Cube 17">
            <a:extLst>
              <a:ext uri="{FF2B5EF4-FFF2-40B4-BE49-F238E27FC236}">
                <a16:creationId xmlns="" xmlns:a16="http://schemas.microsoft.com/office/drawing/2014/main" id="{8F44AAE2-897A-49F2-875C-37EA92CCA776}"/>
              </a:ext>
            </a:extLst>
          </p:cNvPr>
          <p:cNvSpPr/>
          <p:nvPr/>
        </p:nvSpPr>
        <p:spPr>
          <a:xfrm>
            <a:off x="6783529"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9" name="Cube 18">
            <a:extLst>
              <a:ext uri="{FF2B5EF4-FFF2-40B4-BE49-F238E27FC236}">
                <a16:creationId xmlns="" xmlns:a16="http://schemas.microsoft.com/office/drawing/2014/main" id="{F45A9155-E33F-424A-AD6E-3AAAD085062C}"/>
              </a:ext>
            </a:extLst>
          </p:cNvPr>
          <p:cNvSpPr/>
          <p:nvPr/>
        </p:nvSpPr>
        <p:spPr>
          <a:xfrm>
            <a:off x="5115492" y="2754004"/>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0" name="Cube 19">
            <a:extLst>
              <a:ext uri="{FF2B5EF4-FFF2-40B4-BE49-F238E27FC236}">
                <a16:creationId xmlns="" xmlns:a16="http://schemas.microsoft.com/office/drawing/2014/main" id="{C38A1A3C-2843-4760-A070-91D2E63A555B}"/>
              </a:ext>
            </a:extLst>
          </p:cNvPr>
          <p:cNvSpPr/>
          <p:nvPr/>
        </p:nvSpPr>
        <p:spPr>
          <a:xfrm>
            <a:off x="5542801" y="3042036"/>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1" name="Cube 20">
            <a:extLst>
              <a:ext uri="{FF2B5EF4-FFF2-40B4-BE49-F238E27FC236}">
                <a16:creationId xmlns="" xmlns:a16="http://schemas.microsoft.com/office/drawing/2014/main" id="{46E63703-5251-45D3-AD06-142C582739E7}"/>
              </a:ext>
            </a:extLst>
          </p:cNvPr>
          <p:cNvSpPr/>
          <p:nvPr/>
        </p:nvSpPr>
        <p:spPr>
          <a:xfrm>
            <a:off x="6061921" y="3145237"/>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2" name="Cube 21">
            <a:extLst>
              <a:ext uri="{FF2B5EF4-FFF2-40B4-BE49-F238E27FC236}">
                <a16:creationId xmlns="" xmlns:a16="http://schemas.microsoft.com/office/drawing/2014/main" id="{700F1C82-BEA6-46D1-A97E-973C5544E626}"/>
              </a:ext>
            </a:extLst>
          </p:cNvPr>
          <p:cNvSpPr/>
          <p:nvPr/>
        </p:nvSpPr>
        <p:spPr>
          <a:xfrm>
            <a:off x="6643842" y="318605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3" name="Flèche : courbe vers le bas 22">
            <a:extLst>
              <a:ext uri="{FF2B5EF4-FFF2-40B4-BE49-F238E27FC236}">
                <a16:creationId xmlns="" xmlns:a16="http://schemas.microsoft.com/office/drawing/2014/main" id="{CE1DF0CC-C277-4455-8987-2AE64CC5E3B1}"/>
              </a:ext>
            </a:extLst>
          </p:cNvPr>
          <p:cNvSpPr/>
          <p:nvPr/>
        </p:nvSpPr>
        <p:spPr>
          <a:xfrm rot="10800000">
            <a:off x="2192190" y="2555150"/>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Flèche : courbe vers le bas 23">
            <a:extLst>
              <a:ext uri="{FF2B5EF4-FFF2-40B4-BE49-F238E27FC236}">
                <a16:creationId xmlns="" xmlns:a16="http://schemas.microsoft.com/office/drawing/2014/main" id="{1BF7D936-BB6E-4701-87E3-04188A487BC9}"/>
              </a:ext>
            </a:extLst>
          </p:cNvPr>
          <p:cNvSpPr/>
          <p:nvPr/>
        </p:nvSpPr>
        <p:spPr>
          <a:xfrm rot="10800000">
            <a:off x="2617668"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5" name="Flèche : courbe vers le bas 24">
            <a:extLst>
              <a:ext uri="{FF2B5EF4-FFF2-40B4-BE49-F238E27FC236}">
                <a16:creationId xmlns="" xmlns:a16="http://schemas.microsoft.com/office/drawing/2014/main" id="{A8DE7A3A-4AF7-4038-88B7-1D23275EBB5C}"/>
              </a:ext>
            </a:extLst>
          </p:cNvPr>
          <p:cNvSpPr/>
          <p:nvPr/>
        </p:nvSpPr>
        <p:spPr>
          <a:xfrm rot="10800000">
            <a:off x="3077800"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6" name="Flèche : courbe vers le bas 25">
            <a:extLst>
              <a:ext uri="{FF2B5EF4-FFF2-40B4-BE49-F238E27FC236}">
                <a16:creationId xmlns="" xmlns:a16="http://schemas.microsoft.com/office/drawing/2014/main" id="{A01F7642-D2CF-4230-B073-431156ED5DA5}"/>
              </a:ext>
            </a:extLst>
          </p:cNvPr>
          <p:cNvSpPr/>
          <p:nvPr/>
        </p:nvSpPr>
        <p:spPr>
          <a:xfrm rot="10800000">
            <a:off x="3558477"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7" name="Flèche : courbe vers le bas 26">
            <a:extLst>
              <a:ext uri="{FF2B5EF4-FFF2-40B4-BE49-F238E27FC236}">
                <a16:creationId xmlns="" xmlns:a16="http://schemas.microsoft.com/office/drawing/2014/main" id="{2E7E874D-5E8D-490C-81B6-3118778CFE4E}"/>
              </a:ext>
            </a:extLst>
          </p:cNvPr>
          <p:cNvSpPr/>
          <p:nvPr/>
        </p:nvSpPr>
        <p:spPr>
          <a:xfrm rot="10800000">
            <a:off x="4053563"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8" name="Flèche : courbe vers le bas 27">
            <a:extLst>
              <a:ext uri="{FF2B5EF4-FFF2-40B4-BE49-F238E27FC236}">
                <a16:creationId xmlns="" xmlns:a16="http://schemas.microsoft.com/office/drawing/2014/main" id="{039A4423-B8D7-4994-9A8C-CB3B3B2A3933}"/>
              </a:ext>
            </a:extLst>
          </p:cNvPr>
          <p:cNvSpPr/>
          <p:nvPr/>
        </p:nvSpPr>
        <p:spPr>
          <a:xfrm rot="10800000">
            <a:off x="4549639" y="254068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9" name="Flèche : courbe vers le bas 28">
            <a:extLst>
              <a:ext uri="{FF2B5EF4-FFF2-40B4-BE49-F238E27FC236}">
                <a16:creationId xmlns="" xmlns:a16="http://schemas.microsoft.com/office/drawing/2014/main" id="{D0628B4D-9D11-40B2-AB1E-919556738014}"/>
              </a:ext>
            </a:extLst>
          </p:cNvPr>
          <p:cNvSpPr/>
          <p:nvPr/>
        </p:nvSpPr>
        <p:spPr>
          <a:xfrm rot="10800000">
            <a:off x="5046005"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0" name="Flèche : courbe vers le bas 29">
            <a:extLst>
              <a:ext uri="{FF2B5EF4-FFF2-40B4-BE49-F238E27FC236}">
                <a16:creationId xmlns="" xmlns:a16="http://schemas.microsoft.com/office/drawing/2014/main" id="{114E5884-2F5F-4D41-A328-3C6695C6A7C0}"/>
              </a:ext>
            </a:extLst>
          </p:cNvPr>
          <p:cNvSpPr/>
          <p:nvPr/>
        </p:nvSpPr>
        <p:spPr>
          <a:xfrm rot="10800000">
            <a:off x="5511970" y="2535211"/>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1" name="Flèche : courbe vers le bas 30">
            <a:extLst>
              <a:ext uri="{FF2B5EF4-FFF2-40B4-BE49-F238E27FC236}">
                <a16:creationId xmlns="" xmlns:a16="http://schemas.microsoft.com/office/drawing/2014/main" id="{3BE28748-C97C-45C8-8366-5A2C65D878AC}"/>
              </a:ext>
            </a:extLst>
          </p:cNvPr>
          <p:cNvSpPr/>
          <p:nvPr/>
        </p:nvSpPr>
        <p:spPr>
          <a:xfrm rot="10800000">
            <a:off x="5972814"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2" name="Flèche : courbe vers le bas 31">
            <a:extLst>
              <a:ext uri="{FF2B5EF4-FFF2-40B4-BE49-F238E27FC236}">
                <a16:creationId xmlns="" xmlns:a16="http://schemas.microsoft.com/office/drawing/2014/main" id="{9676CE0E-FDF6-4C9D-97D7-AD201ADF702B}"/>
              </a:ext>
            </a:extLst>
          </p:cNvPr>
          <p:cNvSpPr/>
          <p:nvPr/>
        </p:nvSpPr>
        <p:spPr>
          <a:xfrm rot="10800000">
            <a:off x="6445229"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3" name="Flèche : courbe vers le bas 32">
            <a:extLst>
              <a:ext uri="{FF2B5EF4-FFF2-40B4-BE49-F238E27FC236}">
                <a16:creationId xmlns="" xmlns:a16="http://schemas.microsoft.com/office/drawing/2014/main" id="{2BE03E9A-DA41-4390-80CF-F0FFCD848EA6}"/>
              </a:ext>
            </a:extLst>
          </p:cNvPr>
          <p:cNvSpPr/>
          <p:nvPr/>
        </p:nvSpPr>
        <p:spPr>
          <a:xfrm rot="11488737">
            <a:off x="6247243" y="348004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4" name="Flèche : courbe vers le bas 33">
            <a:extLst>
              <a:ext uri="{FF2B5EF4-FFF2-40B4-BE49-F238E27FC236}">
                <a16:creationId xmlns="" xmlns:a16="http://schemas.microsoft.com/office/drawing/2014/main" id="{CA44E97F-72EC-483F-9417-C2095AA9DAE5}"/>
              </a:ext>
            </a:extLst>
          </p:cNvPr>
          <p:cNvSpPr/>
          <p:nvPr/>
        </p:nvSpPr>
        <p:spPr>
          <a:xfrm rot="11488737">
            <a:off x="5651233" y="341988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5" name="Flèche : courbe vers le bas 34">
            <a:extLst>
              <a:ext uri="{FF2B5EF4-FFF2-40B4-BE49-F238E27FC236}">
                <a16:creationId xmlns="" xmlns:a16="http://schemas.microsoft.com/office/drawing/2014/main" id="{A61FA76E-5F8A-4C76-9CE0-D007E91FABB6}"/>
              </a:ext>
            </a:extLst>
          </p:cNvPr>
          <p:cNvSpPr/>
          <p:nvPr/>
        </p:nvSpPr>
        <p:spPr>
          <a:xfrm rot="12669746">
            <a:off x="5103999" y="316792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6" name="Flèche : courbe vers le bas 35">
            <a:extLst>
              <a:ext uri="{FF2B5EF4-FFF2-40B4-BE49-F238E27FC236}">
                <a16:creationId xmlns="" xmlns:a16="http://schemas.microsoft.com/office/drawing/2014/main" id="{1BDC918A-D9D8-4B56-921F-15F97DF2F192}"/>
              </a:ext>
            </a:extLst>
          </p:cNvPr>
          <p:cNvSpPr/>
          <p:nvPr/>
        </p:nvSpPr>
        <p:spPr>
          <a:xfrm rot="13679033">
            <a:off x="4663803" y="2624239"/>
            <a:ext cx="395081" cy="35288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7" name="Cube 36">
            <a:extLst>
              <a:ext uri="{FF2B5EF4-FFF2-40B4-BE49-F238E27FC236}">
                <a16:creationId xmlns="" xmlns:a16="http://schemas.microsoft.com/office/drawing/2014/main" id="{0A60BD64-A925-4341-A20A-1DF5E753A9F6}"/>
              </a:ext>
            </a:extLst>
          </p:cNvPr>
          <p:cNvSpPr/>
          <p:nvPr/>
        </p:nvSpPr>
        <p:spPr>
          <a:xfrm>
            <a:off x="6787070" y="1734086"/>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8" name="Cube 37">
            <a:extLst>
              <a:ext uri="{FF2B5EF4-FFF2-40B4-BE49-F238E27FC236}">
                <a16:creationId xmlns="" xmlns:a16="http://schemas.microsoft.com/office/drawing/2014/main" id="{120F8FDC-ABB1-427A-B984-2B7AFBBE31EB}"/>
              </a:ext>
            </a:extLst>
          </p:cNvPr>
          <p:cNvSpPr/>
          <p:nvPr/>
        </p:nvSpPr>
        <p:spPr>
          <a:xfrm>
            <a:off x="4860821" y="1647984"/>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9" name="Cube 38">
            <a:extLst>
              <a:ext uri="{FF2B5EF4-FFF2-40B4-BE49-F238E27FC236}">
                <a16:creationId xmlns="" xmlns:a16="http://schemas.microsoft.com/office/drawing/2014/main" id="{071C8534-5954-40F9-8405-F21215D00A52}"/>
              </a:ext>
            </a:extLst>
          </p:cNvPr>
          <p:cNvSpPr/>
          <p:nvPr/>
        </p:nvSpPr>
        <p:spPr>
          <a:xfrm>
            <a:off x="6693068" y="2742349"/>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1" name="Flèche : bas 40">
            <a:extLst>
              <a:ext uri="{FF2B5EF4-FFF2-40B4-BE49-F238E27FC236}">
                <a16:creationId xmlns="" xmlns:a16="http://schemas.microsoft.com/office/drawing/2014/main" id="{2BABD358-55A8-4FE8-97E8-F27EAE201119}"/>
              </a:ext>
            </a:extLst>
          </p:cNvPr>
          <p:cNvSpPr/>
          <p:nvPr/>
        </p:nvSpPr>
        <p:spPr>
          <a:xfrm>
            <a:off x="6823374" y="2061199"/>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2" name="Flèche : bas 41">
            <a:extLst>
              <a:ext uri="{FF2B5EF4-FFF2-40B4-BE49-F238E27FC236}">
                <a16:creationId xmlns="" xmlns:a16="http://schemas.microsoft.com/office/drawing/2014/main" id="{12278DF4-E31C-4E87-A257-7CB66ECA81CA}"/>
              </a:ext>
            </a:extLst>
          </p:cNvPr>
          <p:cNvSpPr/>
          <p:nvPr/>
        </p:nvSpPr>
        <p:spPr>
          <a:xfrm>
            <a:off x="4890551" y="2012846"/>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3" name="Flèche : bas 42">
            <a:extLst>
              <a:ext uri="{FF2B5EF4-FFF2-40B4-BE49-F238E27FC236}">
                <a16:creationId xmlns="" xmlns:a16="http://schemas.microsoft.com/office/drawing/2014/main" id="{D9152F8A-41F3-4DAD-A817-D4A6710AE272}"/>
              </a:ext>
            </a:extLst>
          </p:cNvPr>
          <p:cNvSpPr/>
          <p:nvPr/>
        </p:nvSpPr>
        <p:spPr>
          <a:xfrm>
            <a:off x="6715831" y="3117741"/>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6" name="ZoneTexte 45">
            <a:extLst>
              <a:ext uri="{FF2B5EF4-FFF2-40B4-BE49-F238E27FC236}">
                <a16:creationId xmlns="" xmlns:a16="http://schemas.microsoft.com/office/drawing/2014/main" id="{ED812340-E835-49A0-9AC7-A57C910C1014}"/>
              </a:ext>
            </a:extLst>
          </p:cNvPr>
          <p:cNvSpPr txBox="1"/>
          <p:nvPr/>
        </p:nvSpPr>
        <p:spPr>
          <a:xfrm>
            <a:off x="-756592" y="4168166"/>
            <a:ext cx="914400" cy="914400"/>
          </a:xfrm>
          <a:prstGeom prst="rect">
            <a:avLst/>
          </a:prstGeom>
          <a:noFill/>
        </p:spPr>
        <p:txBody>
          <a:bodyPr wrap="none" lIns="0" tIns="0" rIns="0" bIns="0" rtlCol="0">
            <a:noAutofit/>
          </a:bodyPr>
          <a:lstStyle/>
          <a:p>
            <a:endParaRPr lang="fr-FR" sz="1400" dirty="0">
              <a:solidFill>
                <a:schemeClr val="accent4"/>
              </a:solidFill>
            </a:endParaRPr>
          </a:p>
        </p:txBody>
      </p:sp>
      <p:sp>
        <p:nvSpPr>
          <p:cNvPr id="48" name="ZoneTexte 47">
            <a:extLst>
              <a:ext uri="{FF2B5EF4-FFF2-40B4-BE49-F238E27FC236}">
                <a16:creationId xmlns="" xmlns:a16="http://schemas.microsoft.com/office/drawing/2014/main" id="{959AD9E9-A133-4CB8-9779-2F56EC6CF7CD}"/>
              </a:ext>
            </a:extLst>
          </p:cNvPr>
          <p:cNvSpPr txBox="1"/>
          <p:nvPr/>
        </p:nvSpPr>
        <p:spPr>
          <a:xfrm>
            <a:off x="4723932" y="1495868"/>
            <a:ext cx="629022" cy="165094"/>
          </a:xfrm>
          <a:prstGeom prst="rect">
            <a:avLst/>
          </a:prstGeom>
          <a:noFill/>
        </p:spPr>
        <p:txBody>
          <a:bodyPr wrap="square" lIns="0" tIns="0" rIns="0" bIns="0" rtlCol="0">
            <a:noAutofit/>
          </a:bodyPr>
          <a:lstStyle/>
          <a:p>
            <a:pPr algn="ctr"/>
            <a:r>
              <a:rPr lang="fr-FR" sz="1000" dirty="0">
                <a:solidFill>
                  <a:schemeClr val="bg1">
                    <a:lumMod val="50000"/>
                  </a:schemeClr>
                </a:solidFill>
              </a:rPr>
              <a:t>master</a:t>
            </a:r>
          </a:p>
        </p:txBody>
      </p:sp>
      <p:sp>
        <p:nvSpPr>
          <p:cNvPr id="49" name="ZoneTexte 48">
            <a:extLst>
              <a:ext uri="{FF2B5EF4-FFF2-40B4-BE49-F238E27FC236}">
                <a16:creationId xmlns="" xmlns:a16="http://schemas.microsoft.com/office/drawing/2014/main" id="{9938B966-99E1-491F-8E64-F8D7D3568F7F}"/>
              </a:ext>
            </a:extLst>
          </p:cNvPr>
          <p:cNvSpPr txBox="1"/>
          <p:nvPr/>
        </p:nvSpPr>
        <p:spPr>
          <a:xfrm>
            <a:off x="6657931" y="1550907"/>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develop</a:t>
            </a:r>
            <a:endParaRPr lang="fr-FR" sz="1000" dirty="0">
              <a:solidFill>
                <a:schemeClr val="bg1">
                  <a:lumMod val="50000"/>
                </a:schemeClr>
              </a:solidFill>
            </a:endParaRPr>
          </a:p>
        </p:txBody>
      </p:sp>
      <p:sp>
        <p:nvSpPr>
          <p:cNvPr id="50" name="ZoneTexte 49">
            <a:extLst>
              <a:ext uri="{FF2B5EF4-FFF2-40B4-BE49-F238E27FC236}">
                <a16:creationId xmlns="" xmlns:a16="http://schemas.microsoft.com/office/drawing/2014/main" id="{24368C00-5076-481F-AA34-5E374C40ACB0}"/>
              </a:ext>
            </a:extLst>
          </p:cNvPr>
          <p:cNvSpPr txBox="1"/>
          <p:nvPr/>
        </p:nvSpPr>
        <p:spPr>
          <a:xfrm>
            <a:off x="6073830" y="2812487"/>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feature</a:t>
            </a:r>
            <a:endParaRPr lang="fr-FR" sz="1000" dirty="0">
              <a:solidFill>
                <a:schemeClr val="bg1">
                  <a:lumMod val="50000"/>
                </a:schemeClr>
              </a:solidFill>
            </a:endParaRPr>
          </a:p>
        </p:txBody>
      </p:sp>
      <p:sp>
        <p:nvSpPr>
          <p:cNvPr id="51" name="Cube 50">
            <a:extLst>
              <a:ext uri="{FF2B5EF4-FFF2-40B4-BE49-F238E27FC236}">
                <a16:creationId xmlns="" xmlns:a16="http://schemas.microsoft.com/office/drawing/2014/main" id="{9B377EAA-6536-413E-9FDE-BF1D4F2C2FF7}"/>
              </a:ext>
            </a:extLst>
          </p:cNvPr>
          <p:cNvSpPr/>
          <p:nvPr/>
        </p:nvSpPr>
        <p:spPr>
          <a:xfrm>
            <a:off x="6657931" y="3788407"/>
            <a:ext cx="279374" cy="288032"/>
          </a:xfrm>
          <a:prstGeom prst="cube">
            <a:avLst/>
          </a:prstGeom>
          <a:solidFill>
            <a:srgbClr val="FF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2" name="Flèche : bas 51">
            <a:extLst>
              <a:ext uri="{FF2B5EF4-FFF2-40B4-BE49-F238E27FC236}">
                <a16:creationId xmlns="" xmlns:a16="http://schemas.microsoft.com/office/drawing/2014/main" id="{FDC3D122-C00F-4E17-B005-39C4C57EE821}"/>
              </a:ext>
            </a:extLst>
          </p:cNvPr>
          <p:cNvSpPr/>
          <p:nvPr/>
        </p:nvSpPr>
        <p:spPr>
          <a:xfrm rot="10800000">
            <a:off x="6693068" y="3477856"/>
            <a:ext cx="169486" cy="275575"/>
          </a:xfrm>
          <a:prstGeom prst="downArrow">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3" name="ZoneTexte 52">
            <a:extLst>
              <a:ext uri="{FF2B5EF4-FFF2-40B4-BE49-F238E27FC236}">
                <a16:creationId xmlns="" xmlns:a16="http://schemas.microsoft.com/office/drawing/2014/main" id="{A579ED5C-2A08-4C55-8593-9F3E3F9A246B}"/>
              </a:ext>
            </a:extLst>
          </p:cNvPr>
          <p:cNvSpPr txBox="1"/>
          <p:nvPr/>
        </p:nvSpPr>
        <p:spPr>
          <a:xfrm>
            <a:off x="6483107" y="4137474"/>
            <a:ext cx="629022" cy="165094"/>
          </a:xfrm>
          <a:prstGeom prst="rect">
            <a:avLst/>
          </a:prstGeom>
          <a:noFill/>
        </p:spPr>
        <p:txBody>
          <a:bodyPr wrap="square" lIns="0" tIns="0" rIns="0" bIns="0" rtlCol="0">
            <a:noAutofit/>
          </a:bodyPr>
          <a:lstStyle/>
          <a:p>
            <a:pPr algn="ctr"/>
            <a:r>
              <a:rPr lang="fr-FR" sz="1000" b="1" dirty="0">
                <a:solidFill>
                  <a:srgbClr val="FF0000"/>
                </a:solidFill>
              </a:rPr>
              <a:t>HEAD</a:t>
            </a:r>
          </a:p>
        </p:txBody>
      </p:sp>
      <p:sp>
        <p:nvSpPr>
          <p:cNvPr id="54" name="Espace réservé du contenu 1">
            <a:extLst>
              <a:ext uri="{FF2B5EF4-FFF2-40B4-BE49-F238E27FC236}">
                <a16:creationId xmlns="" xmlns:a16="http://schemas.microsoft.com/office/drawing/2014/main" id="{5E41D92C-C17C-4431-9C37-48F38C8BF692}"/>
              </a:ext>
            </a:extLst>
          </p:cNvPr>
          <p:cNvSpPr>
            <a:spLocks noGrp="1"/>
          </p:cNvSpPr>
          <p:nvPr>
            <p:ph idx="1"/>
          </p:nvPr>
        </p:nvSpPr>
        <p:spPr>
          <a:xfrm>
            <a:off x="342578" y="852985"/>
            <a:ext cx="8460000" cy="2540332"/>
          </a:xfrm>
        </p:spPr>
        <p:txBody>
          <a:bodyPr/>
          <a:lstStyle/>
          <a:p>
            <a:r>
              <a:rPr lang="fr-FR" dirty="0" smtClean="0"/>
              <a:t>Par exemple : Ici </a:t>
            </a:r>
            <a:r>
              <a:rPr lang="fr-FR" dirty="0"/>
              <a:t>HEAD pointe sur le même commit que </a:t>
            </a:r>
            <a:r>
              <a:rPr lang="fr-FR" dirty="0" err="1"/>
              <a:t>feature</a:t>
            </a:r>
            <a:r>
              <a:rPr lang="fr-FR" dirty="0"/>
              <a:t>. </a:t>
            </a:r>
            <a:endParaRPr lang="fr-FR" dirty="0" smtClean="0"/>
          </a:p>
          <a:p>
            <a:pPr marL="0" indent="0">
              <a:buNone/>
            </a:pPr>
            <a:r>
              <a:rPr lang="fr-FR" dirty="0"/>
              <a:t> </a:t>
            </a:r>
            <a:r>
              <a:rPr lang="fr-FR" dirty="0" smtClean="0"/>
              <a:t>    Si </a:t>
            </a:r>
            <a:r>
              <a:rPr lang="fr-FR" dirty="0"/>
              <a:t>l’on crée un commit…</a:t>
            </a:r>
          </a:p>
        </p:txBody>
      </p:sp>
      <p:sp>
        <p:nvSpPr>
          <p:cNvPr id="55" name="Cube 54">
            <a:extLst>
              <a:ext uri="{FF2B5EF4-FFF2-40B4-BE49-F238E27FC236}">
                <a16:creationId xmlns="" xmlns:a16="http://schemas.microsoft.com/office/drawing/2014/main" id="{155F6E32-1628-4C7D-A64C-417D89608EC1}"/>
              </a:ext>
            </a:extLst>
          </p:cNvPr>
          <p:cNvSpPr/>
          <p:nvPr/>
        </p:nvSpPr>
        <p:spPr>
          <a:xfrm>
            <a:off x="7233207" y="3186052"/>
            <a:ext cx="279374" cy="288032"/>
          </a:xfrm>
          <a:prstGeom prst="cube">
            <a:avLst/>
          </a:prstGeom>
          <a:noFill/>
          <a:ln w="3175">
            <a:solidFill>
              <a:srgbClr val="00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cxnSp>
        <p:nvCxnSpPr>
          <p:cNvPr id="40" name="Connecteur droit avec flèche 39">
            <a:extLst>
              <a:ext uri="{FF2B5EF4-FFF2-40B4-BE49-F238E27FC236}">
                <a16:creationId xmlns="" xmlns:a16="http://schemas.microsoft.com/office/drawing/2014/main" id="{67A51808-E379-4E9A-861E-778D9E0C0B97}"/>
              </a:ext>
            </a:extLst>
          </p:cNvPr>
          <p:cNvCxnSpPr>
            <a:cxnSpLocks/>
          </p:cNvCxnSpPr>
          <p:nvPr/>
        </p:nvCxnSpPr>
        <p:spPr>
          <a:xfrm flipH="1">
            <a:off x="7512581" y="3327121"/>
            <a:ext cx="431260" cy="5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ZoneTexte 55">
            <a:extLst>
              <a:ext uri="{FF2B5EF4-FFF2-40B4-BE49-F238E27FC236}">
                <a16:creationId xmlns="" xmlns:a16="http://schemas.microsoft.com/office/drawing/2014/main" id="{18B3A81E-ED5A-470A-9CD0-85E3B73C5833}"/>
              </a:ext>
            </a:extLst>
          </p:cNvPr>
          <p:cNvSpPr txBox="1"/>
          <p:nvPr/>
        </p:nvSpPr>
        <p:spPr>
          <a:xfrm>
            <a:off x="7943841" y="3206706"/>
            <a:ext cx="629022" cy="165094"/>
          </a:xfrm>
          <a:prstGeom prst="rect">
            <a:avLst/>
          </a:prstGeom>
          <a:noFill/>
        </p:spPr>
        <p:txBody>
          <a:bodyPr wrap="square" lIns="0" tIns="0" rIns="0" bIns="0" rtlCol="0">
            <a:noAutofit/>
          </a:bodyPr>
          <a:lstStyle/>
          <a:p>
            <a:pPr algn="ctr"/>
            <a:r>
              <a:rPr lang="fr-FR" sz="1000" dirty="0">
                <a:solidFill>
                  <a:schemeClr val="bg1">
                    <a:lumMod val="50000"/>
                  </a:schemeClr>
                </a:solidFill>
              </a:rPr>
              <a:t>Nouveau commit</a:t>
            </a:r>
          </a:p>
        </p:txBody>
      </p:sp>
    </p:spTree>
    <p:extLst>
      <p:ext uri="{BB962C8B-B14F-4D97-AF65-F5344CB8AC3E}">
        <p14:creationId xmlns:p14="http://schemas.microsoft.com/office/powerpoint/2010/main" val="38509619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Les branches</a:t>
            </a:r>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49</a:t>
            </a:fld>
            <a:endParaRPr lang="fr-FR" dirty="0"/>
          </a:p>
        </p:txBody>
      </p:sp>
      <p:sp>
        <p:nvSpPr>
          <p:cNvPr id="6" name="Cube 5">
            <a:extLst>
              <a:ext uri="{FF2B5EF4-FFF2-40B4-BE49-F238E27FC236}">
                <a16:creationId xmlns="" xmlns:a16="http://schemas.microsoft.com/office/drawing/2014/main" id="{9DC6DCB3-ABF4-41A6-A60F-555AE5C4745C}"/>
              </a:ext>
            </a:extLst>
          </p:cNvPr>
          <p:cNvSpPr/>
          <p:nvPr/>
        </p:nvSpPr>
        <p:spPr>
          <a:xfrm>
            <a:off x="149608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7" name="Flèche : courbe vers le bas 6">
            <a:extLst>
              <a:ext uri="{FF2B5EF4-FFF2-40B4-BE49-F238E27FC236}">
                <a16:creationId xmlns="" xmlns:a16="http://schemas.microsoft.com/office/drawing/2014/main" id="{74D3A3DE-E90C-48B6-A458-E6DBE166489B}"/>
              </a:ext>
            </a:extLst>
          </p:cNvPr>
          <p:cNvSpPr/>
          <p:nvPr/>
        </p:nvSpPr>
        <p:spPr>
          <a:xfrm rot="10800000">
            <a:off x="1635769" y="255578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Cube 7">
            <a:extLst>
              <a:ext uri="{FF2B5EF4-FFF2-40B4-BE49-F238E27FC236}">
                <a16:creationId xmlns="" xmlns:a16="http://schemas.microsoft.com/office/drawing/2014/main" id="{818382CE-157D-488E-985B-532CACF8EF45}"/>
              </a:ext>
            </a:extLst>
          </p:cNvPr>
          <p:cNvSpPr/>
          <p:nvPr/>
        </p:nvSpPr>
        <p:spPr>
          <a:xfrm>
            <a:off x="1976759"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9" name="Cube 8">
            <a:extLst>
              <a:ext uri="{FF2B5EF4-FFF2-40B4-BE49-F238E27FC236}">
                <a16:creationId xmlns="" xmlns:a16="http://schemas.microsoft.com/office/drawing/2014/main" id="{C12FDA67-5C64-416F-B688-198EAB59BF23}"/>
              </a:ext>
            </a:extLst>
          </p:cNvPr>
          <p:cNvSpPr/>
          <p:nvPr/>
        </p:nvSpPr>
        <p:spPr>
          <a:xfrm>
            <a:off x="2457436"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0" name="Cube 9">
            <a:extLst>
              <a:ext uri="{FF2B5EF4-FFF2-40B4-BE49-F238E27FC236}">
                <a16:creationId xmlns="" xmlns:a16="http://schemas.microsoft.com/office/drawing/2014/main" id="{2D88BCB3-75C4-4F90-B02C-A186B445B6E5}"/>
              </a:ext>
            </a:extLst>
          </p:cNvPr>
          <p:cNvSpPr/>
          <p:nvPr/>
        </p:nvSpPr>
        <p:spPr>
          <a:xfrm>
            <a:off x="2938113"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Cube 10">
            <a:extLst>
              <a:ext uri="{FF2B5EF4-FFF2-40B4-BE49-F238E27FC236}">
                <a16:creationId xmlns="" xmlns:a16="http://schemas.microsoft.com/office/drawing/2014/main" id="{10758C6D-091D-48C2-AF30-E1BB9E7E587E}"/>
              </a:ext>
            </a:extLst>
          </p:cNvPr>
          <p:cNvSpPr/>
          <p:nvPr/>
        </p:nvSpPr>
        <p:spPr>
          <a:xfrm>
            <a:off x="3418790"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2" name="Cube 11">
            <a:extLst>
              <a:ext uri="{FF2B5EF4-FFF2-40B4-BE49-F238E27FC236}">
                <a16:creationId xmlns="" xmlns:a16="http://schemas.microsoft.com/office/drawing/2014/main" id="{F66E616F-27A6-4898-BB71-C60B7BA53369}"/>
              </a:ext>
            </a:extLst>
          </p:cNvPr>
          <p:cNvSpPr/>
          <p:nvPr/>
        </p:nvSpPr>
        <p:spPr>
          <a:xfrm>
            <a:off x="3899467"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3" name="Cube 12">
            <a:extLst>
              <a:ext uri="{FF2B5EF4-FFF2-40B4-BE49-F238E27FC236}">
                <a16:creationId xmlns="" xmlns:a16="http://schemas.microsoft.com/office/drawing/2014/main" id="{A47E2614-F303-4ECB-9724-1BD74FA0C3A5}"/>
              </a:ext>
            </a:extLst>
          </p:cNvPr>
          <p:cNvSpPr/>
          <p:nvPr/>
        </p:nvSpPr>
        <p:spPr>
          <a:xfrm>
            <a:off x="4380144"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4" name="Cube 13">
            <a:extLst>
              <a:ext uri="{FF2B5EF4-FFF2-40B4-BE49-F238E27FC236}">
                <a16:creationId xmlns="" xmlns:a16="http://schemas.microsoft.com/office/drawing/2014/main" id="{79B1C22F-FBD8-4C6D-B74A-AC53917BE385}"/>
              </a:ext>
            </a:extLst>
          </p:cNvPr>
          <p:cNvSpPr/>
          <p:nvPr/>
        </p:nvSpPr>
        <p:spPr>
          <a:xfrm>
            <a:off x="4860821"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Cube 14">
            <a:extLst>
              <a:ext uri="{FF2B5EF4-FFF2-40B4-BE49-F238E27FC236}">
                <a16:creationId xmlns="" xmlns:a16="http://schemas.microsoft.com/office/drawing/2014/main" id="{AA86387C-7CC9-4E49-930C-F0D2C024C330}"/>
              </a:ext>
            </a:extLst>
          </p:cNvPr>
          <p:cNvSpPr/>
          <p:nvPr/>
        </p:nvSpPr>
        <p:spPr>
          <a:xfrm>
            <a:off x="5341498"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Cube 15">
            <a:extLst>
              <a:ext uri="{FF2B5EF4-FFF2-40B4-BE49-F238E27FC236}">
                <a16:creationId xmlns="" xmlns:a16="http://schemas.microsoft.com/office/drawing/2014/main" id="{AF46CF9C-3A31-4B01-91EC-2FDA7E037874}"/>
              </a:ext>
            </a:extLst>
          </p:cNvPr>
          <p:cNvSpPr/>
          <p:nvPr/>
        </p:nvSpPr>
        <p:spPr>
          <a:xfrm>
            <a:off x="5822175"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7" name="Cube 16">
            <a:extLst>
              <a:ext uri="{FF2B5EF4-FFF2-40B4-BE49-F238E27FC236}">
                <a16:creationId xmlns="" xmlns:a16="http://schemas.microsoft.com/office/drawing/2014/main" id="{742D445B-0B4D-413E-B99C-F712BE8FF9DF}"/>
              </a:ext>
            </a:extLst>
          </p:cNvPr>
          <p:cNvSpPr/>
          <p:nvPr/>
        </p:nvSpPr>
        <p:spPr>
          <a:xfrm>
            <a:off x="630285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8" name="Cube 17">
            <a:extLst>
              <a:ext uri="{FF2B5EF4-FFF2-40B4-BE49-F238E27FC236}">
                <a16:creationId xmlns="" xmlns:a16="http://schemas.microsoft.com/office/drawing/2014/main" id="{8F44AAE2-897A-49F2-875C-37EA92CCA776}"/>
              </a:ext>
            </a:extLst>
          </p:cNvPr>
          <p:cNvSpPr/>
          <p:nvPr/>
        </p:nvSpPr>
        <p:spPr>
          <a:xfrm>
            <a:off x="6783529"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9" name="Cube 18">
            <a:extLst>
              <a:ext uri="{FF2B5EF4-FFF2-40B4-BE49-F238E27FC236}">
                <a16:creationId xmlns="" xmlns:a16="http://schemas.microsoft.com/office/drawing/2014/main" id="{F45A9155-E33F-424A-AD6E-3AAAD085062C}"/>
              </a:ext>
            </a:extLst>
          </p:cNvPr>
          <p:cNvSpPr/>
          <p:nvPr/>
        </p:nvSpPr>
        <p:spPr>
          <a:xfrm>
            <a:off x="5115492" y="2754004"/>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0" name="Cube 19">
            <a:extLst>
              <a:ext uri="{FF2B5EF4-FFF2-40B4-BE49-F238E27FC236}">
                <a16:creationId xmlns="" xmlns:a16="http://schemas.microsoft.com/office/drawing/2014/main" id="{C38A1A3C-2843-4760-A070-91D2E63A555B}"/>
              </a:ext>
            </a:extLst>
          </p:cNvPr>
          <p:cNvSpPr/>
          <p:nvPr/>
        </p:nvSpPr>
        <p:spPr>
          <a:xfrm>
            <a:off x="5542801" y="3042036"/>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1" name="Cube 20">
            <a:extLst>
              <a:ext uri="{FF2B5EF4-FFF2-40B4-BE49-F238E27FC236}">
                <a16:creationId xmlns="" xmlns:a16="http://schemas.microsoft.com/office/drawing/2014/main" id="{46E63703-5251-45D3-AD06-142C582739E7}"/>
              </a:ext>
            </a:extLst>
          </p:cNvPr>
          <p:cNvSpPr/>
          <p:nvPr/>
        </p:nvSpPr>
        <p:spPr>
          <a:xfrm>
            <a:off x="6061921" y="3145237"/>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2" name="Cube 21">
            <a:extLst>
              <a:ext uri="{FF2B5EF4-FFF2-40B4-BE49-F238E27FC236}">
                <a16:creationId xmlns="" xmlns:a16="http://schemas.microsoft.com/office/drawing/2014/main" id="{700F1C82-BEA6-46D1-A97E-973C5544E626}"/>
              </a:ext>
            </a:extLst>
          </p:cNvPr>
          <p:cNvSpPr/>
          <p:nvPr/>
        </p:nvSpPr>
        <p:spPr>
          <a:xfrm>
            <a:off x="6643842" y="318605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3" name="Flèche : courbe vers le bas 22">
            <a:extLst>
              <a:ext uri="{FF2B5EF4-FFF2-40B4-BE49-F238E27FC236}">
                <a16:creationId xmlns="" xmlns:a16="http://schemas.microsoft.com/office/drawing/2014/main" id="{CE1DF0CC-C277-4455-8987-2AE64CC5E3B1}"/>
              </a:ext>
            </a:extLst>
          </p:cNvPr>
          <p:cNvSpPr/>
          <p:nvPr/>
        </p:nvSpPr>
        <p:spPr>
          <a:xfrm rot="10800000">
            <a:off x="2192190" y="2555150"/>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Flèche : courbe vers le bas 23">
            <a:extLst>
              <a:ext uri="{FF2B5EF4-FFF2-40B4-BE49-F238E27FC236}">
                <a16:creationId xmlns="" xmlns:a16="http://schemas.microsoft.com/office/drawing/2014/main" id="{1BF7D936-BB6E-4701-87E3-04188A487BC9}"/>
              </a:ext>
            </a:extLst>
          </p:cNvPr>
          <p:cNvSpPr/>
          <p:nvPr/>
        </p:nvSpPr>
        <p:spPr>
          <a:xfrm rot="10800000">
            <a:off x="2617668"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5" name="Flèche : courbe vers le bas 24">
            <a:extLst>
              <a:ext uri="{FF2B5EF4-FFF2-40B4-BE49-F238E27FC236}">
                <a16:creationId xmlns="" xmlns:a16="http://schemas.microsoft.com/office/drawing/2014/main" id="{A8DE7A3A-4AF7-4038-88B7-1D23275EBB5C}"/>
              </a:ext>
            </a:extLst>
          </p:cNvPr>
          <p:cNvSpPr/>
          <p:nvPr/>
        </p:nvSpPr>
        <p:spPr>
          <a:xfrm rot="10800000">
            <a:off x="3077800"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6" name="Flèche : courbe vers le bas 25">
            <a:extLst>
              <a:ext uri="{FF2B5EF4-FFF2-40B4-BE49-F238E27FC236}">
                <a16:creationId xmlns="" xmlns:a16="http://schemas.microsoft.com/office/drawing/2014/main" id="{A01F7642-D2CF-4230-B073-431156ED5DA5}"/>
              </a:ext>
            </a:extLst>
          </p:cNvPr>
          <p:cNvSpPr/>
          <p:nvPr/>
        </p:nvSpPr>
        <p:spPr>
          <a:xfrm rot="10800000">
            <a:off x="3558477"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7" name="Flèche : courbe vers le bas 26">
            <a:extLst>
              <a:ext uri="{FF2B5EF4-FFF2-40B4-BE49-F238E27FC236}">
                <a16:creationId xmlns="" xmlns:a16="http://schemas.microsoft.com/office/drawing/2014/main" id="{2E7E874D-5E8D-490C-81B6-3118778CFE4E}"/>
              </a:ext>
            </a:extLst>
          </p:cNvPr>
          <p:cNvSpPr/>
          <p:nvPr/>
        </p:nvSpPr>
        <p:spPr>
          <a:xfrm rot="10800000">
            <a:off x="4053563"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8" name="Flèche : courbe vers le bas 27">
            <a:extLst>
              <a:ext uri="{FF2B5EF4-FFF2-40B4-BE49-F238E27FC236}">
                <a16:creationId xmlns="" xmlns:a16="http://schemas.microsoft.com/office/drawing/2014/main" id="{039A4423-B8D7-4994-9A8C-CB3B3B2A3933}"/>
              </a:ext>
            </a:extLst>
          </p:cNvPr>
          <p:cNvSpPr/>
          <p:nvPr/>
        </p:nvSpPr>
        <p:spPr>
          <a:xfrm rot="10800000">
            <a:off x="4549639" y="254068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9" name="Flèche : courbe vers le bas 28">
            <a:extLst>
              <a:ext uri="{FF2B5EF4-FFF2-40B4-BE49-F238E27FC236}">
                <a16:creationId xmlns="" xmlns:a16="http://schemas.microsoft.com/office/drawing/2014/main" id="{D0628B4D-9D11-40B2-AB1E-919556738014}"/>
              </a:ext>
            </a:extLst>
          </p:cNvPr>
          <p:cNvSpPr/>
          <p:nvPr/>
        </p:nvSpPr>
        <p:spPr>
          <a:xfrm rot="10800000">
            <a:off x="5046005"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0" name="Flèche : courbe vers le bas 29">
            <a:extLst>
              <a:ext uri="{FF2B5EF4-FFF2-40B4-BE49-F238E27FC236}">
                <a16:creationId xmlns="" xmlns:a16="http://schemas.microsoft.com/office/drawing/2014/main" id="{114E5884-2F5F-4D41-A328-3C6695C6A7C0}"/>
              </a:ext>
            </a:extLst>
          </p:cNvPr>
          <p:cNvSpPr/>
          <p:nvPr/>
        </p:nvSpPr>
        <p:spPr>
          <a:xfrm rot="10800000">
            <a:off x="5511970" y="2535211"/>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1" name="Flèche : courbe vers le bas 30">
            <a:extLst>
              <a:ext uri="{FF2B5EF4-FFF2-40B4-BE49-F238E27FC236}">
                <a16:creationId xmlns="" xmlns:a16="http://schemas.microsoft.com/office/drawing/2014/main" id="{3BE28748-C97C-45C8-8366-5A2C65D878AC}"/>
              </a:ext>
            </a:extLst>
          </p:cNvPr>
          <p:cNvSpPr/>
          <p:nvPr/>
        </p:nvSpPr>
        <p:spPr>
          <a:xfrm rot="10800000">
            <a:off x="5972814"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2" name="Flèche : courbe vers le bas 31">
            <a:extLst>
              <a:ext uri="{FF2B5EF4-FFF2-40B4-BE49-F238E27FC236}">
                <a16:creationId xmlns="" xmlns:a16="http://schemas.microsoft.com/office/drawing/2014/main" id="{9676CE0E-FDF6-4C9D-97D7-AD201ADF702B}"/>
              </a:ext>
            </a:extLst>
          </p:cNvPr>
          <p:cNvSpPr/>
          <p:nvPr/>
        </p:nvSpPr>
        <p:spPr>
          <a:xfrm rot="10800000">
            <a:off x="6445229"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3" name="Flèche : courbe vers le bas 32">
            <a:extLst>
              <a:ext uri="{FF2B5EF4-FFF2-40B4-BE49-F238E27FC236}">
                <a16:creationId xmlns="" xmlns:a16="http://schemas.microsoft.com/office/drawing/2014/main" id="{2BE03E9A-DA41-4390-80CF-F0FFCD848EA6}"/>
              </a:ext>
            </a:extLst>
          </p:cNvPr>
          <p:cNvSpPr/>
          <p:nvPr/>
        </p:nvSpPr>
        <p:spPr>
          <a:xfrm rot="11488737">
            <a:off x="6247243" y="348004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4" name="Flèche : courbe vers le bas 33">
            <a:extLst>
              <a:ext uri="{FF2B5EF4-FFF2-40B4-BE49-F238E27FC236}">
                <a16:creationId xmlns="" xmlns:a16="http://schemas.microsoft.com/office/drawing/2014/main" id="{CA44E97F-72EC-483F-9417-C2095AA9DAE5}"/>
              </a:ext>
            </a:extLst>
          </p:cNvPr>
          <p:cNvSpPr/>
          <p:nvPr/>
        </p:nvSpPr>
        <p:spPr>
          <a:xfrm rot="11488737">
            <a:off x="5651233" y="341988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5" name="Flèche : courbe vers le bas 34">
            <a:extLst>
              <a:ext uri="{FF2B5EF4-FFF2-40B4-BE49-F238E27FC236}">
                <a16:creationId xmlns="" xmlns:a16="http://schemas.microsoft.com/office/drawing/2014/main" id="{A61FA76E-5F8A-4C76-9CE0-D007E91FABB6}"/>
              </a:ext>
            </a:extLst>
          </p:cNvPr>
          <p:cNvSpPr/>
          <p:nvPr/>
        </p:nvSpPr>
        <p:spPr>
          <a:xfrm rot="12669746">
            <a:off x="5103999" y="316792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6" name="Flèche : courbe vers le bas 35">
            <a:extLst>
              <a:ext uri="{FF2B5EF4-FFF2-40B4-BE49-F238E27FC236}">
                <a16:creationId xmlns="" xmlns:a16="http://schemas.microsoft.com/office/drawing/2014/main" id="{1BDC918A-D9D8-4B56-921F-15F97DF2F192}"/>
              </a:ext>
            </a:extLst>
          </p:cNvPr>
          <p:cNvSpPr/>
          <p:nvPr/>
        </p:nvSpPr>
        <p:spPr>
          <a:xfrm rot="13679033">
            <a:off x="4663803" y="2624239"/>
            <a:ext cx="395081" cy="35288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7" name="Cube 36">
            <a:extLst>
              <a:ext uri="{FF2B5EF4-FFF2-40B4-BE49-F238E27FC236}">
                <a16:creationId xmlns="" xmlns:a16="http://schemas.microsoft.com/office/drawing/2014/main" id="{0A60BD64-A925-4341-A20A-1DF5E753A9F6}"/>
              </a:ext>
            </a:extLst>
          </p:cNvPr>
          <p:cNvSpPr/>
          <p:nvPr/>
        </p:nvSpPr>
        <p:spPr>
          <a:xfrm>
            <a:off x="6787070" y="1734086"/>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8" name="Cube 37">
            <a:extLst>
              <a:ext uri="{FF2B5EF4-FFF2-40B4-BE49-F238E27FC236}">
                <a16:creationId xmlns="" xmlns:a16="http://schemas.microsoft.com/office/drawing/2014/main" id="{120F8FDC-ABB1-427A-B984-2B7AFBBE31EB}"/>
              </a:ext>
            </a:extLst>
          </p:cNvPr>
          <p:cNvSpPr/>
          <p:nvPr/>
        </p:nvSpPr>
        <p:spPr>
          <a:xfrm>
            <a:off x="4860821" y="1647984"/>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1" name="Flèche : bas 40">
            <a:extLst>
              <a:ext uri="{FF2B5EF4-FFF2-40B4-BE49-F238E27FC236}">
                <a16:creationId xmlns="" xmlns:a16="http://schemas.microsoft.com/office/drawing/2014/main" id="{2BABD358-55A8-4FE8-97E8-F27EAE201119}"/>
              </a:ext>
            </a:extLst>
          </p:cNvPr>
          <p:cNvSpPr/>
          <p:nvPr/>
        </p:nvSpPr>
        <p:spPr>
          <a:xfrm>
            <a:off x="6823374" y="2061199"/>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2" name="Flèche : bas 41">
            <a:extLst>
              <a:ext uri="{FF2B5EF4-FFF2-40B4-BE49-F238E27FC236}">
                <a16:creationId xmlns="" xmlns:a16="http://schemas.microsoft.com/office/drawing/2014/main" id="{12278DF4-E31C-4E87-A257-7CB66ECA81CA}"/>
              </a:ext>
            </a:extLst>
          </p:cNvPr>
          <p:cNvSpPr/>
          <p:nvPr/>
        </p:nvSpPr>
        <p:spPr>
          <a:xfrm>
            <a:off x="4890551" y="2012846"/>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6" name="ZoneTexte 45">
            <a:extLst>
              <a:ext uri="{FF2B5EF4-FFF2-40B4-BE49-F238E27FC236}">
                <a16:creationId xmlns="" xmlns:a16="http://schemas.microsoft.com/office/drawing/2014/main" id="{ED812340-E835-49A0-9AC7-A57C910C1014}"/>
              </a:ext>
            </a:extLst>
          </p:cNvPr>
          <p:cNvSpPr txBox="1"/>
          <p:nvPr/>
        </p:nvSpPr>
        <p:spPr>
          <a:xfrm>
            <a:off x="-756592" y="4168166"/>
            <a:ext cx="914400" cy="914400"/>
          </a:xfrm>
          <a:prstGeom prst="rect">
            <a:avLst/>
          </a:prstGeom>
          <a:noFill/>
        </p:spPr>
        <p:txBody>
          <a:bodyPr wrap="none" lIns="0" tIns="0" rIns="0" bIns="0" rtlCol="0">
            <a:noAutofit/>
          </a:bodyPr>
          <a:lstStyle/>
          <a:p>
            <a:endParaRPr lang="fr-FR" sz="1400" dirty="0">
              <a:solidFill>
                <a:schemeClr val="accent4"/>
              </a:solidFill>
            </a:endParaRPr>
          </a:p>
        </p:txBody>
      </p:sp>
      <p:sp>
        <p:nvSpPr>
          <p:cNvPr id="48" name="ZoneTexte 47">
            <a:extLst>
              <a:ext uri="{FF2B5EF4-FFF2-40B4-BE49-F238E27FC236}">
                <a16:creationId xmlns="" xmlns:a16="http://schemas.microsoft.com/office/drawing/2014/main" id="{959AD9E9-A133-4CB8-9779-2F56EC6CF7CD}"/>
              </a:ext>
            </a:extLst>
          </p:cNvPr>
          <p:cNvSpPr txBox="1"/>
          <p:nvPr/>
        </p:nvSpPr>
        <p:spPr>
          <a:xfrm>
            <a:off x="4723932" y="1495868"/>
            <a:ext cx="629022" cy="165094"/>
          </a:xfrm>
          <a:prstGeom prst="rect">
            <a:avLst/>
          </a:prstGeom>
          <a:noFill/>
        </p:spPr>
        <p:txBody>
          <a:bodyPr wrap="square" lIns="0" tIns="0" rIns="0" bIns="0" rtlCol="0">
            <a:noAutofit/>
          </a:bodyPr>
          <a:lstStyle/>
          <a:p>
            <a:pPr algn="ctr"/>
            <a:r>
              <a:rPr lang="fr-FR" sz="1000" dirty="0">
                <a:solidFill>
                  <a:schemeClr val="bg1">
                    <a:lumMod val="50000"/>
                  </a:schemeClr>
                </a:solidFill>
              </a:rPr>
              <a:t>master</a:t>
            </a:r>
          </a:p>
        </p:txBody>
      </p:sp>
      <p:sp>
        <p:nvSpPr>
          <p:cNvPr id="49" name="ZoneTexte 48">
            <a:extLst>
              <a:ext uri="{FF2B5EF4-FFF2-40B4-BE49-F238E27FC236}">
                <a16:creationId xmlns="" xmlns:a16="http://schemas.microsoft.com/office/drawing/2014/main" id="{9938B966-99E1-491F-8E64-F8D7D3568F7F}"/>
              </a:ext>
            </a:extLst>
          </p:cNvPr>
          <p:cNvSpPr txBox="1"/>
          <p:nvPr/>
        </p:nvSpPr>
        <p:spPr>
          <a:xfrm>
            <a:off x="6657931" y="1550907"/>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develop</a:t>
            </a:r>
            <a:endParaRPr lang="fr-FR" sz="1000" dirty="0">
              <a:solidFill>
                <a:schemeClr val="bg1">
                  <a:lumMod val="50000"/>
                </a:schemeClr>
              </a:solidFill>
            </a:endParaRPr>
          </a:p>
        </p:txBody>
      </p:sp>
      <p:sp>
        <p:nvSpPr>
          <p:cNvPr id="51" name="Cube 50">
            <a:extLst>
              <a:ext uri="{FF2B5EF4-FFF2-40B4-BE49-F238E27FC236}">
                <a16:creationId xmlns="" xmlns:a16="http://schemas.microsoft.com/office/drawing/2014/main" id="{9B377EAA-6536-413E-9FDE-BF1D4F2C2FF7}"/>
              </a:ext>
            </a:extLst>
          </p:cNvPr>
          <p:cNvSpPr/>
          <p:nvPr/>
        </p:nvSpPr>
        <p:spPr>
          <a:xfrm>
            <a:off x="7259780" y="3855400"/>
            <a:ext cx="279374" cy="288032"/>
          </a:xfrm>
          <a:prstGeom prst="cube">
            <a:avLst/>
          </a:prstGeom>
          <a:solidFill>
            <a:srgbClr val="FF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2" name="Flèche : bas 51">
            <a:extLst>
              <a:ext uri="{FF2B5EF4-FFF2-40B4-BE49-F238E27FC236}">
                <a16:creationId xmlns="" xmlns:a16="http://schemas.microsoft.com/office/drawing/2014/main" id="{FDC3D122-C00F-4E17-B005-39C4C57EE821}"/>
              </a:ext>
            </a:extLst>
          </p:cNvPr>
          <p:cNvSpPr/>
          <p:nvPr/>
        </p:nvSpPr>
        <p:spPr>
          <a:xfrm rot="10800000">
            <a:off x="7294917" y="3544849"/>
            <a:ext cx="169486" cy="275575"/>
          </a:xfrm>
          <a:prstGeom prst="downArrow">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3" name="ZoneTexte 52">
            <a:extLst>
              <a:ext uri="{FF2B5EF4-FFF2-40B4-BE49-F238E27FC236}">
                <a16:creationId xmlns="" xmlns:a16="http://schemas.microsoft.com/office/drawing/2014/main" id="{A579ED5C-2A08-4C55-8593-9F3E3F9A246B}"/>
              </a:ext>
            </a:extLst>
          </p:cNvPr>
          <p:cNvSpPr txBox="1"/>
          <p:nvPr/>
        </p:nvSpPr>
        <p:spPr>
          <a:xfrm>
            <a:off x="7084956" y="4204467"/>
            <a:ext cx="629022" cy="165094"/>
          </a:xfrm>
          <a:prstGeom prst="rect">
            <a:avLst/>
          </a:prstGeom>
          <a:noFill/>
        </p:spPr>
        <p:txBody>
          <a:bodyPr wrap="square" lIns="0" tIns="0" rIns="0" bIns="0" rtlCol="0">
            <a:noAutofit/>
          </a:bodyPr>
          <a:lstStyle/>
          <a:p>
            <a:pPr algn="ctr"/>
            <a:r>
              <a:rPr lang="fr-FR" sz="1000" b="1" dirty="0">
                <a:solidFill>
                  <a:srgbClr val="FF0000"/>
                </a:solidFill>
              </a:rPr>
              <a:t>HEAD</a:t>
            </a:r>
          </a:p>
        </p:txBody>
      </p:sp>
      <p:sp>
        <p:nvSpPr>
          <p:cNvPr id="54" name="Espace réservé du contenu 1">
            <a:extLst>
              <a:ext uri="{FF2B5EF4-FFF2-40B4-BE49-F238E27FC236}">
                <a16:creationId xmlns="" xmlns:a16="http://schemas.microsoft.com/office/drawing/2014/main" id="{5E41D92C-C17C-4431-9C37-48F38C8BF692}"/>
              </a:ext>
            </a:extLst>
          </p:cNvPr>
          <p:cNvSpPr>
            <a:spLocks noGrp="1"/>
          </p:cNvSpPr>
          <p:nvPr>
            <p:ph idx="1"/>
          </p:nvPr>
        </p:nvSpPr>
        <p:spPr>
          <a:xfrm>
            <a:off x="342578" y="852985"/>
            <a:ext cx="8460000" cy="2540332"/>
          </a:xfrm>
        </p:spPr>
        <p:txBody>
          <a:bodyPr/>
          <a:lstStyle/>
          <a:p>
            <a:r>
              <a:rPr lang="fr-FR" dirty="0"/>
              <a:t>Git va automatiquement déplacer la HEAD et la branche sur ce nouveau commit.</a:t>
            </a:r>
          </a:p>
        </p:txBody>
      </p:sp>
      <p:sp>
        <p:nvSpPr>
          <p:cNvPr id="55" name="Cube 54">
            <a:extLst>
              <a:ext uri="{FF2B5EF4-FFF2-40B4-BE49-F238E27FC236}">
                <a16:creationId xmlns="" xmlns:a16="http://schemas.microsoft.com/office/drawing/2014/main" id="{155F6E32-1628-4C7D-A64C-417D89608EC1}"/>
              </a:ext>
            </a:extLst>
          </p:cNvPr>
          <p:cNvSpPr/>
          <p:nvPr/>
        </p:nvSpPr>
        <p:spPr>
          <a:xfrm>
            <a:off x="7233207" y="3186052"/>
            <a:ext cx="279374" cy="288032"/>
          </a:xfrm>
          <a:prstGeom prst="cube">
            <a:avLst/>
          </a:prstGeom>
          <a:noFill/>
          <a:ln w="3175">
            <a:solidFill>
              <a:srgbClr val="00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7" name="Cube 56">
            <a:extLst>
              <a:ext uri="{FF2B5EF4-FFF2-40B4-BE49-F238E27FC236}">
                <a16:creationId xmlns="" xmlns:a16="http://schemas.microsoft.com/office/drawing/2014/main" id="{5F65347F-7C9C-4F1C-BE8D-4EF4231C2A56}"/>
              </a:ext>
            </a:extLst>
          </p:cNvPr>
          <p:cNvSpPr/>
          <p:nvPr/>
        </p:nvSpPr>
        <p:spPr>
          <a:xfrm>
            <a:off x="7233207" y="3186573"/>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cxnSp>
        <p:nvCxnSpPr>
          <p:cNvPr id="58" name="Connecteur droit avec flèche 57">
            <a:extLst>
              <a:ext uri="{FF2B5EF4-FFF2-40B4-BE49-F238E27FC236}">
                <a16:creationId xmlns="" xmlns:a16="http://schemas.microsoft.com/office/drawing/2014/main" id="{C60DE1A5-0CAF-4BC4-9AC1-3A89AF225BC5}"/>
              </a:ext>
            </a:extLst>
          </p:cNvPr>
          <p:cNvCxnSpPr>
            <a:cxnSpLocks/>
          </p:cNvCxnSpPr>
          <p:nvPr/>
        </p:nvCxnSpPr>
        <p:spPr>
          <a:xfrm flipH="1">
            <a:off x="7512581" y="3327121"/>
            <a:ext cx="431260" cy="5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ZoneTexte 58">
            <a:extLst>
              <a:ext uri="{FF2B5EF4-FFF2-40B4-BE49-F238E27FC236}">
                <a16:creationId xmlns="" xmlns:a16="http://schemas.microsoft.com/office/drawing/2014/main" id="{4B5C19DB-6392-4270-956C-A14CE633D81C}"/>
              </a:ext>
            </a:extLst>
          </p:cNvPr>
          <p:cNvSpPr txBox="1"/>
          <p:nvPr/>
        </p:nvSpPr>
        <p:spPr>
          <a:xfrm>
            <a:off x="7943841" y="3206706"/>
            <a:ext cx="629022" cy="165094"/>
          </a:xfrm>
          <a:prstGeom prst="rect">
            <a:avLst/>
          </a:prstGeom>
          <a:noFill/>
        </p:spPr>
        <p:txBody>
          <a:bodyPr wrap="square" lIns="0" tIns="0" rIns="0" bIns="0" rtlCol="0">
            <a:noAutofit/>
          </a:bodyPr>
          <a:lstStyle/>
          <a:p>
            <a:pPr algn="ctr"/>
            <a:r>
              <a:rPr lang="fr-FR" sz="1000" dirty="0">
                <a:solidFill>
                  <a:schemeClr val="bg1">
                    <a:lumMod val="50000"/>
                  </a:schemeClr>
                </a:solidFill>
              </a:rPr>
              <a:t>Nouveau commit</a:t>
            </a:r>
          </a:p>
        </p:txBody>
      </p:sp>
      <p:sp>
        <p:nvSpPr>
          <p:cNvPr id="60" name="Flèche : courbe vers le bas 59">
            <a:extLst>
              <a:ext uri="{FF2B5EF4-FFF2-40B4-BE49-F238E27FC236}">
                <a16:creationId xmlns="" xmlns:a16="http://schemas.microsoft.com/office/drawing/2014/main" id="{F2B0D6BD-38D3-467D-B9C8-74CA788A0E9E}"/>
              </a:ext>
            </a:extLst>
          </p:cNvPr>
          <p:cNvSpPr/>
          <p:nvPr/>
        </p:nvSpPr>
        <p:spPr>
          <a:xfrm rot="10800000">
            <a:off x="6897691" y="352955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9" name="Cube 38">
            <a:extLst>
              <a:ext uri="{FF2B5EF4-FFF2-40B4-BE49-F238E27FC236}">
                <a16:creationId xmlns="" xmlns:a16="http://schemas.microsoft.com/office/drawing/2014/main" id="{071C8534-5954-40F9-8405-F21215D00A52}"/>
              </a:ext>
            </a:extLst>
          </p:cNvPr>
          <p:cNvSpPr/>
          <p:nvPr/>
        </p:nvSpPr>
        <p:spPr>
          <a:xfrm>
            <a:off x="7270347" y="2569950"/>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3" name="Flèche : bas 42">
            <a:extLst>
              <a:ext uri="{FF2B5EF4-FFF2-40B4-BE49-F238E27FC236}">
                <a16:creationId xmlns="" xmlns:a16="http://schemas.microsoft.com/office/drawing/2014/main" id="{D9152F8A-41F3-4DAD-A817-D4A6710AE272}"/>
              </a:ext>
            </a:extLst>
          </p:cNvPr>
          <p:cNvSpPr/>
          <p:nvPr/>
        </p:nvSpPr>
        <p:spPr>
          <a:xfrm>
            <a:off x="7293110" y="2945342"/>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0" name="ZoneTexte 49">
            <a:extLst>
              <a:ext uri="{FF2B5EF4-FFF2-40B4-BE49-F238E27FC236}">
                <a16:creationId xmlns="" xmlns:a16="http://schemas.microsoft.com/office/drawing/2014/main" id="{24368C00-5076-481F-AA34-5E374C40ACB0}"/>
              </a:ext>
            </a:extLst>
          </p:cNvPr>
          <p:cNvSpPr txBox="1"/>
          <p:nvPr/>
        </p:nvSpPr>
        <p:spPr>
          <a:xfrm>
            <a:off x="6651109" y="2640088"/>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feature</a:t>
            </a:r>
            <a:endParaRPr lang="fr-FR" sz="1000" dirty="0">
              <a:solidFill>
                <a:schemeClr val="bg1">
                  <a:lumMod val="50000"/>
                </a:schemeClr>
              </a:solidFill>
            </a:endParaRPr>
          </a:p>
        </p:txBody>
      </p:sp>
    </p:spTree>
    <p:extLst>
      <p:ext uri="{BB962C8B-B14F-4D97-AF65-F5344CB8AC3E}">
        <p14:creationId xmlns:p14="http://schemas.microsoft.com/office/powerpoint/2010/main" val="311762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a:p>
          <a:p>
            <a:endParaRPr lang="fr-FR" dirty="0"/>
          </a:p>
        </p:txBody>
      </p:sp>
      <p:sp>
        <p:nvSpPr>
          <p:cNvPr id="6" name="Titre 5"/>
          <p:cNvSpPr>
            <a:spLocks noGrp="1"/>
          </p:cNvSpPr>
          <p:nvPr>
            <p:ph type="title"/>
          </p:nvPr>
        </p:nvSpPr>
        <p:spPr/>
        <p:txBody>
          <a:bodyPr/>
          <a:lstStyle/>
          <a:p>
            <a:r>
              <a:rPr lang="fr-FR" dirty="0"/>
              <a:t>VCS : A quoi ça sert ?</a:t>
            </a:r>
          </a:p>
        </p:txBody>
      </p:sp>
      <p:sp>
        <p:nvSpPr>
          <p:cNvPr id="4" name="Espace réservé du pied de page 3"/>
          <p:cNvSpPr>
            <a:spLocks noGrp="1"/>
          </p:cNvSpPr>
          <p:nvPr>
            <p:ph type="ftr" sz="quarter" idx="11"/>
          </p:nvPr>
        </p:nvSpPr>
        <p:spPr/>
        <p:txBody>
          <a:bodyPr/>
          <a:lstStyle/>
          <a:p>
            <a:pPr>
              <a:defRPr/>
            </a:pPr>
            <a:r>
              <a:rPr lang="fr-FR" dirty="0"/>
              <a:t>Git</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5</a:t>
            </a:fld>
            <a:endParaRPr lang="fr-FR" dirty="0"/>
          </a:p>
        </p:txBody>
      </p:sp>
      <p:pic>
        <p:nvPicPr>
          <p:cNvPr id="7" name="Picture 2" descr="C:\Users\b65046\Desktop\clipart-com-user-1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5" y="1779662"/>
            <a:ext cx="661955" cy="5349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b65046\Desktop\clipart-com-user-1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5" y="2250167"/>
            <a:ext cx="661955" cy="5349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b65046\Desktop\clipart-com-user-1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2785080"/>
            <a:ext cx="661955" cy="534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ésultat de recherche d'images pour &quot;computer code ic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27630" y="1848150"/>
            <a:ext cx="1338945" cy="133894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avec flèche 10"/>
          <p:cNvCxnSpPr/>
          <p:nvPr/>
        </p:nvCxnSpPr>
        <p:spPr>
          <a:xfrm>
            <a:off x="2569660" y="2047118"/>
            <a:ext cx="1157970" cy="2674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Connecteur droit avec flèche 11"/>
          <p:cNvCxnSpPr>
            <a:stCxn id="8" idx="3"/>
            <a:endCxn id="10" idx="1"/>
          </p:cNvCxnSpPr>
          <p:nvPr/>
        </p:nvCxnSpPr>
        <p:spPr>
          <a:xfrm flipV="1">
            <a:off x="2569660" y="2517623"/>
            <a:ext cx="115797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Connecteur droit avec flèche 12"/>
          <p:cNvCxnSpPr>
            <a:stCxn id="9" idx="3"/>
          </p:cNvCxnSpPr>
          <p:nvPr/>
        </p:nvCxnSpPr>
        <p:spPr>
          <a:xfrm flipV="1">
            <a:off x="2569659" y="2674615"/>
            <a:ext cx="1157971" cy="3779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4" name="Picture 2" descr="C:\Users\b65046\Desktop\clipart-com-user-1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1445" y="1779662"/>
            <a:ext cx="661955" cy="5349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b65046\Desktop\clipart-com-user-1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1445" y="2250167"/>
            <a:ext cx="661955" cy="53491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b65046\Desktop\clipart-com-user-1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1444" y="2785080"/>
            <a:ext cx="661955" cy="534913"/>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eur droit avec flèche 16"/>
          <p:cNvCxnSpPr>
            <a:stCxn id="14" idx="1"/>
          </p:cNvCxnSpPr>
          <p:nvPr/>
        </p:nvCxnSpPr>
        <p:spPr>
          <a:xfrm flipH="1">
            <a:off x="5066574" y="2047119"/>
            <a:ext cx="984871" cy="203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Connecteur droit avec flèche 17"/>
          <p:cNvCxnSpPr>
            <a:stCxn id="15" idx="1"/>
          </p:cNvCxnSpPr>
          <p:nvPr/>
        </p:nvCxnSpPr>
        <p:spPr>
          <a:xfrm flipH="1">
            <a:off x="5066574" y="2517624"/>
            <a:ext cx="984871"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Connecteur droit avec flèche 18"/>
          <p:cNvCxnSpPr>
            <a:stCxn id="16" idx="1"/>
          </p:cNvCxnSpPr>
          <p:nvPr/>
        </p:nvCxnSpPr>
        <p:spPr>
          <a:xfrm flipH="1" flipV="1">
            <a:off x="5066574" y="2785080"/>
            <a:ext cx="984870" cy="2674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Rectangle à coins arrondis 19"/>
          <p:cNvSpPr/>
          <p:nvPr/>
        </p:nvSpPr>
        <p:spPr>
          <a:xfrm>
            <a:off x="6228184" y="843558"/>
            <a:ext cx="2520280" cy="648072"/>
          </a:xfrm>
          <a:prstGeom prst="wedgeRoundRectCallout">
            <a:avLst>
              <a:gd name="adj1" fmla="val -108239"/>
              <a:gd name="adj2" fmla="val 116810"/>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a:t>Non c’est pas moi qui l’ai !</a:t>
            </a:r>
          </a:p>
        </p:txBody>
      </p:sp>
      <p:sp>
        <p:nvSpPr>
          <p:cNvPr id="22" name="Rectangle à coins arrondis 21"/>
          <p:cNvSpPr/>
          <p:nvPr/>
        </p:nvSpPr>
        <p:spPr>
          <a:xfrm>
            <a:off x="6194576" y="3620988"/>
            <a:ext cx="2553888" cy="452636"/>
          </a:xfrm>
          <a:prstGeom prst="wedgeRoundRectCallout">
            <a:avLst>
              <a:gd name="adj1" fmla="val -37183"/>
              <a:gd name="adj2" fmla="val -85814"/>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a:t>A quoi elle sert cette ligne?</a:t>
            </a:r>
          </a:p>
        </p:txBody>
      </p:sp>
      <p:sp>
        <p:nvSpPr>
          <p:cNvPr id="23" name="Rectangle à coins arrondis 22"/>
          <p:cNvSpPr/>
          <p:nvPr/>
        </p:nvSpPr>
        <p:spPr>
          <a:xfrm>
            <a:off x="251520" y="843558"/>
            <a:ext cx="2952328" cy="648072"/>
          </a:xfrm>
          <a:prstGeom prst="wedgeRoundRectCallout">
            <a:avLst>
              <a:gd name="adj1" fmla="val 16016"/>
              <a:gd name="adj2" fmla="val 94764"/>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a:t>Tu peux m’envoyer la dernière version par mail? Il faut que j’intègre mon code!</a:t>
            </a:r>
          </a:p>
        </p:txBody>
      </p:sp>
      <p:sp>
        <p:nvSpPr>
          <p:cNvPr id="25" name="Rectangle à coins arrondis 24"/>
          <p:cNvSpPr/>
          <p:nvPr/>
        </p:nvSpPr>
        <p:spPr>
          <a:xfrm>
            <a:off x="3307110" y="843558"/>
            <a:ext cx="2703799" cy="648072"/>
          </a:xfrm>
          <a:prstGeom prst="wedgeRoundRectCallout">
            <a:avLst>
              <a:gd name="adj1" fmla="val 49947"/>
              <a:gd name="adj2" fmla="val 102113"/>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a:t>Demande à Jean-Claude !</a:t>
            </a:r>
          </a:p>
        </p:txBody>
      </p:sp>
      <p:sp>
        <p:nvSpPr>
          <p:cNvPr id="26" name="Rectangle à coins arrondis 25"/>
          <p:cNvSpPr/>
          <p:nvPr/>
        </p:nvSpPr>
        <p:spPr>
          <a:xfrm>
            <a:off x="575556" y="3620988"/>
            <a:ext cx="2573088" cy="452636"/>
          </a:xfrm>
          <a:prstGeom prst="wedgeRoundRectCallout">
            <a:avLst>
              <a:gd name="adj1" fmla="val -478"/>
              <a:gd name="adj2" fmla="val -94833"/>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a:t>Mais ça marchait avant, on a changé quoi?</a:t>
            </a:r>
          </a:p>
        </p:txBody>
      </p:sp>
      <p:sp>
        <p:nvSpPr>
          <p:cNvPr id="27" name="Rectangle à coins arrondis 26"/>
          <p:cNvSpPr/>
          <p:nvPr/>
        </p:nvSpPr>
        <p:spPr>
          <a:xfrm>
            <a:off x="3307110" y="3620988"/>
            <a:ext cx="2703799" cy="452636"/>
          </a:xfrm>
          <a:prstGeom prst="wedgeRoundRectCallout">
            <a:avLst>
              <a:gd name="adj1" fmla="val -70279"/>
              <a:gd name="adj2" fmla="val -233118"/>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a:t>Qui a modifié mon fichier?</a:t>
            </a:r>
          </a:p>
        </p:txBody>
      </p:sp>
      <p:sp>
        <p:nvSpPr>
          <p:cNvPr id="28" name="Rectangle à coins arrondis 27"/>
          <p:cNvSpPr/>
          <p:nvPr/>
        </p:nvSpPr>
        <p:spPr>
          <a:xfrm>
            <a:off x="6827887" y="1635646"/>
            <a:ext cx="1920577" cy="648072"/>
          </a:xfrm>
          <a:prstGeom prst="wedgeRoundRectCallout">
            <a:avLst>
              <a:gd name="adj1" fmla="val -55173"/>
              <a:gd name="adj2" fmla="val 81536"/>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a:t>Tu veux la version de DEV, INT, QUEL ou PROD?</a:t>
            </a:r>
          </a:p>
        </p:txBody>
      </p:sp>
    </p:spTree>
    <p:extLst>
      <p:ext uri="{BB962C8B-B14F-4D97-AF65-F5344CB8AC3E}">
        <p14:creationId xmlns:p14="http://schemas.microsoft.com/office/powerpoint/2010/main" val="5389699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Les branches</a:t>
            </a:r>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50</a:t>
            </a:fld>
            <a:endParaRPr lang="fr-FR" dirty="0"/>
          </a:p>
        </p:txBody>
      </p:sp>
      <p:sp>
        <p:nvSpPr>
          <p:cNvPr id="6" name="Cube 5">
            <a:extLst>
              <a:ext uri="{FF2B5EF4-FFF2-40B4-BE49-F238E27FC236}">
                <a16:creationId xmlns="" xmlns:a16="http://schemas.microsoft.com/office/drawing/2014/main" id="{9DC6DCB3-ABF4-41A6-A60F-555AE5C4745C}"/>
              </a:ext>
            </a:extLst>
          </p:cNvPr>
          <p:cNvSpPr/>
          <p:nvPr/>
        </p:nvSpPr>
        <p:spPr>
          <a:xfrm>
            <a:off x="149608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7" name="Flèche : courbe vers le bas 6">
            <a:extLst>
              <a:ext uri="{FF2B5EF4-FFF2-40B4-BE49-F238E27FC236}">
                <a16:creationId xmlns="" xmlns:a16="http://schemas.microsoft.com/office/drawing/2014/main" id="{74D3A3DE-E90C-48B6-A458-E6DBE166489B}"/>
              </a:ext>
            </a:extLst>
          </p:cNvPr>
          <p:cNvSpPr/>
          <p:nvPr/>
        </p:nvSpPr>
        <p:spPr>
          <a:xfrm rot="10800000">
            <a:off x="1635769" y="255578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Cube 7">
            <a:extLst>
              <a:ext uri="{FF2B5EF4-FFF2-40B4-BE49-F238E27FC236}">
                <a16:creationId xmlns="" xmlns:a16="http://schemas.microsoft.com/office/drawing/2014/main" id="{818382CE-157D-488E-985B-532CACF8EF45}"/>
              </a:ext>
            </a:extLst>
          </p:cNvPr>
          <p:cNvSpPr/>
          <p:nvPr/>
        </p:nvSpPr>
        <p:spPr>
          <a:xfrm>
            <a:off x="1976759"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9" name="Cube 8">
            <a:extLst>
              <a:ext uri="{FF2B5EF4-FFF2-40B4-BE49-F238E27FC236}">
                <a16:creationId xmlns="" xmlns:a16="http://schemas.microsoft.com/office/drawing/2014/main" id="{C12FDA67-5C64-416F-B688-198EAB59BF23}"/>
              </a:ext>
            </a:extLst>
          </p:cNvPr>
          <p:cNvSpPr/>
          <p:nvPr/>
        </p:nvSpPr>
        <p:spPr>
          <a:xfrm>
            <a:off x="2457436"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0" name="Cube 9">
            <a:extLst>
              <a:ext uri="{FF2B5EF4-FFF2-40B4-BE49-F238E27FC236}">
                <a16:creationId xmlns="" xmlns:a16="http://schemas.microsoft.com/office/drawing/2014/main" id="{2D88BCB3-75C4-4F90-B02C-A186B445B6E5}"/>
              </a:ext>
            </a:extLst>
          </p:cNvPr>
          <p:cNvSpPr/>
          <p:nvPr/>
        </p:nvSpPr>
        <p:spPr>
          <a:xfrm>
            <a:off x="2938113"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Cube 10">
            <a:extLst>
              <a:ext uri="{FF2B5EF4-FFF2-40B4-BE49-F238E27FC236}">
                <a16:creationId xmlns="" xmlns:a16="http://schemas.microsoft.com/office/drawing/2014/main" id="{10758C6D-091D-48C2-AF30-E1BB9E7E587E}"/>
              </a:ext>
            </a:extLst>
          </p:cNvPr>
          <p:cNvSpPr/>
          <p:nvPr/>
        </p:nvSpPr>
        <p:spPr>
          <a:xfrm>
            <a:off x="3418790"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2" name="Cube 11">
            <a:extLst>
              <a:ext uri="{FF2B5EF4-FFF2-40B4-BE49-F238E27FC236}">
                <a16:creationId xmlns="" xmlns:a16="http://schemas.microsoft.com/office/drawing/2014/main" id="{F66E616F-27A6-4898-BB71-C60B7BA53369}"/>
              </a:ext>
            </a:extLst>
          </p:cNvPr>
          <p:cNvSpPr/>
          <p:nvPr/>
        </p:nvSpPr>
        <p:spPr>
          <a:xfrm>
            <a:off x="3899467"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3" name="Cube 12">
            <a:extLst>
              <a:ext uri="{FF2B5EF4-FFF2-40B4-BE49-F238E27FC236}">
                <a16:creationId xmlns="" xmlns:a16="http://schemas.microsoft.com/office/drawing/2014/main" id="{A47E2614-F303-4ECB-9724-1BD74FA0C3A5}"/>
              </a:ext>
            </a:extLst>
          </p:cNvPr>
          <p:cNvSpPr/>
          <p:nvPr/>
        </p:nvSpPr>
        <p:spPr>
          <a:xfrm>
            <a:off x="4380144"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4" name="Cube 13">
            <a:extLst>
              <a:ext uri="{FF2B5EF4-FFF2-40B4-BE49-F238E27FC236}">
                <a16:creationId xmlns="" xmlns:a16="http://schemas.microsoft.com/office/drawing/2014/main" id="{79B1C22F-FBD8-4C6D-B74A-AC53917BE385}"/>
              </a:ext>
            </a:extLst>
          </p:cNvPr>
          <p:cNvSpPr/>
          <p:nvPr/>
        </p:nvSpPr>
        <p:spPr>
          <a:xfrm>
            <a:off x="4860821"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Cube 14">
            <a:extLst>
              <a:ext uri="{FF2B5EF4-FFF2-40B4-BE49-F238E27FC236}">
                <a16:creationId xmlns="" xmlns:a16="http://schemas.microsoft.com/office/drawing/2014/main" id="{AA86387C-7CC9-4E49-930C-F0D2C024C330}"/>
              </a:ext>
            </a:extLst>
          </p:cNvPr>
          <p:cNvSpPr/>
          <p:nvPr/>
        </p:nvSpPr>
        <p:spPr>
          <a:xfrm>
            <a:off x="5341498"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Cube 15">
            <a:extLst>
              <a:ext uri="{FF2B5EF4-FFF2-40B4-BE49-F238E27FC236}">
                <a16:creationId xmlns="" xmlns:a16="http://schemas.microsoft.com/office/drawing/2014/main" id="{AF46CF9C-3A31-4B01-91EC-2FDA7E037874}"/>
              </a:ext>
            </a:extLst>
          </p:cNvPr>
          <p:cNvSpPr/>
          <p:nvPr/>
        </p:nvSpPr>
        <p:spPr>
          <a:xfrm>
            <a:off x="5822175"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7" name="Cube 16">
            <a:extLst>
              <a:ext uri="{FF2B5EF4-FFF2-40B4-BE49-F238E27FC236}">
                <a16:creationId xmlns="" xmlns:a16="http://schemas.microsoft.com/office/drawing/2014/main" id="{742D445B-0B4D-413E-B99C-F712BE8FF9DF}"/>
              </a:ext>
            </a:extLst>
          </p:cNvPr>
          <p:cNvSpPr/>
          <p:nvPr/>
        </p:nvSpPr>
        <p:spPr>
          <a:xfrm>
            <a:off x="630285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8" name="Cube 17">
            <a:extLst>
              <a:ext uri="{FF2B5EF4-FFF2-40B4-BE49-F238E27FC236}">
                <a16:creationId xmlns="" xmlns:a16="http://schemas.microsoft.com/office/drawing/2014/main" id="{8F44AAE2-897A-49F2-875C-37EA92CCA776}"/>
              </a:ext>
            </a:extLst>
          </p:cNvPr>
          <p:cNvSpPr/>
          <p:nvPr/>
        </p:nvSpPr>
        <p:spPr>
          <a:xfrm>
            <a:off x="6783529"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9" name="Cube 18">
            <a:extLst>
              <a:ext uri="{FF2B5EF4-FFF2-40B4-BE49-F238E27FC236}">
                <a16:creationId xmlns="" xmlns:a16="http://schemas.microsoft.com/office/drawing/2014/main" id="{F45A9155-E33F-424A-AD6E-3AAAD085062C}"/>
              </a:ext>
            </a:extLst>
          </p:cNvPr>
          <p:cNvSpPr/>
          <p:nvPr/>
        </p:nvSpPr>
        <p:spPr>
          <a:xfrm>
            <a:off x="5115492" y="2754004"/>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0" name="Cube 19">
            <a:extLst>
              <a:ext uri="{FF2B5EF4-FFF2-40B4-BE49-F238E27FC236}">
                <a16:creationId xmlns="" xmlns:a16="http://schemas.microsoft.com/office/drawing/2014/main" id="{C38A1A3C-2843-4760-A070-91D2E63A555B}"/>
              </a:ext>
            </a:extLst>
          </p:cNvPr>
          <p:cNvSpPr/>
          <p:nvPr/>
        </p:nvSpPr>
        <p:spPr>
          <a:xfrm>
            <a:off x="5542801" y="3042036"/>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1" name="Cube 20">
            <a:extLst>
              <a:ext uri="{FF2B5EF4-FFF2-40B4-BE49-F238E27FC236}">
                <a16:creationId xmlns="" xmlns:a16="http://schemas.microsoft.com/office/drawing/2014/main" id="{46E63703-5251-45D3-AD06-142C582739E7}"/>
              </a:ext>
            </a:extLst>
          </p:cNvPr>
          <p:cNvSpPr/>
          <p:nvPr/>
        </p:nvSpPr>
        <p:spPr>
          <a:xfrm>
            <a:off x="6061921" y="3145237"/>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2" name="Cube 21">
            <a:extLst>
              <a:ext uri="{FF2B5EF4-FFF2-40B4-BE49-F238E27FC236}">
                <a16:creationId xmlns="" xmlns:a16="http://schemas.microsoft.com/office/drawing/2014/main" id="{700F1C82-BEA6-46D1-A97E-973C5544E626}"/>
              </a:ext>
            </a:extLst>
          </p:cNvPr>
          <p:cNvSpPr/>
          <p:nvPr/>
        </p:nvSpPr>
        <p:spPr>
          <a:xfrm>
            <a:off x="6643842" y="318605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3" name="Flèche : courbe vers le bas 22">
            <a:extLst>
              <a:ext uri="{FF2B5EF4-FFF2-40B4-BE49-F238E27FC236}">
                <a16:creationId xmlns="" xmlns:a16="http://schemas.microsoft.com/office/drawing/2014/main" id="{CE1DF0CC-C277-4455-8987-2AE64CC5E3B1}"/>
              </a:ext>
            </a:extLst>
          </p:cNvPr>
          <p:cNvSpPr/>
          <p:nvPr/>
        </p:nvSpPr>
        <p:spPr>
          <a:xfrm rot="10800000">
            <a:off x="2192190" y="2555150"/>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Flèche : courbe vers le bas 23">
            <a:extLst>
              <a:ext uri="{FF2B5EF4-FFF2-40B4-BE49-F238E27FC236}">
                <a16:creationId xmlns="" xmlns:a16="http://schemas.microsoft.com/office/drawing/2014/main" id="{1BF7D936-BB6E-4701-87E3-04188A487BC9}"/>
              </a:ext>
            </a:extLst>
          </p:cNvPr>
          <p:cNvSpPr/>
          <p:nvPr/>
        </p:nvSpPr>
        <p:spPr>
          <a:xfrm rot="10800000">
            <a:off x="2617668"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5" name="Flèche : courbe vers le bas 24">
            <a:extLst>
              <a:ext uri="{FF2B5EF4-FFF2-40B4-BE49-F238E27FC236}">
                <a16:creationId xmlns="" xmlns:a16="http://schemas.microsoft.com/office/drawing/2014/main" id="{A8DE7A3A-4AF7-4038-88B7-1D23275EBB5C}"/>
              </a:ext>
            </a:extLst>
          </p:cNvPr>
          <p:cNvSpPr/>
          <p:nvPr/>
        </p:nvSpPr>
        <p:spPr>
          <a:xfrm rot="10800000">
            <a:off x="3077800"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6" name="Flèche : courbe vers le bas 25">
            <a:extLst>
              <a:ext uri="{FF2B5EF4-FFF2-40B4-BE49-F238E27FC236}">
                <a16:creationId xmlns="" xmlns:a16="http://schemas.microsoft.com/office/drawing/2014/main" id="{A01F7642-D2CF-4230-B073-431156ED5DA5}"/>
              </a:ext>
            </a:extLst>
          </p:cNvPr>
          <p:cNvSpPr/>
          <p:nvPr/>
        </p:nvSpPr>
        <p:spPr>
          <a:xfrm rot="10800000">
            <a:off x="3558477"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7" name="Flèche : courbe vers le bas 26">
            <a:extLst>
              <a:ext uri="{FF2B5EF4-FFF2-40B4-BE49-F238E27FC236}">
                <a16:creationId xmlns="" xmlns:a16="http://schemas.microsoft.com/office/drawing/2014/main" id="{2E7E874D-5E8D-490C-81B6-3118778CFE4E}"/>
              </a:ext>
            </a:extLst>
          </p:cNvPr>
          <p:cNvSpPr/>
          <p:nvPr/>
        </p:nvSpPr>
        <p:spPr>
          <a:xfrm rot="10800000">
            <a:off x="4053563"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8" name="Flèche : courbe vers le bas 27">
            <a:extLst>
              <a:ext uri="{FF2B5EF4-FFF2-40B4-BE49-F238E27FC236}">
                <a16:creationId xmlns="" xmlns:a16="http://schemas.microsoft.com/office/drawing/2014/main" id="{039A4423-B8D7-4994-9A8C-CB3B3B2A3933}"/>
              </a:ext>
            </a:extLst>
          </p:cNvPr>
          <p:cNvSpPr/>
          <p:nvPr/>
        </p:nvSpPr>
        <p:spPr>
          <a:xfrm rot="10800000">
            <a:off x="4549639" y="254068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9" name="Flèche : courbe vers le bas 28">
            <a:extLst>
              <a:ext uri="{FF2B5EF4-FFF2-40B4-BE49-F238E27FC236}">
                <a16:creationId xmlns="" xmlns:a16="http://schemas.microsoft.com/office/drawing/2014/main" id="{D0628B4D-9D11-40B2-AB1E-919556738014}"/>
              </a:ext>
            </a:extLst>
          </p:cNvPr>
          <p:cNvSpPr/>
          <p:nvPr/>
        </p:nvSpPr>
        <p:spPr>
          <a:xfrm rot="10800000">
            <a:off x="5046005"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0" name="Flèche : courbe vers le bas 29">
            <a:extLst>
              <a:ext uri="{FF2B5EF4-FFF2-40B4-BE49-F238E27FC236}">
                <a16:creationId xmlns="" xmlns:a16="http://schemas.microsoft.com/office/drawing/2014/main" id="{114E5884-2F5F-4D41-A328-3C6695C6A7C0}"/>
              </a:ext>
            </a:extLst>
          </p:cNvPr>
          <p:cNvSpPr/>
          <p:nvPr/>
        </p:nvSpPr>
        <p:spPr>
          <a:xfrm rot="10800000">
            <a:off x="5511970" y="2535211"/>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1" name="Flèche : courbe vers le bas 30">
            <a:extLst>
              <a:ext uri="{FF2B5EF4-FFF2-40B4-BE49-F238E27FC236}">
                <a16:creationId xmlns="" xmlns:a16="http://schemas.microsoft.com/office/drawing/2014/main" id="{3BE28748-C97C-45C8-8366-5A2C65D878AC}"/>
              </a:ext>
            </a:extLst>
          </p:cNvPr>
          <p:cNvSpPr/>
          <p:nvPr/>
        </p:nvSpPr>
        <p:spPr>
          <a:xfrm rot="10800000">
            <a:off x="5972814"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2" name="Flèche : courbe vers le bas 31">
            <a:extLst>
              <a:ext uri="{FF2B5EF4-FFF2-40B4-BE49-F238E27FC236}">
                <a16:creationId xmlns="" xmlns:a16="http://schemas.microsoft.com/office/drawing/2014/main" id="{9676CE0E-FDF6-4C9D-97D7-AD201ADF702B}"/>
              </a:ext>
            </a:extLst>
          </p:cNvPr>
          <p:cNvSpPr/>
          <p:nvPr/>
        </p:nvSpPr>
        <p:spPr>
          <a:xfrm rot="10800000">
            <a:off x="6445229"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3" name="Flèche : courbe vers le bas 32">
            <a:extLst>
              <a:ext uri="{FF2B5EF4-FFF2-40B4-BE49-F238E27FC236}">
                <a16:creationId xmlns="" xmlns:a16="http://schemas.microsoft.com/office/drawing/2014/main" id="{2BE03E9A-DA41-4390-80CF-F0FFCD848EA6}"/>
              </a:ext>
            </a:extLst>
          </p:cNvPr>
          <p:cNvSpPr/>
          <p:nvPr/>
        </p:nvSpPr>
        <p:spPr>
          <a:xfrm rot="11488737">
            <a:off x="6247243" y="348004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4" name="Flèche : courbe vers le bas 33">
            <a:extLst>
              <a:ext uri="{FF2B5EF4-FFF2-40B4-BE49-F238E27FC236}">
                <a16:creationId xmlns="" xmlns:a16="http://schemas.microsoft.com/office/drawing/2014/main" id="{CA44E97F-72EC-483F-9417-C2095AA9DAE5}"/>
              </a:ext>
            </a:extLst>
          </p:cNvPr>
          <p:cNvSpPr/>
          <p:nvPr/>
        </p:nvSpPr>
        <p:spPr>
          <a:xfrm rot="11488737">
            <a:off x="5651233" y="341988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5" name="Flèche : courbe vers le bas 34">
            <a:extLst>
              <a:ext uri="{FF2B5EF4-FFF2-40B4-BE49-F238E27FC236}">
                <a16:creationId xmlns="" xmlns:a16="http://schemas.microsoft.com/office/drawing/2014/main" id="{A61FA76E-5F8A-4C76-9CE0-D007E91FABB6}"/>
              </a:ext>
            </a:extLst>
          </p:cNvPr>
          <p:cNvSpPr/>
          <p:nvPr/>
        </p:nvSpPr>
        <p:spPr>
          <a:xfrm rot="12669746">
            <a:off x="5103999" y="316792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6" name="Flèche : courbe vers le bas 35">
            <a:extLst>
              <a:ext uri="{FF2B5EF4-FFF2-40B4-BE49-F238E27FC236}">
                <a16:creationId xmlns="" xmlns:a16="http://schemas.microsoft.com/office/drawing/2014/main" id="{1BDC918A-D9D8-4B56-921F-15F97DF2F192}"/>
              </a:ext>
            </a:extLst>
          </p:cNvPr>
          <p:cNvSpPr/>
          <p:nvPr/>
        </p:nvSpPr>
        <p:spPr>
          <a:xfrm rot="13679033">
            <a:off x="4663803" y="2624239"/>
            <a:ext cx="395081" cy="35288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7" name="Cube 36">
            <a:extLst>
              <a:ext uri="{FF2B5EF4-FFF2-40B4-BE49-F238E27FC236}">
                <a16:creationId xmlns="" xmlns:a16="http://schemas.microsoft.com/office/drawing/2014/main" id="{0A60BD64-A925-4341-A20A-1DF5E753A9F6}"/>
              </a:ext>
            </a:extLst>
          </p:cNvPr>
          <p:cNvSpPr/>
          <p:nvPr/>
        </p:nvSpPr>
        <p:spPr>
          <a:xfrm>
            <a:off x="6787070" y="1734086"/>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8" name="Cube 37">
            <a:extLst>
              <a:ext uri="{FF2B5EF4-FFF2-40B4-BE49-F238E27FC236}">
                <a16:creationId xmlns="" xmlns:a16="http://schemas.microsoft.com/office/drawing/2014/main" id="{120F8FDC-ABB1-427A-B984-2B7AFBBE31EB}"/>
              </a:ext>
            </a:extLst>
          </p:cNvPr>
          <p:cNvSpPr/>
          <p:nvPr/>
        </p:nvSpPr>
        <p:spPr>
          <a:xfrm>
            <a:off x="4860821" y="1647984"/>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1" name="Flèche : bas 40">
            <a:extLst>
              <a:ext uri="{FF2B5EF4-FFF2-40B4-BE49-F238E27FC236}">
                <a16:creationId xmlns="" xmlns:a16="http://schemas.microsoft.com/office/drawing/2014/main" id="{2BABD358-55A8-4FE8-97E8-F27EAE201119}"/>
              </a:ext>
            </a:extLst>
          </p:cNvPr>
          <p:cNvSpPr/>
          <p:nvPr/>
        </p:nvSpPr>
        <p:spPr>
          <a:xfrm>
            <a:off x="6823374" y="2061199"/>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2" name="Flèche : bas 41">
            <a:extLst>
              <a:ext uri="{FF2B5EF4-FFF2-40B4-BE49-F238E27FC236}">
                <a16:creationId xmlns="" xmlns:a16="http://schemas.microsoft.com/office/drawing/2014/main" id="{12278DF4-E31C-4E87-A257-7CB66ECA81CA}"/>
              </a:ext>
            </a:extLst>
          </p:cNvPr>
          <p:cNvSpPr/>
          <p:nvPr/>
        </p:nvSpPr>
        <p:spPr>
          <a:xfrm>
            <a:off x="4890551" y="2012846"/>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6" name="ZoneTexte 45">
            <a:extLst>
              <a:ext uri="{FF2B5EF4-FFF2-40B4-BE49-F238E27FC236}">
                <a16:creationId xmlns="" xmlns:a16="http://schemas.microsoft.com/office/drawing/2014/main" id="{ED812340-E835-49A0-9AC7-A57C910C1014}"/>
              </a:ext>
            </a:extLst>
          </p:cNvPr>
          <p:cNvSpPr txBox="1"/>
          <p:nvPr/>
        </p:nvSpPr>
        <p:spPr>
          <a:xfrm>
            <a:off x="-756592" y="4168166"/>
            <a:ext cx="914400" cy="914400"/>
          </a:xfrm>
          <a:prstGeom prst="rect">
            <a:avLst/>
          </a:prstGeom>
          <a:noFill/>
        </p:spPr>
        <p:txBody>
          <a:bodyPr wrap="none" lIns="0" tIns="0" rIns="0" bIns="0" rtlCol="0">
            <a:noAutofit/>
          </a:bodyPr>
          <a:lstStyle/>
          <a:p>
            <a:endParaRPr lang="fr-FR" sz="1400" dirty="0">
              <a:solidFill>
                <a:schemeClr val="accent4"/>
              </a:solidFill>
            </a:endParaRPr>
          </a:p>
        </p:txBody>
      </p:sp>
      <p:sp>
        <p:nvSpPr>
          <p:cNvPr id="48" name="ZoneTexte 47">
            <a:extLst>
              <a:ext uri="{FF2B5EF4-FFF2-40B4-BE49-F238E27FC236}">
                <a16:creationId xmlns="" xmlns:a16="http://schemas.microsoft.com/office/drawing/2014/main" id="{959AD9E9-A133-4CB8-9779-2F56EC6CF7CD}"/>
              </a:ext>
            </a:extLst>
          </p:cNvPr>
          <p:cNvSpPr txBox="1"/>
          <p:nvPr/>
        </p:nvSpPr>
        <p:spPr>
          <a:xfrm>
            <a:off x="4723932" y="1495868"/>
            <a:ext cx="629022" cy="165094"/>
          </a:xfrm>
          <a:prstGeom prst="rect">
            <a:avLst/>
          </a:prstGeom>
          <a:noFill/>
        </p:spPr>
        <p:txBody>
          <a:bodyPr wrap="square" lIns="0" tIns="0" rIns="0" bIns="0" rtlCol="0">
            <a:noAutofit/>
          </a:bodyPr>
          <a:lstStyle/>
          <a:p>
            <a:pPr algn="ctr"/>
            <a:r>
              <a:rPr lang="fr-FR" sz="1000" dirty="0">
                <a:solidFill>
                  <a:schemeClr val="bg1">
                    <a:lumMod val="50000"/>
                  </a:schemeClr>
                </a:solidFill>
              </a:rPr>
              <a:t>master</a:t>
            </a:r>
          </a:p>
        </p:txBody>
      </p:sp>
      <p:sp>
        <p:nvSpPr>
          <p:cNvPr id="49" name="ZoneTexte 48">
            <a:extLst>
              <a:ext uri="{FF2B5EF4-FFF2-40B4-BE49-F238E27FC236}">
                <a16:creationId xmlns="" xmlns:a16="http://schemas.microsoft.com/office/drawing/2014/main" id="{9938B966-99E1-491F-8E64-F8D7D3568F7F}"/>
              </a:ext>
            </a:extLst>
          </p:cNvPr>
          <p:cNvSpPr txBox="1"/>
          <p:nvPr/>
        </p:nvSpPr>
        <p:spPr>
          <a:xfrm>
            <a:off x="6657931" y="1550907"/>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develop</a:t>
            </a:r>
            <a:endParaRPr lang="fr-FR" sz="1000" dirty="0">
              <a:solidFill>
                <a:schemeClr val="bg1">
                  <a:lumMod val="50000"/>
                </a:schemeClr>
              </a:solidFill>
            </a:endParaRPr>
          </a:p>
        </p:txBody>
      </p:sp>
      <p:sp>
        <p:nvSpPr>
          <p:cNvPr id="51" name="Cube 50">
            <a:extLst>
              <a:ext uri="{FF2B5EF4-FFF2-40B4-BE49-F238E27FC236}">
                <a16:creationId xmlns="" xmlns:a16="http://schemas.microsoft.com/office/drawing/2014/main" id="{9B377EAA-6536-413E-9FDE-BF1D4F2C2FF7}"/>
              </a:ext>
            </a:extLst>
          </p:cNvPr>
          <p:cNvSpPr/>
          <p:nvPr/>
        </p:nvSpPr>
        <p:spPr>
          <a:xfrm>
            <a:off x="7259780" y="3855400"/>
            <a:ext cx="279374" cy="288032"/>
          </a:xfrm>
          <a:prstGeom prst="cube">
            <a:avLst/>
          </a:prstGeom>
          <a:solidFill>
            <a:srgbClr val="FF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2" name="Flèche : bas 51">
            <a:extLst>
              <a:ext uri="{FF2B5EF4-FFF2-40B4-BE49-F238E27FC236}">
                <a16:creationId xmlns="" xmlns:a16="http://schemas.microsoft.com/office/drawing/2014/main" id="{FDC3D122-C00F-4E17-B005-39C4C57EE821}"/>
              </a:ext>
            </a:extLst>
          </p:cNvPr>
          <p:cNvSpPr/>
          <p:nvPr/>
        </p:nvSpPr>
        <p:spPr>
          <a:xfrm rot="10800000">
            <a:off x="7294917" y="3544849"/>
            <a:ext cx="169486" cy="275575"/>
          </a:xfrm>
          <a:prstGeom prst="downArrow">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3" name="ZoneTexte 52">
            <a:extLst>
              <a:ext uri="{FF2B5EF4-FFF2-40B4-BE49-F238E27FC236}">
                <a16:creationId xmlns="" xmlns:a16="http://schemas.microsoft.com/office/drawing/2014/main" id="{A579ED5C-2A08-4C55-8593-9F3E3F9A246B}"/>
              </a:ext>
            </a:extLst>
          </p:cNvPr>
          <p:cNvSpPr txBox="1"/>
          <p:nvPr/>
        </p:nvSpPr>
        <p:spPr>
          <a:xfrm>
            <a:off x="7084956" y="4204467"/>
            <a:ext cx="629022" cy="165094"/>
          </a:xfrm>
          <a:prstGeom prst="rect">
            <a:avLst/>
          </a:prstGeom>
          <a:noFill/>
        </p:spPr>
        <p:txBody>
          <a:bodyPr wrap="square" lIns="0" tIns="0" rIns="0" bIns="0" rtlCol="0">
            <a:noAutofit/>
          </a:bodyPr>
          <a:lstStyle/>
          <a:p>
            <a:pPr algn="ctr"/>
            <a:r>
              <a:rPr lang="fr-FR" sz="1000" b="1" dirty="0">
                <a:solidFill>
                  <a:srgbClr val="FF0000"/>
                </a:solidFill>
              </a:rPr>
              <a:t>HEAD</a:t>
            </a:r>
          </a:p>
        </p:txBody>
      </p:sp>
      <p:sp>
        <p:nvSpPr>
          <p:cNvPr id="54" name="Espace réservé du contenu 1">
            <a:extLst>
              <a:ext uri="{FF2B5EF4-FFF2-40B4-BE49-F238E27FC236}">
                <a16:creationId xmlns="" xmlns:a16="http://schemas.microsoft.com/office/drawing/2014/main" id="{5E41D92C-C17C-4431-9C37-48F38C8BF692}"/>
              </a:ext>
            </a:extLst>
          </p:cNvPr>
          <p:cNvSpPr>
            <a:spLocks noGrp="1"/>
          </p:cNvSpPr>
          <p:nvPr>
            <p:ph idx="1"/>
          </p:nvPr>
        </p:nvSpPr>
        <p:spPr>
          <a:xfrm>
            <a:off x="342578" y="852985"/>
            <a:ext cx="8460000" cy="2540332"/>
          </a:xfrm>
        </p:spPr>
        <p:txBody>
          <a:bodyPr/>
          <a:lstStyle/>
          <a:p>
            <a:r>
              <a:rPr lang="fr-FR" dirty="0"/>
              <a:t>Si maintenant on « git </a:t>
            </a:r>
            <a:r>
              <a:rPr lang="fr-FR" dirty="0" err="1"/>
              <a:t>checkout</a:t>
            </a:r>
            <a:r>
              <a:rPr lang="fr-FR" dirty="0"/>
              <a:t> master »…</a:t>
            </a:r>
          </a:p>
        </p:txBody>
      </p:sp>
      <p:sp>
        <p:nvSpPr>
          <p:cNvPr id="55" name="Cube 54">
            <a:extLst>
              <a:ext uri="{FF2B5EF4-FFF2-40B4-BE49-F238E27FC236}">
                <a16:creationId xmlns="" xmlns:a16="http://schemas.microsoft.com/office/drawing/2014/main" id="{155F6E32-1628-4C7D-A64C-417D89608EC1}"/>
              </a:ext>
            </a:extLst>
          </p:cNvPr>
          <p:cNvSpPr/>
          <p:nvPr/>
        </p:nvSpPr>
        <p:spPr>
          <a:xfrm>
            <a:off x="7233207" y="3186052"/>
            <a:ext cx="279374" cy="288032"/>
          </a:xfrm>
          <a:prstGeom prst="cube">
            <a:avLst/>
          </a:prstGeom>
          <a:noFill/>
          <a:ln w="3175">
            <a:solidFill>
              <a:srgbClr val="00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7" name="Cube 56">
            <a:extLst>
              <a:ext uri="{FF2B5EF4-FFF2-40B4-BE49-F238E27FC236}">
                <a16:creationId xmlns="" xmlns:a16="http://schemas.microsoft.com/office/drawing/2014/main" id="{5F65347F-7C9C-4F1C-BE8D-4EF4231C2A56}"/>
              </a:ext>
            </a:extLst>
          </p:cNvPr>
          <p:cNvSpPr/>
          <p:nvPr/>
        </p:nvSpPr>
        <p:spPr>
          <a:xfrm>
            <a:off x="7233207" y="3186573"/>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cxnSp>
        <p:nvCxnSpPr>
          <p:cNvPr id="58" name="Connecteur droit avec flèche 57">
            <a:extLst>
              <a:ext uri="{FF2B5EF4-FFF2-40B4-BE49-F238E27FC236}">
                <a16:creationId xmlns="" xmlns:a16="http://schemas.microsoft.com/office/drawing/2014/main" id="{C60DE1A5-0CAF-4BC4-9AC1-3A89AF225BC5}"/>
              </a:ext>
            </a:extLst>
          </p:cNvPr>
          <p:cNvCxnSpPr>
            <a:cxnSpLocks/>
          </p:cNvCxnSpPr>
          <p:nvPr/>
        </p:nvCxnSpPr>
        <p:spPr>
          <a:xfrm flipH="1">
            <a:off x="7512581" y="3327121"/>
            <a:ext cx="431260" cy="5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ZoneTexte 58">
            <a:extLst>
              <a:ext uri="{FF2B5EF4-FFF2-40B4-BE49-F238E27FC236}">
                <a16:creationId xmlns="" xmlns:a16="http://schemas.microsoft.com/office/drawing/2014/main" id="{4B5C19DB-6392-4270-956C-A14CE633D81C}"/>
              </a:ext>
            </a:extLst>
          </p:cNvPr>
          <p:cNvSpPr txBox="1"/>
          <p:nvPr/>
        </p:nvSpPr>
        <p:spPr>
          <a:xfrm>
            <a:off x="7943841" y="3206706"/>
            <a:ext cx="629022" cy="165094"/>
          </a:xfrm>
          <a:prstGeom prst="rect">
            <a:avLst/>
          </a:prstGeom>
          <a:noFill/>
        </p:spPr>
        <p:txBody>
          <a:bodyPr wrap="square" lIns="0" tIns="0" rIns="0" bIns="0" rtlCol="0">
            <a:noAutofit/>
          </a:bodyPr>
          <a:lstStyle/>
          <a:p>
            <a:pPr algn="ctr"/>
            <a:r>
              <a:rPr lang="fr-FR" sz="1000" dirty="0">
                <a:solidFill>
                  <a:schemeClr val="bg1">
                    <a:lumMod val="50000"/>
                  </a:schemeClr>
                </a:solidFill>
              </a:rPr>
              <a:t>Nouveau commit</a:t>
            </a:r>
          </a:p>
        </p:txBody>
      </p:sp>
      <p:sp>
        <p:nvSpPr>
          <p:cNvPr id="60" name="Flèche : courbe vers le bas 59">
            <a:extLst>
              <a:ext uri="{FF2B5EF4-FFF2-40B4-BE49-F238E27FC236}">
                <a16:creationId xmlns="" xmlns:a16="http://schemas.microsoft.com/office/drawing/2014/main" id="{F2B0D6BD-38D3-467D-B9C8-74CA788A0E9E}"/>
              </a:ext>
            </a:extLst>
          </p:cNvPr>
          <p:cNvSpPr/>
          <p:nvPr/>
        </p:nvSpPr>
        <p:spPr>
          <a:xfrm rot="10800000">
            <a:off x="6897691" y="352955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9" name="Cube 38">
            <a:extLst>
              <a:ext uri="{FF2B5EF4-FFF2-40B4-BE49-F238E27FC236}">
                <a16:creationId xmlns="" xmlns:a16="http://schemas.microsoft.com/office/drawing/2014/main" id="{071C8534-5954-40F9-8405-F21215D00A52}"/>
              </a:ext>
            </a:extLst>
          </p:cNvPr>
          <p:cNvSpPr/>
          <p:nvPr/>
        </p:nvSpPr>
        <p:spPr>
          <a:xfrm>
            <a:off x="7270347" y="2569950"/>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3" name="Flèche : bas 42">
            <a:extLst>
              <a:ext uri="{FF2B5EF4-FFF2-40B4-BE49-F238E27FC236}">
                <a16:creationId xmlns="" xmlns:a16="http://schemas.microsoft.com/office/drawing/2014/main" id="{D9152F8A-41F3-4DAD-A817-D4A6710AE272}"/>
              </a:ext>
            </a:extLst>
          </p:cNvPr>
          <p:cNvSpPr/>
          <p:nvPr/>
        </p:nvSpPr>
        <p:spPr>
          <a:xfrm>
            <a:off x="7293110" y="2945342"/>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0" name="ZoneTexte 49">
            <a:extLst>
              <a:ext uri="{FF2B5EF4-FFF2-40B4-BE49-F238E27FC236}">
                <a16:creationId xmlns="" xmlns:a16="http://schemas.microsoft.com/office/drawing/2014/main" id="{24368C00-5076-481F-AA34-5E374C40ACB0}"/>
              </a:ext>
            </a:extLst>
          </p:cNvPr>
          <p:cNvSpPr txBox="1"/>
          <p:nvPr/>
        </p:nvSpPr>
        <p:spPr>
          <a:xfrm>
            <a:off x="6651109" y="2640088"/>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feature</a:t>
            </a:r>
            <a:endParaRPr lang="fr-FR" sz="1000" dirty="0">
              <a:solidFill>
                <a:schemeClr val="bg1">
                  <a:lumMod val="50000"/>
                </a:schemeClr>
              </a:solidFill>
            </a:endParaRPr>
          </a:p>
        </p:txBody>
      </p:sp>
    </p:spTree>
    <p:extLst>
      <p:ext uri="{BB962C8B-B14F-4D97-AF65-F5344CB8AC3E}">
        <p14:creationId xmlns:p14="http://schemas.microsoft.com/office/powerpoint/2010/main" val="15396177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Les branches</a:t>
            </a:r>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51</a:t>
            </a:fld>
            <a:endParaRPr lang="fr-FR" dirty="0"/>
          </a:p>
        </p:txBody>
      </p:sp>
      <p:sp>
        <p:nvSpPr>
          <p:cNvPr id="6" name="Cube 5">
            <a:extLst>
              <a:ext uri="{FF2B5EF4-FFF2-40B4-BE49-F238E27FC236}">
                <a16:creationId xmlns="" xmlns:a16="http://schemas.microsoft.com/office/drawing/2014/main" id="{9DC6DCB3-ABF4-41A6-A60F-555AE5C4745C}"/>
              </a:ext>
            </a:extLst>
          </p:cNvPr>
          <p:cNvSpPr/>
          <p:nvPr/>
        </p:nvSpPr>
        <p:spPr>
          <a:xfrm>
            <a:off x="149608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7" name="Flèche : courbe vers le bas 6">
            <a:extLst>
              <a:ext uri="{FF2B5EF4-FFF2-40B4-BE49-F238E27FC236}">
                <a16:creationId xmlns="" xmlns:a16="http://schemas.microsoft.com/office/drawing/2014/main" id="{74D3A3DE-E90C-48B6-A458-E6DBE166489B}"/>
              </a:ext>
            </a:extLst>
          </p:cNvPr>
          <p:cNvSpPr/>
          <p:nvPr/>
        </p:nvSpPr>
        <p:spPr>
          <a:xfrm rot="10800000">
            <a:off x="1635769" y="255578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Cube 7">
            <a:extLst>
              <a:ext uri="{FF2B5EF4-FFF2-40B4-BE49-F238E27FC236}">
                <a16:creationId xmlns="" xmlns:a16="http://schemas.microsoft.com/office/drawing/2014/main" id="{818382CE-157D-488E-985B-532CACF8EF45}"/>
              </a:ext>
            </a:extLst>
          </p:cNvPr>
          <p:cNvSpPr/>
          <p:nvPr/>
        </p:nvSpPr>
        <p:spPr>
          <a:xfrm>
            <a:off x="1976759"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9" name="Cube 8">
            <a:extLst>
              <a:ext uri="{FF2B5EF4-FFF2-40B4-BE49-F238E27FC236}">
                <a16:creationId xmlns="" xmlns:a16="http://schemas.microsoft.com/office/drawing/2014/main" id="{C12FDA67-5C64-416F-B688-198EAB59BF23}"/>
              </a:ext>
            </a:extLst>
          </p:cNvPr>
          <p:cNvSpPr/>
          <p:nvPr/>
        </p:nvSpPr>
        <p:spPr>
          <a:xfrm>
            <a:off x="2457436"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0" name="Cube 9">
            <a:extLst>
              <a:ext uri="{FF2B5EF4-FFF2-40B4-BE49-F238E27FC236}">
                <a16:creationId xmlns="" xmlns:a16="http://schemas.microsoft.com/office/drawing/2014/main" id="{2D88BCB3-75C4-4F90-B02C-A186B445B6E5}"/>
              </a:ext>
            </a:extLst>
          </p:cNvPr>
          <p:cNvSpPr/>
          <p:nvPr/>
        </p:nvSpPr>
        <p:spPr>
          <a:xfrm>
            <a:off x="2938113"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Cube 10">
            <a:extLst>
              <a:ext uri="{FF2B5EF4-FFF2-40B4-BE49-F238E27FC236}">
                <a16:creationId xmlns="" xmlns:a16="http://schemas.microsoft.com/office/drawing/2014/main" id="{10758C6D-091D-48C2-AF30-E1BB9E7E587E}"/>
              </a:ext>
            </a:extLst>
          </p:cNvPr>
          <p:cNvSpPr/>
          <p:nvPr/>
        </p:nvSpPr>
        <p:spPr>
          <a:xfrm>
            <a:off x="3418790"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2" name="Cube 11">
            <a:extLst>
              <a:ext uri="{FF2B5EF4-FFF2-40B4-BE49-F238E27FC236}">
                <a16:creationId xmlns="" xmlns:a16="http://schemas.microsoft.com/office/drawing/2014/main" id="{F66E616F-27A6-4898-BB71-C60B7BA53369}"/>
              </a:ext>
            </a:extLst>
          </p:cNvPr>
          <p:cNvSpPr/>
          <p:nvPr/>
        </p:nvSpPr>
        <p:spPr>
          <a:xfrm>
            <a:off x="3899467"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3" name="Cube 12">
            <a:extLst>
              <a:ext uri="{FF2B5EF4-FFF2-40B4-BE49-F238E27FC236}">
                <a16:creationId xmlns="" xmlns:a16="http://schemas.microsoft.com/office/drawing/2014/main" id="{A47E2614-F303-4ECB-9724-1BD74FA0C3A5}"/>
              </a:ext>
            </a:extLst>
          </p:cNvPr>
          <p:cNvSpPr/>
          <p:nvPr/>
        </p:nvSpPr>
        <p:spPr>
          <a:xfrm>
            <a:off x="4380144"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4" name="Cube 13">
            <a:extLst>
              <a:ext uri="{FF2B5EF4-FFF2-40B4-BE49-F238E27FC236}">
                <a16:creationId xmlns="" xmlns:a16="http://schemas.microsoft.com/office/drawing/2014/main" id="{79B1C22F-FBD8-4C6D-B74A-AC53917BE385}"/>
              </a:ext>
            </a:extLst>
          </p:cNvPr>
          <p:cNvSpPr/>
          <p:nvPr/>
        </p:nvSpPr>
        <p:spPr>
          <a:xfrm>
            <a:off x="4860821"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Cube 14">
            <a:extLst>
              <a:ext uri="{FF2B5EF4-FFF2-40B4-BE49-F238E27FC236}">
                <a16:creationId xmlns="" xmlns:a16="http://schemas.microsoft.com/office/drawing/2014/main" id="{AA86387C-7CC9-4E49-930C-F0D2C024C330}"/>
              </a:ext>
            </a:extLst>
          </p:cNvPr>
          <p:cNvSpPr/>
          <p:nvPr/>
        </p:nvSpPr>
        <p:spPr>
          <a:xfrm>
            <a:off x="5341498"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Cube 15">
            <a:extLst>
              <a:ext uri="{FF2B5EF4-FFF2-40B4-BE49-F238E27FC236}">
                <a16:creationId xmlns="" xmlns:a16="http://schemas.microsoft.com/office/drawing/2014/main" id="{AF46CF9C-3A31-4B01-91EC-2FDA7E037874}"/>
              </a:ext>
            </a:extLst>
          </p:cNvPr>
          <p:cNvSpPr/>
          <p:nvPr/>
        </p:nvSpPr>
        <p:spPr>
          <a:xfrm>
            <a:off x="5822175"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7" name="Cube 16">
            <a:extLst>
              <a:ext uri="{FF2B5EF4-FFF2-40B4-BE49-F238E27FC236}">
                <a16:creationId xmlns="" xmlns:a16="http://schemas.microsoft.com/office/drawing/2014/main" id="{742D445B-0B4D-413E-B99C-F712BE8FF9DF}"/>
              </a:ext>
            </a:extLst>
          </p:cNvPr>
          <p:cNvSpPr/>
          <p:nvPr/>
        </p:nvSpPr>
        <p:spPr>
          <a:xfrm>
            <a:off x="630285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8" name="Cube 17">
            <a:extLst>
              <a:ext uri="{FF2B5EF4-FFF2-40B4-BE49-F238E27FC236}">
                <a16:creationId xmlns="" xmlns:a16="http://schemas.microsoft.com/office/drawing/2014/main" id="{8F44AAE2-897A-49F2-875C-37EA92CCA776}"/>
              </a:ext>
            </a:extLst>
          </p:cNvPr>
          <p:cNvSpPr/>
          <p:nvPr/>
        </p:nvSpPr>
        <p:spPr>
          <a:xfrm>
            <a:off x="6783529"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9" name="Cube 18">
            <a:extLst>
              <a:ext uri="{FF2B5EF4-FFF2-40B4-BE49-F238E27FC236}">
                <a16:creationId xmlns="" xmlns:a16="http://schemas.microsoft.com/office/drawing/2014/main" id="{F45A9155-E33F-424A-AD6E-3AAAD085062C}"/>
              </a:ext>
            </a:extLst>
          </p:cNvPr>
          <p:cNvSpPr/>
          <p:nvPr/>
        </p:nvSpPr>
        <p:spPr>
          <a:xfrm>
            <a:off x="5115492" y="2754004"/>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0" name="Cube 19">
            <a:extLst>
              <a:ext uri="{FF2B5EF4-FFF2-40B4-BE49-F238E27FC236}">
                <a16:creationId xmlns="" xmlns:a16="http://schemas.microsoft.com/office/drawing/2014/main" id="{C38A1A3C-2843-4760-A070-91D2E63A555B}"/>
              </a:ext>
            </a:extLst>
          </p:cNvPr>
          <p:cNvSpPr/>
          <p:nvPr/>
        </p:nvSpPr>
        <p:spPr>
          <a:xfrm>
            <a:off x="5542801" y="3042036"/>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1" name="Cube 20">
            <a:extLst>
              <a:ext uri="{FF2B5EF4-FFF2-40B4-BE49-F238E27FC236}">
                <a16:creationId xmlns="" xmlns:a16="http://schemas.microsoft.com/office/drawing/2014/main" id="{46E63703-5251-45D3-AD06-142C582739E7}"/>
              </a:ext>
            </a:extLst>
          </p:cNvPr>
          <p:cNvSpPr/>
          <p:nvPr/>
        </p:nvSpPr>
        <p:spPr>
          <a:xfrm>
            <a:off x="6061921" y="3145237"/>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2" name="Cube 21">
            <a:extLst>
              <a:ext uri="{FF2B5EF4-FFF2-40B4-BE49-F238E27FC236}">
                <a16:creationId xmlns="" xmlns:a16="http://schemas.microsoft.com/office/drawing/2014/main" id="{700F1C82-BEA6-46D1-A97E-973C5544E626}"/>
              </a:ext>
            </a:extLst>
          </p:cNvPr>
          <p:cNvSpPr/>
          <p:nvPr/>
        </p:nvSpPr>
        <p:spPr>
          <a:xfrm>
            <a:off x="6643842" y="318605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3" name="Flèche : courbe vers le bas 22">
            <a:extLst>
              <a:ext uri="{FF2B5EF4-FFF2-40B4-BE49-F238E27FC236}">
                <a16:creationId xmlns="" xmlns:a16="http://schemas.microsoft.com/office/drawing/2014/main" id="{CE1DF0CC-C277-4455-8987-2AE64CC5E3B1}"/>
              </a:ext>
            </a:extLst>
          </p:cNvPr>
          <p:cNvSpPr/>
          <p:nvPr/>
        </p:nvSpPr>
        <p:spPr>
          <a:xfrm rot="10800000">
            <a:off x="2192190" y="2555150"/>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Flèche : courbe vers le bas 23">
            <a:extLst>
              <a:ext uri="{FF2B5EF4-FFF2-40B4-BE49-F238E27FC236}">
                <a16:creationId xmlns="" xmlns:a16="http://schemas.microsoft.com/office/drawing/2014/main" id="{1BF7D936-BB6E-4701-87E3-04188A487BC9}"/>
              </a:ext>
            </a:extLst>
          </p:cNvPr>
          <p:cNvSpPr/>
          <p:nvPr/>
        </p:nvSpPr>
        <p:spPr>
          <a:xfrm rot="10800000">
            <a:off x="2617668"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5" name="Flèche : courbe vers le bas 24">
            <a:extLst>
              <a:ext uri="{FF2B5EF4-FFF2-40B4-BE49-F238E27FC236}">
                <a16:creationId xmlns="" xmlns:a16="http://schemas.microsoft.com/office/drawing/2014/main" id="{A8DE7A3A-4AF7-4038-88B7-1D23275EBB5C}"/>
              </a:ext>
            </a:extLst>
          </p:cNvPr>
          <p:cNvSpPr/>
          <p:nvPr/>
        </p:nvSpPr>
        <p:spPr>
          <a:xfrm rot="10800000">
            <a:off x="3077800"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6" name="Flèche : courbe vers le bas 25">
            <a:extLst>
              <a:ext uri="{FF2B5EF4-FFF2-40B4-BE49-F238E27FC236}">
                <a16:creationId xmlns="" xmlns:a16="http://schemas.microsoft.com/office/drawing/2014/main" id="{A01F7642-D2CF-4230-B073-431156ED5DA5}"/>
              </a:ext>
            </a:extLst>
          </p:cNvPr>
          <p:cNvSpPr/>
          <p:nvPr/>
        </p:nvSpPr>
        <p:spPr>
          <a:xfrm rot="10800000">
            <a:off x="3558477"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7" name="Flèche : courbe vers le bas 26">
            <a:extLst>
              <a:ext uri="{FF2B5EF4-FFF2-40B4-BE49-F238E27FC236}">
                <a16:creationId xmlns="" xmlns:a16="http://schemas.microsoft.com/office/drawing/2014/main" id="{2E7E874D-5E8D-490C-81B6-3118778CFE4E}"/>
              </a:ext>
            </a:extLst>
          </p:cNvPr>
          <p:cNvSpPr/>
          <p:nvPr/>
        </p:nvSpPr>
        <p:spPr>
          <a:xfrm rot="10800000">
            <a:off x="4053563"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8" name="Flèche : courbe vers le bas 27">
            <a:extLst>
              <a:ext uri="{FF2B5EF4-FFF2-40B4-BE49-F238E27FC236}">
                <a16:creationId xmlns="" xmlns:a16="http://schemas.microsoft.com/office/drawing/2014/main" id="{039A4423-B8D7-4994-9A8C-CB3B3B2A3933}"/>
              </a:ext>
            </a:extLst>
          </p:cNvPr>
          <p:cNvSpPr/>
          <p:nvPr/>
        </p:nvSpPr>
        <p:spPr>
          <a:xfrm rot="10800000">
            <a:off x="4549639" y="254068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9" name="Flèche : courbe vers le bas 28">
            <a:extLst>
              <a:ext uri="{FF2B5EF4-FFF2-40B4-BE49-F238E27FC236}">
                <a16:creationId xmlns="" xmlns:a16="http://schemas.microsoft.com/office/drawing/2014/main" id="{D0628B4D-9D11-40B2-AB1E-919556738014}"/>
              </a:ext>
            </a:extLst>
          </p:cNvPr>
          <p:cNvSpPr/>
          <p:nvPr/>
        </p:nvSpPr>
        <p:spPr>
          <a:xfrm rot="10800000">
            <a:off x="5046005"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0" name="Flèche : courbe vers le bas 29">
            <a:extLst>
              <a:ext uri="{FF2B5EF4-FFF2-40B4-BE49-F238E27FC236}">
                <a16:creationId xmlns="" xmlns:a16="http://schemas.microsoft.com/office/drawing/2014/main" id="{114E5884-2F5F-4D41-A328-3C6695C6A7C0}"/>
              </a:ext>
            </a:extLst>
          </p:cNvPr>
          <p:cNvSpPr/>
          <p:nvPr/>
        </p:nvSpPr>
        <p:spPr>
          <a:xfrm rot="10800000">
            <a:off x="5511970" y="2535211"/>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1" name="Flèche : courbe vers le bas 30">
            <a:extLst>
              <a:ext uri="{FF2B5EF4-FFF2-40B4-BE49-F238E27FC236}">
                <a16:creationId xmlns="" xmlns:a16="http://schemas.microsoft.com/office/drawing/2014/main" id="{3BE28748-C97C-45C8-8366-5A2C65D878AC}"/>
              </a:ext>
            </a:extLst>
          </p:cNvPr>
          <p:cNvSpPr/>
          <p:nvPr/>
        </p:nvSpPr>
        <p:spPr>
          <a:xfrm rot="10800000">
            <a:off x="5972814"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2" name="Flèche : courbe vers le bas 31">
            <a:extLst>
              <a:ext uri="{FF2B5EF4-FFF2-40B4-BE49-F238E27FC236}">
                <a16:creationId xmlns="" xmlns:a16="http://schemas.microsoft.com/office/drawing/2014/main" id="{9676CE0E-FDF6-4C9D-97D7-AD201ADF702B}"/>
              </a:ext>
            </a:extLst>
          </p:cNvPr>
          <p:cNvSpPr/>
          <p:nvPr/>
        </p:nvSpPr>
        <p:spPr>
          <a:xfrm rot="10800000">
            <a:off x="6445229"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3" name="Flèche : courbe vers le bas 32">
            <a:extLst>
              <a:ext uri="{FF2B5EF4-FFF2-40B4-BE49-F238E27FC236}">
                <a16:creationId xmlns="" xmlns:a16="http://schemas.microsoft.com/office/drawing/2014/main" id="{2BE03E9A-DA41-4390-80CF-F0FFCD848EA6}"/>
              </a:ext>
            </a:extLst>
          </p:cNvPr>
          <p:cNvSpPr/>
          <p:nvPr/>
        </p:nvSpPr>
        <p:spPr>
          <a:xfrm rot="11488737">
            <a:off x="6247243" y="348004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4" name="Flèche : courbe vers le bas 33">
            <a:extLst>
              <a:ext uri="{FF2B5EF4-FFF2-40B4-BE49-F238E27FC236}">
                <a16:creationId xmlns="" xmlns:a16="http://schemas.microsoft.com/office/drawing/2014/main" id="{CA44E97F-72EC-483F-9417-C2095AA9DAE5}"/>
              </a:ext>
            </a:extLst>
          </p:cNvPr>
          <p:cNvSpPr/>
          <p:nvPr/>
        </p:nvSpPr>
        <p:spPr>
          <a:xfrm rot="11488737">
            <a:off x="5651233" y="341988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5" name="Flèche : courbe vers le bas 34">
            <a:extLst>
              <a:ext uri="{FF2B5EF4-FFF2-40B4-BE49-F238E27FC236}">
                <a16:creationId xmlns="" xmlns:a16="http://schemas.microsoft.com/office/drawing/2014/main" id="{A61FA76E-5F8A-4C76-9CE0-D007E91FABB6}"/>
              </a:ext>
            </a:extLst>
          </p:cNvPr>
          <p:cNvSpPr/>
          <p:nvPr/>
        </p:nvSpPr>
        <p:spPr>
          <a:xfrm rot="12669746">
            <a:off x="5103999" y="316792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6" name="Flèche : courbe vers le bas 35">
            <a:extLst>
              <a:ext uri="{FF2B5EF4-FFF2-40B4-BE49-F238E27FC236}">
                <a16:creationId xmlns="" xmlns:a16="http://schemas.microsoft.com/office/drawing/2014/main" id="{1BDC918A-D9D8-4B56-921F-15F97DF2F192}"/>
              </a:ext>
            </a:extLst>
          </p:cNvPr>
          <p:cNvSpPr/>
          <p:nvPr/>
        </p:nvSpPr>
        <p:spPr>
          <a:xfrm rot="13679033">
            <a:off x="4663803" y="2624239"/>
            <a:ext cx="395081" cy="35288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7" name="Cube 36">
            <a:extLst>
              <a:ext uri="{FF2B5EF4-FFF2-40B4-BE49-F238E27FC236}">
                <a16:creationId xmlns="" xmlns:a16="http://schemas.microsoft.com/office/drawing/2014/main" id="{0A60BD64-A925-4341-A20A-1DF5E753A9F6}"/>
              </a:ext>
            </a:extLst>
          </p:cNvPr>
          <p:cNvSpPr/>
          <p:nvPr/>
        </p:nvSpPr>
        <p:spPr>
          <a:xfrm>
            <a:off x="6787070" y="1734086"/>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8" name="Cube 37">
            <a:extLst>
              <a:ext uri="{FF2B5EF4-FFF2-40B4-BE49-F238E27FC236}">
                <a16:creationId xmlns="" xmlns:a16="http://schemas.microsoft.com/office/drawing/2014/main" id="{120F8FDC-ABB1-427A-B984-2B7AFBBE31EB}"/>
              </a:ext>
            </a:extLst>
          </p:cNvPr>
          <p:cNvSpPr/>
          <p:nvPr/>
        </p:nvSpPr>
        <p:spPr>
          <a:xfrm>
            <a:off x="4860821" y="1647984"/>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1" name="Flèche : bas 40">
            <a:extLst>
              <a:ext uri="{FF2B5EF4-FFF2-40B4-BE49-F238E27FC236}">
                <a16:creationId xmlns="" xmlns:a16="http://schemas.microsoft.com/office/drawing/2014/main" id="{2BABD358-55A8-4FE8-97E8-F27EAE201119}"/>
              </a:ext>
            </a:extLst>
          </p:cNvPr>
          <p:cNvSpPr/>
          <p:nvPr/>
        </p:nvSpPr>
        <p:spPr>
          <a:xfrm>
            <a:off x="6823374" y="2061199"/>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2" name="Flèche : bas 41">
            <a:extLst>
              <a:ext uri="{FF2B5EF4-FFF2-40B4-BE49-F238E27FC236}">
                <a16:creationId xmlns="" xmlns:a16="http://schemas.microsoft.com/office/drawing/2014/main" id="{12278DF4-E31C-4E87-A257-7CB66ECA81CA}"/>
              </a:ext>
            </a:extLst>
          </p:cNvPr>
          <p:cNvSpPr/>
          <p:nvPr/>
        </p:nvSpPr>
        <p:spPr>
          <a:xfrm>
            <a:off x="4890551" y="2012846"/>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6" name="ZoneTexte 45">
            <a:extLst>
              <a:ext uri="{FF2B5EF4-FFF2-40B4-BE49-F238E27FC236}">
                <a16:creationId xmlns="" xmlns:a16="http://schemas.microsoft.com/office/drawing/2014/main" id="{ED812340-E835-49A0-9AC7-A57C910C1014}"/>
              </a:ext>
            </a:extLst>
          </p:cNvPr>
          <p:cNvSpPr txBox="1"/>
          <p:nvPr/>
        </p:nvSpPr>
        <p:spPr>
          <a:xfrm>
            <a:off x="-756592" y="4168166"/>
            <a:ext cx="914400" cy="914400"/>
          </a:xfrm>
          <a:prstGeom prst="rect">
            <a:avLst/>
          </a:prstGeom>
          <a:noFill/>
        </p:spPr>
        <p:txBody>
          <a:bodyPr wrap="none" lIns="0" tIns="0" rIns="0" bIns="0" rtlCol="0">
            <a:noAutofit/>
          </a:bodyPr>
          <a:lstStyle/>
          <a:p>
            <a:endParaRPr lang="fr-FR" sz="1400" dirty="0">
              <a:solidFill>
                <a:schemeClr val="accent4"/>
              </a:solidFill>
            </a:endParaRPr>
          </a:p>
        </p:txBody>
      </p:sp>
      <p:sp>
        <p:nvSpPr>
          <p:cNvPr id="48" name="ZoneTexte 47">
            <a:extLst>
              <a:ext uri="{FF2B5EF4-FFF2-40B4-BE49-F238E27FC236}">
                <a16:creationId xmlns="" xmlns:a16="http://schemas.microsoft.com/office/drawing/2014/main" id="{959AD9E9-A133-4CB8-9779-2F56EC6CF7CD}"/>
              </a:ext>
            </a:extLst>
          </p:cNvPr>
          <p:cNvSpPr txBox="1"/>
          <p:nvPr/>
        </p:nvSpPr>
        <p:spPr>
          <a:xfrm>
            <a:off x="4723932" y="1495868"/>
            <a:ext cx="629022" cy="165094"/>
          </a:xfrm>
          <a:prstGeom prst="rect">
            <a:avLst/>
          </a:prstGeom>
          <a:noFill/>
        </p:spPr>
        <p:txBody>
          <a:bodyPr wrap="square" lIns="0" tIns="0" rIns="0" bIns="0" rtlCol="0">
            <a:noAutofit/>
          </a:bodyPr>
          <a:lstStyle/>
          <a:p>
            <a:pPr algn="ctr"/>
            <a:r>
              <a:rPr lang="fr-FR" sz="1000" dirty="0">
                <a:solidFill>
                  <a:schemeClr val="bg1">
                    <a:lumMod val="50000"/>
                  </a:schemeClr>
                </a:solidFill>
              </a:rPr>
              <a:t>master</a:t>
            </a:r>
          </a:p>
        </p:txBody>
      </p:sp>
      <p:sp>
        <p:nvSpPr>
          <p:cNvPr id="49" name="ZoneTexte 48">
            <a:extLst>
              <a:ext uri="{FF2B5EF4-FFF2-40B4-BE49-F238E27FC236}">
                <a16:creationId xmlns="" xmlns:a16="http://schemas.microsoft.com/office/drawing/2014/main" id="{9938B966-99E1-491F-8E64-F8D7D3568F7F}"/>
              </a:ext>
            </a:extLst>
          </p:cNvPr>
          <p:cNvSpPr txBox="1"/>
          <p:nvPr/>
        </p:nvSpPr>
        <p:spPr>
          <a:xfrm>
            <a:off x="6657931" y="1550907"/>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develop</a:t>
            </a:r>
            <a:endParaRPr lang="fr-FR" sz="1000" dirty="0">
              <a:solidFill>
                <a:schemeClr val="bg1">
                  <a:lumMod val="50000"/>
                </a:schemeClr>
              </a:solidFill>
            </a:endParaRPr>
          </a:p>
        </p:txBody>
      </p:sp>
      <p:sp>
        <p:nvSpPr>
          <p:cNvPr id="51" name="Cube 50">
            <a:extLst>
              <a:ext uri="{FF2B5EF4-FFF2-40B4-BE49-F238E27FC236}">
                <a16:creationId xmlns="" xmlns:a16="http://schemas.microsoft.com/office/drawing/2014/main" id="{9B377EAA-6536-413E-9FDE-BF1D4F2C2FF7}"/>
              </a:ext>
            </a:extLst>
          </p:cNvPr>
          <p:cNvSpPr/>
          <p:nvPr/>
        </p:nvSpPr>
        <p:spPr>
          <a:xfrm>
            <a:off x="5498084" y="1029744"/>
            <a:ext cx="279374" cy="288032"/>
          </a:xfrm>
          <a:prstGeom prst="cube">
            <a:avLst/>
          </a:prstGeom>
          <a:solidFill>
            <a:srgbClr val="FF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2" name="Flèche : bas 51">
            <a:extLst>
              <a:ext uri="{FF2B5EF4-FFF2-40B4-BE49-F238E27FC236}">
                <a16:creationId xmlns="" xmlns:a16="http://schemas.microsoft.com/office/drawing/2014/main" id="{FDC3D122-C00F-4E17-B005-39C4C57EE821}"/>
              </a:ext>
            </a:extLst>
          </p:cNvPr>
          <p:cNvSpPr/>
          <p:nvPr/>
        </p:nvSpPr>
        <p:spPr>
          <a:xfrm rot="3253240">
            <a:off x="5256755" y="1288842"/>
            <a:ext cx="169486" cy="275575"/>
          </a:xfrm>
          <a:prstGeom prst="downArrow">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3" name="ZoneTexte 52">
            <a:extLst>
              <a:ext uri="{FF2B5EF4-FFF2-40B4-BE49-F238E27FC236}">
                <a16:creationId xmlns="" xmlns:a16="http://schemas.microsoft.com/office/drawing/2014/main" id="{A579ED5C-2A08-4C55-8593-9F3E3F9A246B}"/>
              </a:ext>
            </a:extLst>
          </p:cNvPr>
          <p:cNvSpPr txBox="1"/>
          <p:nvPr/>
        </p:nvSpPr>
        <p:spPr>
          <a:xfrm>
            <a:off x="5302612" y="846773"/>
            <a:ext cx="629022" cy="165094"/>
          </a:xfrm>
          <a:prstGeom prst="rect">
            <a:avLst/>
          </a:prstGeom>
          <a:noFill/>
        </p:spPr>
        <p:txBody>
          <a:bodyPr wrap="square" lIns="0" tIns="0" rIns="0" bIns="0" rtlCol="0">
            <a:noAutofit/>
          </a:bodyPr>
          <a:lstStyle/>
          <a:p>
            <a:pPr algn="ctr"/>
            <a:r>
              <a:rPr lang="fr-FR" sz="1000" b="1" dirty="0">
                <a:solidFill>
                  <a:srgbClr val="FF0000"/>
                </a:solidFill>
              </a:rPr>
              <a:t>HEAD</a:t>
            </a:r>
          </a:p>
        </p:txBody>
      </p:sp>
      <p:sp>
        <p:nvSpPr>
          <p:cNvPr id="54" name="Espace réservé du contenu 1">
            <a:extLst>
              <a:ext uri="{FF2B5EF4-FFF2-40B4-BE49-F238E27FC236}">
                <a16:creationId xmlns="" xmlns:a16="http://schemas.microsoft.com/office/drawing/2014/main" id="{5E41D92C-C17C-4431-9C37-48F38C8BF692}"/>
              </a:ext>
            </a:extLst>
          </p:cNvPr>
          <p:cNvSpPr>
            <a:spLocks noGrp="1"/>
          </p:cNvSpPr>
          <p:nvPr>
            <p:ph idx="1"/>
          </p:nvPr>
        </p:nvSpPr>
        <p:spPr>
          <a:xfrm>
            <a:off x="342578" y="852985"/>
            <a:ext cx="8460000" cy="2540332"/>
          </a:xfrm>
        </p:spPr>
        <p:txBody>
          <a:bodyPr/>
          <a:lstStyle/>
          <a:p>
            <a:r>
              <a:rPr lang="fr-FR" dirty="0" smtClean="0"/>
              <a:t>La HEAD </a:t>
            </a:r>
            <a:r>
              <a:rPr lang="fr-FR" dirty="0"/>
              <a:t>pointe </a:t>
            </a:r>
            <a:r>
              <a:rPr lang="fr-FR" dirty="0" smtClean="0"/>
              <a:t>maintenant sur </a:t>
            </a:r>
            <a:r>
              <a:rPr lang="fr-FR" dirty="0"/>
              <a:t>master</a:t>
            </a:r>
          </a:p>
        </p:txBody>
      </p:sp>
      <p:sp>
        <p:nvSpPr>
          <p:cNvPr id="55" name="Cube 54">
            <a:extLst>
              <a:ext uri="{FF2B5EF4-FFF2-40B4-BE49-F238E27FC236}">
                <a16:creationId xmlns="" xmlns:a16="http://schemas.microsoft.com/office/drawing/2014/main" id="{155F6E32-1628-4C7D-A64C-417D89608EC1}"/>
              </a:ext>
            </a:extLst>
          </p:cNvPr>
          <p:cNvSpPr/>
          <p:nvPr/>
        </p:nvSpPr>
        <p:spPr>
          <a:xfrm>
            <a:off x="7233207" y="3186052"/>
            <a:ext cx="279374" cy="288032"/>
          </a:xfrm>
          <a:prstGeom prst="cube">
            <a:avLst/>
          </a:prstGeom>
          <a:noFill/>
          <a:ln w="3175">
            <a:solidFill>
              <a:srgbClr val="00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7" name="Cube 56">
            <a:extLst>
              <a:ext uri="{FF2B5EF4-FFF2-40B4-BE49-F238E27FC236}">
                <a16:creationId xmlns="" xmlns:a16="http://schemas.microsoft.com/office/drawing/2014/main" id="{5F65347F-7C9C-4F1C-BE8D-4EF4231C2A56}"/>
              </a:ext>
            </a:extLst>
          </p:cNvPr>
          <p:cNvSpPr/>
          <p:nvPr/>
        </p:nvSpPr>
        <p:spPr>
          <a:xfrm>
            <a:off x="7233207" y="3186573"/>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cxnSp>
        <p:nvCxnSpPr>
          <p:cNvPr id="58" name="Connecteur droit avec flèche 57">
            <a:extLst>
              <a:ext uri="{FF2B5EF4-FFF2-40B4-BE49-F238E27FC236}">
                <a16:creationId xmlns="" xmlns:a16="http://schemas.microsoft.com/office/drawing/2014/main" id="{C60DE1A5-0CAF-4BC4-9AC1-3A89AF225BC5}"/>
              </a:ext>
            </a:extLst>
          </p:cNvPr>
          <p:cNvCxnSpPr>
            <a:cxnSpLocks/>
          </p:cNvCxnSpPr>
          <p:nvPr/>
        </p:nvCxnSpPr>
        <p:spPr>
          <a:xfrm flipH="1">
            <a:off x="7512581" y="3327121"/>
            <a:ext cx="431260" cy="5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ZoneTexte 58">
            <a:extLst>
              <a:ext uri="{FF2B5EF4-FFF2-40B4-BE49-F238E27FC236}">
                <a16:creationId xmlns="" xmlns:a16="http://schemas.microsoft.com/office/drawing/2014/main" id="{4B5C19DB-6392-4270-956C-A14CE633D81C}"/>
              </a:ext>
            </a:extLst>
          </p:cNvPr>
          <p:cNvSpPr txBox="1"/>
          <p:nvPr/>
        </p:nvSpPr>
        <p:spPr>
          <a:xfrm>
            <a:off x="7943841" y="3206706"/>
            <a:ext cx="629022" cy="165094"/>
          </a:xfrm>
          <a:prstGeom prst="rect">
            <a:avLst/>
          </a:prstGeom>
          <a:noFill/>
        </p:spPr>
        <p:txBody>
          <a:bodyPr wrap="square" lIns="0" tIns="0" rIns="0" bIns="0" rtlCol="0">
            <a:noAutofit/>
          </a:bodyPr>
          <a:lstStyle/>
          <a:p>
            <a:pPr algn="ctr"/>
            <a:r>
              <a:rPr lang="fr-FR" sz="1000" dirty="0">
                <a:solidFill>
                  <a:schemeClr val="bg1">
                    <a:lumMod val="50000"/>
                  </a:schemeClr>
                </a:solidFill>
              </a:rPr>
              <a:t>Nouveau commit</a:t>
            </a:r>
          </a:p>
        </p:txBody>
      </p:sp>
      <p:sp>
        <p:nvSpPr>
          <p:cNvPr id="60" name="Flèche : courbe vers le bas 59">
            <a:extLst>
              <a:ext uri="{FF2B5EF4-FFF2-40B4-BE49-F238E27FC236}">
                <a16:creationId xmlns="" xmlns:a16="http://schemas.microsoft.com/office/drawing/2014/main" id="{F2B0D6BD-38D3-467D-B9C8-74CA788A0E9E}"/>
              </a:ext>
            </a:extLst>
          </p:cNvPr>
          <p:cNvSpPr/>
          <p:nvPr/>
        </p:nvSpPr>
        <p:spPr>
          <a:xfrm rot="10800000">
            <a:off x="6897691" y="352955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9" name="Cube 38">
            <a:extLst>
              <a:ext uri="{FF2B5EF4-FFF2-40B4-BE49-F238E27FC236}">
                <a16:creationId xmlns="" xmlns:a16="http://schemas.microsoft.com/office/drawing/2014/main" id="{071C8534-5954-40F9-8405-F21215D00A52}"/>
              </a:ext>
            </a:extLst>
          </p:cNvPr>
          <p:cNvSpPr/>
          <p:nvPr/>
        </p:nvSpPr>
        <p:spPr>
          <a:xfrm>
            <a:off x="7270347" y="2569950"/>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3" name="Flèche : bas 42">
            <a:extLst>
              <a:ext uri="{FF2B5EF4-FFF2-40B4-BE49-F238E27FC236}">
                <a16:creationId xmlns="" xmlns:a16="http://schemas.microsoft.com/office/drawing/2014/main" id="{D9152F8A-41F3-4DAD-A817-D4A6710AE272}"/>
              </a:ext>
            </a:extLst>
          </p:cNvPr>
          <p:cNvSpPr/>
          <p:nvPr/>
        </p:nvSpPr>
        <p:spPr>
          <a:xfrm>
            <a:off x="7293110" y="2945342"/>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0" name="ZoneTexte 49">
            <a:extLst>
              <a:ext uri="{FF2B5EF4-FFF2-40B4-BE49-F238E27FC236}">
                <a16:creationId xmlns="" xmlns:a16="http://schemas.microsoft.com/office/drawing/2014/main" id="{24368C00-5076-481F-AA34-5E374C40ACB0}"/>
              </a:ext>
            </a:extLst>
          </p:cNvPr>
          <p:cNvSpPr txBox="1"/>
          <p:nvPr/>
        </p:nvSpPr>
        <p:spPr>
          <a:xfrm>
            <a:off x="6651109" y="2640088"/>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feature</a:t>
            </a:r>
            <a:endParaRPr lang="fr-FR" sz="1000" dirty="0">
              <a:solidFill>
                <a:schemeClr val="bg1">
                  <a:lumMod val="50000"/>
                </a:schemeClr>
              </a:solidFill>
            </a:endParaRPr>
          </a:p>
        </p:txBody>
      </p:sp>
    </p:spTree>
    <p:extLst>
      <p:ext uri="{BB962C8B-B14F-4D97-AF65-F5344CB8AC3E}">
        <p14:creationId xmlns:p14="http://schemas.microsoft.com/office/powerpoint/2010/main" val="6462393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a:t>La HEAD – Se déplacer dans l’historique</a:t>
            </a:r>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52</a:t>
            </a:fld>
            <a:endParaRPr lang="fr-FR" dirty="0"/>
          </a:p>
        </p:txBody>
      </p:sp>
      <p:pic>
        <p:nvPicPr>
          <p:cNvPr id="7" name="Image 6">
            <a:extLst>
              <a:ext uri="{FF2B5EF4-FFF2-40B4-BE49-F238E27FC236}">
                <a16:creationId xmlns="" xmlns:a16="http://schemas.microsoft.com/office/drawing/2014/main" id="{A5197122-5ED4-496F-A602-BBE7A90EA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017672"/>
            <a:ext cx="792087" cy="792087"/>
          </a:xfrm>
          <a:prstGeom prst="rect">
            <a:avLst/>
          </a:prstGeom>
        </p:spPr>
      </p:pic>
      <p:sp>
        <p:nvSpPr>
          <p:cNvPr id="9" name="Rectangle à coins arrondis 24">
            <a:extLst>
              <a:ext uri="{FF2B5EF4-FFF2-40B4-BE49-F238E27FC236}">
                <a16:creationId xmlns="" xmlns:a16="http://schemas.microsoft.com/office/drawing/2014/main" id="{8A105A9A-1D65-4A55-AF96-DA3DB1BF7833}"/>
              </a:ext>
            </a:extLst>
          </p:cNvPr>
          <p:cNvSpPr/>
          <p:nvPr/>
        </p:nvSpPr>
        <p:spPr>
          <a:xfrm>
            <a:off x="2119465" y="1084960"/>
            <a:ext cx="2703799" cy="648072"/>
          </a:xfrm>
          <a:prstGeom prst="wedgeRoundRectCallout">
            <a:avLst>
              <a:gd name="adj1" fmla="val -64198"/>
              <a:gd name="adj2" fmla="val -21672"/>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Mais…si je fais un commit alors qu’il y a déjà un commit après…est-ce que ça n’écrase pas le suivant?</a:t>
            </a:r>
            <a:endParaRPr lang="fr-FR" sz="1200" dirty="0"/>
          </a:p>
        </p:txBody>
      </p:sp>
      <p:sp>
        <p:nvSpPr>
          <p:cNvPr id="11" name="Cube 10">
            <a:extLst>
              <a:ext uri="{FF2B5EF4-FFF2-40B4-BE49-F238E27FC236}">
                <a16:creationId xmlns="" xmlns:a16="http://schemas.microsoft.com/office/drawing/2014/main" id="{9DC6DCB3-ABF4-41A6-A60F-555AE5C4745C}"/>
              </a:ext>
            </a:extLst>
          </p:cNvPr>
          <p:cNvSpPr/>
          <p:nvPr/>
        </p:nvSpPr>
        <p:spPr>
          <a:xfrm>
            <a:off x="919377" y="3204509"/>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2" name="Flèche : courbe vers le bas 6">
            <a:extLst>
              <a:ext uri="{FF2B5EF4-FFF2-40B4-BE49-F238E27FC236}">
                <a16:creationId xmlns="" xmlns:a16="http://schemas.microsoft.com/office/drawing/2014/main" id="{74D3A3DE-E90C-48B6-A458-E6DBE166489B}"/>
              </a:ext>
            </a:extLst>
          </p:cNvPr>
          <p:cNvSpPr/>
          <p:nvPr/>
        </p:nvSpPr>
        <p:spPr>
          <a:xfrm rot="10800000">
            <a:off x="1059064" y="358235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3" name="Cube 12">
            <a:extLst>
              <a:ext uri="{FF2B5EF4-FFF2-40B4-BE49-F238E27FC236}">
                <a16:creationId xmlns="" xmlns:a16="http://schemas.microsoft.com/office/drawing/2014/main" id="{818382CE-157D-488E-985B-532CACF8EF45}"/>
              </a:ext>
            </a:extLst>
          </p:cNvPr>
          <p:cNvSpPr/>
          <p:nvPr/>
        </p:nvSpPr>
        <p:spPr>
          <a:xfrm>
            <a:off x="1400054" y="3204509"/>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4" name="Cube 13">
            <a:extLst>
              <a:ext uri="{FF2B5EF4-FFF2-40B4-BE49-F238E27FC236}">
                <a16:creationId xmlns="" xmlns:a16="http://schemas.microsoft.com/office/drawing/2014/main" id="{C12FDA67-5C64-416F-B688-198EAB59BF23}"/>
              </a:ext>
            </a:extLst>
          </p:cNvPr>
          <p:cNvSpPr/>
          <p:nvPr/>
        </p:nvSpPr>
        <p:spPr>
          <a:xfrm>
            <a:off x="1880731" y="3204509"/>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Cube 15">
            <a:extLst>
              <a:ext uri="{FF2B5EF4-FFF2-40B4-BE49-F238E27FC236}">
                <a16:creationId xmlns="" xmlns:a16="http://schemas.microsoft.com/office/drawing/2014/main" id="{2D88BCB3-75C4-4F90-B02C-A186B445B6E5}"/>
              </a:ext>
            </a:extLst>
          </p:cNvPr>
          <p:cNvSpPr/>
          <p:nvPr/>
        </p:nvSpPr>
        <p:spPr>
          <a:xfrm>
            <a:off x="2361408" y="3192269"/>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7" name="Flèche : courbe vers le bas 22">
            <a:extLst>
              <a:ext uri="{FF2B5EF4-FFF2-40B4-BE49-F238E27FC236}">
                <a16:creationId xmlns="" xmlns:a16="http://schemas.microsoft.com/office/drawing/2014/main" id="{CE1DF0CC-C277-4455-8987-2AE64CC5E3B1}"/>
              </a:ext>
            </a:extLst>
          </p:cNvPr>
          <p:cNvSpPr/>
          <p:nvPr/>
        </p:nvSpPr>
        <p:spPr>
          <a:xfrm rot="10800000">
            <a:off x="1615485" y="358171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8" name="Flèche : courbe vers le bas 23">
            <a:extLst>
              <a:ext uri="{FF2B5EF4-FFF2-40B4-BE49-F238E27FC236}">
                <a16:creationId xmlns="" xmlns:a16="http://schemas.microsoft.com/office/drawing/2014/main" id="{1BF7D936-BB6E-4701-87E3-04188A487BC9}"/>
              </a:ext>
            </a:extLst>
          </p:cNvPr>
          <p:cNvSpPr/>
          <p:nvPr/>
        </p:nvSpPr>
        <p:spPr>
          <a:xfrm rot="10800000">
            <a:off x="2040963" y="357011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9" name="Cube 18">
            <a:extLst>
              <a:ext uri="{FF2B5EF4-FFF2-40B4-BE49-F238E27FC236}">
                <a16:creationId xmlns="" xmlns:a16="http://schemas.microsoft.com/office/drawing/2014/main" id="{9B377EAA-6536-413E-9FDE-BF1D4F2C2FF7}"/>
              </a:ext>
            </a:extLst>
          </p:cNvPr>
          <p:cNvSpPr/>
          <p:nvPr/>
        </p:nvSpPr>
        <p:spPr>
          <a:xfrm>
            <a:off x="1880731" y="2582043"/>
            <a:ext cx="279374" cy="288032"/>
          </a:xfrm>
          <a:prstGeom prst="cube">
            <a:avLst/>
          </a:prstGeom>
          <a:solidFill>
            <a:srgbClr val="FF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0" name="Flèche : bas 51">
            <a:extLst>
              <a:ext uri="{FF2B5EF4-FFF2-40B4-BE49-F238E27FC236}">
                <a16:creationId xmlns="" xmlns:a16="http://schemas.microsoft.com/office/drawing/2014/main" id="{FDC3D122-C00F-4E17-B005-39C4C57EE821}"/>
              </a:ext>
            </a:extLst>
          </p:cNvPr>
          <p:cNvSpPr/>
          <p:nvPr/>
        </p:nvSpPr>
        <p:spPr>
          <a:xfrm rot="10800000" flipV="1">
            <a:off x="1935674" y="2891881"/>
            <a:ext cx="169487" cy="275577"/>
          </a:xfrm>
          <a:prstGeom prst="downArrow">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1" name="ZoneTexte 20">
            <a:extLst>
              <a:ext uri="{FF2B5EF4-FFF2-40B4-BE49-F238E27FC236}">
                <a16:creationId xmlns="" xmlns:a16="http://schemas.microsoft.com/office/drawing/2014/main" id="{A579ED5C-2A08-4C55-8593-9F3E3F9A246B}"/>
              </a:ext>
            </a:extLst>
          </p:cNvPr>
          <p:cNvSpPr txBox="1"/>
          <p:nvPr/>
        </p:nvSpPr>
        <p:spPr>
          <a:xfrm>
            <a:off x="1705907" y="2433010"/>
            <a:ext cx="629022" cy="165094"/>
          </a:xfrm>
          <a:prstGeom prst="rect">
            <a:avLst/>
          </a:prstGeom>
          <a:noFill/>
        </p:spPr>
        <p:txBody>
          <a:bodyPr wrap="square" lIns="0" tIns="0" rIns="0" bIns="0" rtlCol="0">
            <a:noAutofit/>
          </a:bodyPr>
          <a:lstStyle/>
          <a:p>
            <a:pPr algn="ctr"/>
            <a:r>
              <a:rPr lang="fr-FR" sz="1000" b="1" dirty="0">
                <a:solidFill>
                  <a:srgbClr val="FF0000"/>
                </a:solidFill>
              </a:rPr>
              <a:t>HEAD</a:t>
            </a:r>
          </a:p>
        </p:txBody>
      </p:sp>
      <p:sp>
        <p:nvSpPr>
          <p:cNvPr id="22" name="ZoneTexte 21">
            <a:extLst>
              <a:ext uri="{FF2B5EF4-FFF2-40B4-BE49-F238E27FC236}">
                <a16:creationId xmlns="" xmlns:a16="http://schemas.microsoft.com/office/drawing/2014/main" id="{A859AA46-B31F-4088-A63D-6434DF35F915}"/>
              </a:ext>
            </a:extLst>
          </p:cNvPr>
          <p:cNvSpPr txBox="1"/>
          <p:nvPr/>
        </p:nvSpPr>
        <p:spPr>
          <a:xfrm>
            <a:off x="5292080" y="1020131"/>
            <a:ext cx="2760878" cy="1008112"/>
          </a:xfrm>
          <a:prstGeom prst="rect">
            <a:avLst/>
          </a:prstGeom>
          <a:noFill/>
        </p:spPr>
        <p:txBody>
          <a:bodyPr wrap="square" lIns="0" tIns="0" rIns="0" bIns="0" rtlCol="0">
            <a:noAutofit/>
          </a:bodyPr>
          <a:lstStyle/>
          <a:p>
            <a:r>
              <a:rPr lang="fr-FR" sz="1400" dirty="0" smtClean="0">
                <a:solidFill>
                  <a:schemeClr val="bg1">
                    <a:lumMod val="50000"/>
                  </a:schemeClr>
                </a:solidFill>
              </a:rPr>
              <a:t>Non ! Plusieurs </a:t>
            </a:r>
            <a:r>
              <a:rPr lang="fr-FR" sz="1400" dirty="0" err="1" smtClean="0">
                <a:solidFill>
                  <a:schemeClr val="bg1">
                    <a:lumMod val="50000"/>
                  </a:schemeClr>
                </a:solidFill>
              </a:rPr>
              <a:t>commits</a:t>
            </a:r>
            <a:r>
              <a:rPr lang="fr-FR" sz="1400" dirty="0" smtClean="0">
                <a:solidFill>
                  <a:schemeClr val="bg1">
                    <a:lumMod val="50000"/>
                  </a:schemeClr>
                </a:solidFill>
              </a:rPr>
              <a:t> peuvent avoir le même parent. Ainsi un commit n’en écrase pas un autre.</a:t>
            </a:r>
          </a:p>
        </p:txBody>
      </p:sp>
      <p:sp>
        <p:nvSpPr>
          <p:cNvPr id="23" name="Flèche : bas 41">
            <a:extLst>
              <a:ext uri="{FF2B5EF4-FFF2-40B4-BE49-F238E27FC236}">
                <a16:creationId xmlns="" xmlns:a16="http://schemas.microsoft.com/office/drawing/2014/main" id="{12278DF4-E31C-4E87-A257-7CB66ECA81CA}"/>
              </a:ext>
            </a:extLst>
          </p:cNvPr>
          <p:cNvSpPr/>
          <p:nvPr/>
        </p:nvSpPr>
        <p:spPr>
          <a:xfrm rot="16200000">
            <a:off x="4174884" y="2953630"/>
            <a:ext cx="493826" cy="802934"/>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Cube 23">
            <a:extLst>
              <a:ext uri="{FF2B5EF4-FFF2-40B4-BE49-F238E27FC236}">
                <a16:creationId xmlns="" xmlns:a16="http://schemas.microsoft.com/office/drawing/2014/main" id="{9DC6DCB3-ABF4-41A6-A60F-555AE5C4745C}"/>
              </a:ext>
            </a:extLst>
          </p:cNvPr>
          <p:cNvSpPr/>
          <p:nvPr/>
        </p:nvSpPr>
        <p:spPr>
          <a:xfrm>
            <a:off x="5650249" y="3193995"/>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5" name="Flèche : courbe vers le bas 6">
            <a:extLst>
              <a:ext uri="{FF2B5EF4-FFF2-40B4-BE49-F238E27FC236}">
                <a16:creationId xmlns="" xmlns:a16="http://schemas.microsoft.com/office/drawing/2014/main" id="{74D3A3DE-E90C-48B6-A458-E6DBE166489B}"/>
              </a:ext>
            </a:extLst>
          </p:cNvPr>
          <p:cNvSpPr/>
          <p:nvPr/>
        </p:nvSpPr>
        <p:spPr>
          <a:xfrm rot="10800000">
            <a:off x="5789936" y="357184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6" name="Cube 25">
            <a:extLst>
              <a:ext uri="{FF2B5EF4-FFF2-40B4-BE49-F238E27FC236}">
                <a16:creationId xmlns="" xmlns:a16="http://schemas.microsoft.com/office/drawing/2014/main" id="{818382CE-157D-488E-985B-532CACF8EF45}"/>
              </a:ext>
            </a:extLst>
          </p:cNvPr>
          <p:cNvSpPr/>
          <p:nvPr/>
        </p:nvSpPr>
        <p:spPr>
          <a:xfrm>
            <a:off x="6130926" y="3193995"/>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7" name="Cube 26">
            <a:extLst>
              <a:ext uri="{FF2B5EF4-FFF2-40B4-BE49-F238E27FC236}">
                <a16:creationId xmlns="" xmlns:a16="http://schemas.microsoft.com/office/drawing/2014/main" id="{C12FDA67-5C64-416F-B688-198EAB59BF23}"/>
              </a:ext>
            </a:extLst>
          </p:cNvPr>
          <p:cNvSpPr/>
          <p:nvPr/>
        </p:nvSpPr>
        <p:spPr>
          <a:xfrm>
            <a:off x="6611603" y="3193995"/>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8" name="Cube 27">
            <a:extLst>
              <a:ext uri="{FF2B5EF4-FFF2-40B4-BE49-F238E27FC236}">
                <a16:creationId xmlns="" xmlns:a16="http://schemas.microsoft.com/office/drawing/2014/main" id="{2D88BCB3-75C4-4F90-B02C-A186B445B6E5}"/>
              </a:ext>
            </a:extLst>
          </p:cNvPr>
          <p:cNvSpPr/>
          <p:nvPr/>
        </p:nvSpPr>
        <p:spPr>
          <a:xfrm>
            <a:off x="7092280" y="3181755"/>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9" name="Flèche : courbe vers le bas 22">
            <a:extLst>
              <a:ext uri="{FF2B5EF4-FFF2-40B4-BE49-F238E27FC236}">
                <a16:creationId xmlns="" xmlns:a16="http://schemas.microsoft.com/office/drawing/2014/main" id="{CE1DF0CC-C277-4455-8987-2AE64CC5E3B1}"/>
              </a:ext>
            </a:extLst>
          </p:cNvPr>
          <p:cNvSpPr/>
          <p:nvPr/>
        </p:nvSpPr>
        <p:spPr>
          <a:xfrm rot="10800000">
            <a:off x="6346357" y="357120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0" name="Flèche : courbe vers le bas 23">
            <a:extLst>
              <a:ext uri="{FF2B5EF4-FFF2-40B4-BE49-F238E27FC236}">
                <a16:creationId xmlns="" xmlns:a16="http://schemas.microsoft.com/office/drawing/2014/main" id="{1BF7D936-BB6E-4701-87E3-04188A487BC9}"/>
              </a:ext>
            </a:extLst>
          </p:cNvPr>
          <p:cNvSpPr/>
          <p:nvPr/>
        </p:nvSpPr>
        <p:spPr>
          <a:xfrm rot="10800000">
            <a:off x="6771835" y="355960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1" name="Cube 30">
            <a:extLst>
              <a:ext uri="{FF2B5EF4-FFF2-40B4-BE49-F238E27FC236}">
                <a16:creationId xmlns="" xmlns:a16="http://schemas.microsoft.com/office/drawing/2014/main" id="{9B377EAA-6536-413E-9FDE-BF1D4F2C2FF7}"/>
              </a:ext>
            </a:extLst>
          </p:cNvPr>
          <p:cNvSpPr/>
          <p:nvPr/>
        </p:nvSpPr>
        <p:spPr>
          <a:xfrm>
            <a:off x="7083926" y="2122487"/>
            <a:ext cx="279374" cy="288032"/>
          </a:xfrm>
          <a:prstGeom prst="cube">
            <a:avLst/>
          </a:prstGeom>
          <a:solidFill>
            <a:srgbClr val="FF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2" name="Flèche : bas 51">
            <a:extLst>
              <a:ext uri="{FF2B5EF4-FFF2-40B4-BE49-F238E27FC236}">
                <a16:creationId xmlns="" xmlns:a16="http://schemas.microsoft.com/office/drawing/2014/main" id="{FDC3D122-C00F-4E17-B005-39C4C57EE821}"/>
              </a:ext>
            </a:extLst>
          </p:cNvPr>
          <p:cNvSpPr/>
          <p:nvPr/>
        </p:nvSpPr>
        <p:spPr>
          <a:xfrm rot="10800000" flipV="1">
            <a:off x="7138869" y="2432325"/>
            <a:ext cx="169487" cy="275577"/>
          </a:xfrm>
          <a:prstGeom prst="downArrow">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3" name="ZoneTexte 32">
            <a:extLst>
              <a:ext uri="{FF2B5EF4-FFF2-40B4-BE49-F238E27FC236}">
                <a16:creationId xmlns="" xmlns:a16="http://schemas.microsoft.com/office/drawing/2014/main" id="{A579ED5C-2A08-4C55-8593-9F3E3F9A246B}"/>
              </a:ext>
            </a:extLst>
          </p:cNvPr>
          <p:cNvSpPr txBox="1"/>
          <p:nvPr/>
        </p:nvSpPr>
        <p:spPr>
          <a:xfrm>
            <a:off x="6915356" y="1973454"/>
            <a:ext cx="629022" cy="165094"/>
          </a:xfrm>
          <a:prstGeom prst="rect">
            <a:avLst/>
          </a:prstGeom>
          <a:noFill/>
        </p:spPr>
        <p:txBody>
          <a:bodyPr wrap="square" lIns="0" tIns="0" rIns="0" bIns="0" rtlCol="0">
            <a:noAutofit/>
          </a:bodyPr>
          <a:lstStyle/>
          <a:p>
            <a:pPr algn="ctr"/>
            <a:r>
              <a:rPr lang="fr-FR" sz="1000" b="1" dirty="0">
                <a:solidFill>
                  <a:srgbClr val="FF0000"/>
                </a:solidFill>
              </a:rPr>
              <a:t>HEAD</a:t>
            </a:r>
          </a:p>
        </p:txBody>
      </p:sp>
      <p:sp>
        <p:nvSpPr>
          <p:cNvPr id="34" name="Cube 33">
            <a:extLst>
              <a:ext uri="{FF2B5EF4-FFF2-40B4-BE49-F238E27FC236}">
                <a16:creationId xmlns="" xmlns:a16="http://schemas.microsoft.com/office/drawing/2014/main" id="{2D88BCB3-75C4-4F90-B02C-A186B445B6E5}"/>
              </a:ext>
            </a:extLst>
          </p:cNvPr>
          <p:cNvSpPr/>
          <p:nvPr/>
        </p:nvSpPr>
        <p:spPr>
          <a:xfrm>
            <a:off x="7092600" y="2732646"/>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5" name="Flèche : courbe vers le bas 23">
            <a:extLst>
              <a:ext uri="{FF2B5EF4-FFF2-40B4-BE49-F238E27FC236}">
                <a16:creationId xmlns="" xmlns:a16="http://schemas.microsoft.com/office/drawing/2014/main" id="{1BF7D936-BB6E-4701-87E3-04188A487BC9}"/>
              </a:ext>
            </a:extLst>
          </p:cNvPr>
          <p:cNvSpPr/>
          <p:nvPr/>
        </p:nvSpPr>
        <p:spPr>
          <a:xfrm rot="8808563" flipV="1">
            <a:off x="6677272" y="2914533"/>
            <a:ext cx="393660" cy="173636"/>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6" name="ZoneTexte 35">
            <a:extLst>
              <a:ext uri="{FF2B5EF4-FFF2-40B4-BE49-F238E27FC236}">
                <a16:creationId xmlns="" xmlns:a16="http://schemas.microsoft.com/office/drawing/2014/main" id="{A859AA46-B31F-4088-A63D-6434DF35F915}"/>
              </a:ext>
            </a:extLst>
          </p:cNvPr>
          <p:cNvSpPr txBox="1"/>
          <p:nvPr/>
        </p:nvSpPr>
        <p:spPr>
          <a:xfrm>
            <a:off x="4059477" y="3616775"/>
            <a:ext cx="800555" cy="251119"/>
          </a:xfrm>
          <a:prstGeom prst="rect">
            <a:avLst/>
          </a:prstGeom>
          <a:noFill/>
        </p:spPr>
        <p:txBody>
          <a:bodyPr wrap="square" lIns="0" tIns="0" rIns="0" bIns="0" rtlCol="0">
            <a:noAutofit/>
          </a:bodyPr>
          <a:lstStyle/>
          <a:p>
            <a:r>
              <a:rPr lang="fr-FR" sz="1400" dirty="0" smtClean="0">
                <a:solidFill>
                  <a:schemeClr val="bg1">
                    <a:lumMod val="50000"/>
                  </a:schemeClr>
                </a:solidFill>
              </a:rPr>
              <a:t>Commit</a:t>
            </a:r>
          </a:p>
        </p:txBody>
      </p:sp>
    </p:spTree>
    <p:extLst>
      <p:ext uri="{BB962C8B-B14F-4D97-AF65-F5344CB8AC3E}">
        <p14:creationId xmlns:p14="http://schemas.microsoft.com/office/powerpoint/2010/main" val="1744856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a:t>La HEAD – Se déplacer dans l’historique</a:t>
            </a:r>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53</a:t>
            </a:fld>
            <a:endParaRPr lang="fr-FR" dirty="0"/>
          </a:p>
        </p:txBody>
      </p:sp>
      <p:pic>
        <p:nvPicPr>
          <p:cNvPr id="7" name="Image 6">
            <a:extLst>
              <a:ext uri="{FF2B5EF4-FFF2-40B4-BE49-F238E27FC236}">
                <a16:creationId xmlns="" xmlns:a16="http://schemas.microsoft.com/office/drawing/2014/main" id="{A5197122-5ED4-496F-A602-BBE7A90EA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2146573"/>
            <a:ext cx="792087" cy="792087"/>
          </a:xfrm>
          <a:prstGeom prst="rect">
            <a:avLst/>
          </a:prstGeom>
        </p:spPr>
      </p:pic>
      <p:sp>
        <p:nvSpPr>
          <p:cNvPr id="9" name="Rectangle à coins arrondis 24">
            <a:extLst>
              <a:ext uri="{FF2B5EF4-FFF2-40B4-BE49-F238E27FC236}">
                <a16:creationId xmlns="" xmlns:a16="http://schemas.microsoft.com/office/drawing/2014/main" id="{8A105A9A-1D65-4A55-AF96-DA3DB1BF7833}"/>
              </a:ext>
            </a:extLst>
          </p:cNvPr>
          <p:cNvSpPr/>
          <p:nvPr/>
        </p:nvSpPr>
        <p:spPr>
          <a:xfrm>
            <a:off x="3347864" y="1089680"/>
            <a:ext cx="2703799" cy="648072"/>
          </a:xfrm>
          <a:prstGeom prst="wedgeRoundRectCallout">
            <a:avLst>
              <a:gd name="adj1" fmla="val -14135"/>
              <a:gd name="adj2" fmla="val 81650"/>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Super, et comment je </a:t>
            </a:r>
            <a:r>
              <a:rPr lang="fr-FR" sz="1200" dirty="0"/>
              <a:t>crée une nouvelle branche?</a:t>
            </a:r>
          </a:p>
        </p:txBody>
      </p:sp>
      <p:sp>
        <p:nvSpPr>
          <p:cNvPr id="10" name="Rectangle 2"/>
          <p:cNvSpPr>
            <a:spLocks noChangeArrowheads="1"/>
          </p:cNvSpPr>
          <p:nvPr/>
        </p:nvSpPr>
        <p:spPr bwMode="auto">
          <a:xfrm>
            <a:off x="2267744" y="3435846"/>
            <a:ext cx="503199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fr-FR" altLang="fr-FR" b="1" dirty="0">
                <a:solidFill>
                  <a:srgbClr val="CC7832"/>
                </a:solidFill>
                <a:latin typeface="Courier New" pitchFamily="49" charset="0"/>
                <a:cs typeface="Courier New" pitchFamily="49" charset="0"/>
              </a:rPr>
              <a:t>git </a:t>
            </a:r>
            <a:r>
              <a:rPr lang="fr-FR" altLang="fr-FR" b="1" dirty="0" err="1" smtClean="0">
                <a:solidFill>
                  <a:srgbClr val="CC7832"/>
                </a:solidFill>
                <a:latin typeface="Courier New" pitchFamily="49" charset="0"/>
                <a:cs typeface="Courier New" pitchFamily="49" charset="0"/>
              </a:rPr>
              <a:t>checkout</a:t>
            </a:r>
            <a:r>
              <a:rPr lang="fr-FR" altLang="fr-FR" b="1" dirty="0" smtClean="0">
                <a:solidFill>
                  <a:srgbClr val="CC7832"/>
                </a:solidFill>
                <a:latin typeface="Courier New" pitchFamily="49" charset="0"/>
                <a:cs typeface="Courier New" pitchFamily="49" charset="0"/>
              </a:rPr>
              <a:t> </a:t>
            </a:r>
            <a:r>
              <a:rPr lang="fr-FR" altLang="fr-FR" b="1" dirty="0" smtClean="0">
                <a:latin typeface="Courier New" pitchFamily="49" charset="0"/>
                <a:cs typeface="Courier New" pitchFamily="49" charset="0"/>
              </a:rPr>
              <a:t>–b &lt;</a:t>
            </a:r>
            <a:r>
              <a:rPr lang="fr-FR" altLang="fr-FR" b="1" dirty="0" err="1" smtClean="0">
                <a:latin typeface="Courier New" pitchFamily="49" charset="0"/>
                <a:cs typeface="Courier New" pitchFamily="49" charset="0"/>
              </a:rPr>
              <a:t>nomDeLaBranche</a:t>
            </a:r>
            <a:r>
              <a:rPr lang="fr-FR" altLang="fr-FR" b="1" dirty="0" smtClean="0">
                <a:latin typeface="Courier New" pitchFamily="49" charset="0"/>
                <a:cs typeface="Courier New" pitchFamily="49" charset="0"/>
              </a:rPr>
              <a:t>&gt;</a:t>
            </a:r>
            <a:r>
              <a:rPr lang="fr-FR" altLang="fr-FR" b="1" dirty="0" smtClean="0">
                <a:solidFill>
                  <a:srgbClr val="CC7832"/>
                </a:solidFill>
                <a:latin typeface="Courier New" pitchFamily="49" charset="0"/>
                <a:cs typeface="Courier New" pitchFamily="49" charset="0"/>
              </a:rPr>
              <a:t>  </a:t>
            </a:r>
            <a:endParaRPr lang="fr-FR" altLang="fr-FR" b="1" dirty="0">
              <a:latin typeface="Arial" pitchFamily="34" charset="0"/>
              <a:cs typeface="Arial" pitchFamily="34" charset="0"/>
            </a:endParaRPr>
          </a:p>
        </p:txBody>
      </p:sp>
    </p:spTree>
    <p:extLst>
      <p:ext uri="{BB962C8B-B14F-4D97-AF65-F5344CB8AC3E}">
        <p14:creationId xmlns:p14="http://schemas.microsoft.com/office/powerpoint/2010/main" val="40169627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Les branches</a:t>
            </a:r>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54</a:t>
            </a:fld>
            <a:endParaRPr lang="fr-FR" dirty="0"/>
          </a:p>
        </p:txBody>
      </p:sp>
      <p:sp>
        <p:nvSpPr>
          <p:cNvPr id="6" name="Cube 5">
            <a:extLst>
              <a:ext uri="{FF2B5EF4-FFF2-40B4-BE49-F238E27FC236}">
                <a16:creationId xmlns="" xmlns:a16="http://schemas.microsoft.com/office/drawing/2014/main" id="{9DC6DCB3-ABF4-41A6-A60F-555AE5C4745C}"/>
              </a:ext>
            </a:extLst>
          </p:cNvPr>
          <p:cNvSpPr/>
          <p:nvPr/>
        </p:nvSpPr>
        <p:spPr>
          <a:xfrm>
            <a:off x="149608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7" name="Flèche : courbe vers le bas 6">
            <a:extLst>
              <a:ext uri="{FF2B5EF4-FFF2-40B4-BE49-F238E27FC236}">
                <a16:creationId xmlns="" xmlns:a16="http://schemas.microsoft.com/office/drawing/2014/main" id="{74D3A3DE-E90C-48B6-A458-E6DBE166489B}"/>
              </a:ext>
            </a:extLst>
          </p:cNvPr>
          <p:cNvSpPr/>
          <p:nvPr/>
        </p:nvSpPr>
        <p:spPr>
          <a:xfrm rot="10800000">
            <a:off x="1635769" y="255578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Cube 7">
            <a:extLst>
              <a:ext uri="{FF2B5EF4-FFF2-40B4-BE49-F238E27FC236}">
                <a16:creationId xmlns="" xmlns:a16="http://schemas.microsoft.com/office/drawing/2014/main" id="{818382CE-157D-488E-985B-532CACF8EF45}"/>
              </a:ext>
            </a:extLst>
          </p:cNvPr>
          <p:cNvSpPr/>
          <p:nvPr/>
        </p:nvSpPr>
        <p:spPr>
          <a:xfrm>
            <a:off x="1976759"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9" name="Cube 8">
            <a:extLst>
              <a:ext uri="{FF2B5EF4-FFF2-40B4-BE49-F238E27FC236}">
                <a16:creationId xmlns="" xmlns:a16="http://schemas.microsoft.com/office/drawing/2014/main" id="{C12FDA67-5C64-416F-B688-198EAB59BF23}"/>
              </a:ext>
            </a:extLst>
          </p:cNvPr>
          <p:cNvSpPr/>
          <p:nvPr/>
        </p:nvSpPr>
        <p:spPr>
          <a:xfrm>
            <a:off x="2457436"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0" name="Cube 9">
            <a:extLst>
              <a:ext uri="{FF2B5EF4-FFF2-40B4-BE49-F238E27FC236}">
                <a16:creationId xmlns="" xmlns:a16="http://schemas.microsoft.com/office/drawing/2014/main" id="{2D88BCB3-75C4-4F90-B02C-A186B445B6E5}"/>
              </a:ext>
            </a:extLst>
          </p:cNvPr>
          <p:cNvSpPr/>
          <p:nvPr/>
        </p:nvSpPr>
        <p:spPr>
          <a:xfrm>
            <a:off x="2938113"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Cube 10">
            <a:extLst>
              <a:ext uri="{FF2B5EF4-FFF2-40B4-BE49-F238E27FC236}">
                <a16:creationId xmlns="" xmlns:a16="http://schemas.microsoft.com/office/drawing/2014/main" id="{10758C6D-091D-48C2-AF30-E1BB9E7E587E}"/>
              </a:ext>
            </a:extLst>
          </p:cNvPr>
          <p:cNvSpPr/>
          <p:nvPr/>
        </p:nvSpPr>
        <p:spPr>
          <a:xfrm>
            <a:off x="3418790"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2" name="Cube 11">
            <a:extLst>
              <a:ext uri="{FF2B5EF4-FFF2-40B4-BE49-F238E27FC236}">
                <a16:creationId xmlns="" xmlns:a16="http://schemas.microsoft.com/office/drawing/2014/main" id="{F66E616F-27A6-4898-BB71-C60B7BA53369}"/>
              </a:ext>
            </a:extLst>
          </p:cNvPr>
          <p:cNvSpPr/>
          <p:nvPr/>
        </p:nvSpPr>
        <p:spPr>
          <a:xfrm>
            <a:off x="3899467"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3" name="Cube 12">
            <a:extLst>
              <a:ext uri="{FF2B5EF4-FFF2-40B4-BE49-F238E27FC236}">
                <a16:creationId xmlns="" xmlns:a16="http://schemas.microsoft.com/office/drawing/2014/main" id="{A47E2614-F303-4ECB-9724-1BD74FA0C3A5}"/>
              </a:ext>
            </a:extLst>
          </p:cNvPr>
          <p:cNvSpPr/>
          <p:nvPr/>
        </p:nvSpPr>
        <p:spPr>
          <a:xfrm>
            <a:off x="4380144"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4" name="Cube 13">
            <a:extLst>
              <a:ext uri="{FF2B5EF4-FFF2-40B4-BE49-F238E27FC236}">
                <a16:creationId xmlns="" xmlns:a16="http://schemas.microsoft.com/office/drawing/2014/main" id="{79B1C22F-FBD8-4C6D-B74A-AC53917BE385}"/>
              </a:ext>
            </a:extLst>
          </p:cNvPr>
          <p:cNvSpPr/>
          <p:nvPr/>
        </p:nvSpPr>
        <p:spPr>
          <a:xfrm>
            <a:off x="4860821"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Cube 14">
            <a:extLst>
              <a:ext uri="{FF2B5EF4-FFF2-40B4-BE49-F238E27FC236}">
                <a16:creationId xmlns="" xmlns:a16="http://schemas.microsoft.com/office/drawing/2014/main" id="{AA86387C-7CC9-4E49-930C-F0D2C024C330}"/>
              </a:ext>
            </a:extLst>
          </p:cNvPr>
          <p:cNvSpPr/>
          <p:nvPr/>
        </p:nvSpPr>
        <p:spPr>
          <a:xfrm>
            <a:off x="5341498"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Cube 15">
            <a:extLst>
              <a:ext uri="{FF2B5EF4-FFF2-40B4-BE49-F238E27FC236}">
                <a16:creationId xmlns="" xmlns:a16="http://schemas.microsoft.com/office/drawing/2014/main" id="{AF46CF9C-3A31-4B01-91EC-2FDA7E037874}"/>
              </a:ext>
            </a:extLst>
          </p:cNvPr>
          <p:cNvSpPr/>
          <p:nvPr/>
        </p:nvSpPr>
        <p:spPr>
          <a:xfrm>
            <a:off x="5822175"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7" name="Cube 16">
            <a:extLst>
              <a:ext uri="{FF2B5EF4-FFF2-40B4-BE49-F238E27FC236}">
                <a16:creationId xmlns="" xmlns:a16="http://schemas.microsoft.com/office/drawing/2014/main" id="{742D445B-0B4D-413E-B99C-F712BE8FF9DF}"/>
              </a:ext>
            </a:extLst>
          </p:cNvPr>
          <p:cNvSpPr/>
          <p:nvPr/>
        </p:nvSpPr>
        <p:spPr>
          <a:xfrm>
            <a:off x="630285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8" name="Cube 17">
            <a:extLst>
              <a:ext uri="{FF2B5EF4-FFF2-40B4-BE49-F238E27FC236}">
                <a16:creationId xmlns="" xmlns:a16="http://schemas.microsoft.com/office/drawing/2014/main" id="{8F44AAE2-897A-49F2-875C-37EA92CCA776}"/>
              </a:ext>
            </a:extLst>
          </p:cNvPr>
          <p:cNvSpPr/>
          <p:nvPr/>
        </p:nvSpPr>
        <p:spPr>
          <a:xfrm>
            <a:off x="6783529"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9" name="Cube 18">
            <a:extLst>
              <a:ext uri="{FF2B5EF4-FFF2-40B4-BE49-F238E27FC236}">
                <a16:creationId xmlns="" xmlns:a16="http://schemas.microsoft.com/office/drawing/2014/main" id="{F45A9155-E33F-424A-AD6E-3AAAD085062C}"/>
              </a:ext>
            </a:extLst>
          </p:cNvPr>
          <p:cNvSpPr/>
          <p:nvPr/>
        </p:nvSpPr>
        <p:spPr>
          <a:xfrm>
            <a:off x="5115492" y="2754004"/>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0" name="Cube 19">
            <a:extLst>
              <a:ext uri="{FF2B5EF4-FFF2-40B4-BE49-F238E27FC236}">
                <a16:creationId xmlns="" xmlns:a16="http://schemas.microsoft.com/office/drawing/2014/main" id="{C38A1A3C-2843-4760-A070-91D2E63A555B}"/>
              </a:ext>
            </a:extLst>
          </p:cNvPr>
          <p:cNvSpPr/>
          <p:nvPr/>
        </p:nvSpPr>
        <p:spPr>
          <a:xfrm>
            <a:off x="5542801" y="3042036"/>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1" name="Cube 20">
            <a:extLst>
              <a:ext uri="{FF2B5EF4-FFF2-40B4-BE49-F238E27FC236}">
                <a16:creationId xmlns="" xmlns:a16="http://schemas.microsoft.com/office/drawing/2014/main" id="{46E63703-5251-45D3-AD06-142C582739E7}"/>
              </a:ext>
            </a:extLst>
          </p:cNvPr>
          <p:cNvSpPr/>
          <p:nvPr/>
        </p:nvSpPr>
        <p:spPr>
          <a:xfrm>
            <a:off x="6061921" y="3145237"/>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2" name="Cube 21">
            <a:extLst>
              <a:ext uri="{FF2B5EF4-FFF2-40B4-BE49-F238E27FC236}">
                <a16:creationId xmlns="" xmlns:a16="http://schemas.microsoft.com/office/drawing/2014/main" id="{700F1C82-BEA6-46D1-A97E-973C5544E626}"/>
              </a:ext>
            </a:extLst>
          </p:cNvPr>
          <p:cNvSpPr/>
          <p:nvPr/>
        </p:nvSpPr>
        <p:spPr>
          <a:xfrm>
            <a:off x="6643842" y="318605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3" name="Flèche : courbe vers le bas 22">
            <a:extLst>
              <a:ext uri="{FF2B5EF4-FFF2-40B4-BE49-F238E27FC236}">
                <a16:creationId xmlns="" xmlns:a16="http://schemas.microsoft.com/office/drawing/2014/main" id="{CE1DF0CC-C277-4455-8987-2AE64CC5E3B1}"/>
              </a:ext>
            </a:extLst>
          </p:cNvPr>
          <p:cNvSpPr/>
          <p:nvPr/>
        </p:nvSpPr>
        <p:spPr>
          <a:xfrm rot="10800000">
            <a:off x="2192190" y="2555150"/>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Flèche : courbe vers le bas 23">
            <a:extLst>
              <a:ext uri="{FF2B5EF4-FFF2-40B4-BE49-F238E27FC236}">
                <a16:creationId xmlns="" xmlns:a16="http://schemas.microsoft.com/office/drawing/2014/main" id="{1BF7D936-BB6E-4701-87E3-04188A487BC9}"/>
              </a:ext>
            </a:extLst>
          </p:cNvPr>
          <p:cNvSpPr/>
          <p:nvPr/>
        </p:nvSpPr>
        <p:spPr>
          <a:xfrm rot="10800000">
            <a:off x="2617668"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5" name="Flèche : courbe vers le bas 24">
            <a:extLst>
              <a:ext uri="{FF2B5EF4-FFF2-40B4-BE49-F238E27FC236}">
                <a16:creationId xmlns="" xmlns:a16="http://schemas.microsoft.com/office/drawing/2014/main" id="{A8DE7A3A-4AF7-4038-88B7-1D23275EBB5C}"/>
              </a:ext>
            </a:extLst>
          </p:cNvPr>
          <p:cNvSpPr/>
          <p:nvPr/>
        </p:nvSpPr>
        <p:spPr>
          <a:xfrm rot="10800000">
            <a:off x="3077800"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6" name="Flèche : courbe vers le bas 25">
            <a:extLst>
              <a:ext uri="{FF2B5EF4-FFF2-40B4-BE49-F238E27FC236}">
                <a16:creationId xmlns="" xmlns:a16="http://schemas.microsoft.com/office/drawing/2014/main" id="{A01F7642-D2CF-4230-B073-431156ED5DA5}"/>
              </a:ext>
            </a:extLst>
          </p:cNvPr>
          <p:cNvSpPr/>
          <p:nvPr/>
        </p:nvSpPr>
        <p:spPr>
          <a:xfrm rot="10800000">
            <a:off x="3558477"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7" name="Flèche : courbe vers le bas 26">
            <a:extLst>
              <a:ext uri="{FF2B5EF4-FFF2-40B4-BE49-F238E27FC236}">
                <a16:creationId xmlns="" xmlns:a16="http://schemas.microsoft.com/office/drawing/2014/main" id="{2E7E874D-5E8D-490C-81B6-3118778CFE4E}"/>
              </a:ext>
            </a:extLst>
          </p:cNvPr>
          <p:cNvSpPr/>
          <p:nvPr/>
        </p:nvSpPr>
        <p:spPr>
          <a:xfrm rot="10800000">
            <a:off x="4053563"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8" name="Flèche : courbe vers le bas 27">
            <a:extLst>
              <a:ext uri="{FF2B5EF4-FFF2-40B4-BE49-F238E27FC236}">
                <a16:creationId xmlns="" xmlns:a16="http://schemas.microsoft.com/office/drawing/2014/main" id="{039A4423-B8D7-4994-9A8C-CB3B3B2A3933}"/>
              </a:ext>
            </a:extLst>
          </p:cNvPr>
          <p:cNvSpPr/>
          <p:nvPr/>
        </p:nvSpPr>
        <p:spPr>
          <a:xfrm rot="10800000">
            <a:off x="4549639" y="254068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9" name="Flèche : courbe vers le bas 28">
            <a:extLst>
              <a:ext uri="{FF2B5EF4-FFF2-40B4-BE49-F238E27FC236}">
                <a16:creationId xmlns="" xmlns:a16="http://schemas.microsoft.com/office/drawing/2014/main" id="{D0628B4D-9D11-40B2-AB1E-919556738014}"/>
              </a:ext>
            </a:extLst>
          </p:cNvPr>
          <p:cNvSpPr/>
          <p:nvPr/>
        </p:nvSpPr>
        <p:spPr>
          <a:xfrm rot="10800000">
            <a:off x="5046005"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0" name="Flèche : courbe vers le bas 29">
            <a:extLst>
              <a:ext uri="{FF2B5EF4-FFF2-40B4-BE49-F238E27FC236}">
                <a16:creationId xmlns="" xmlns:a16="http://schemas.microsoft.com/office/drawing/2014/main" id="{114E5884-2F5F-4D41-A328-3C6695C6A7C0}"/>
              </a:ext>
            </a:extLst>
          </p:cNvPr>
          <p:cNvSpPr/>
          <p:nvPr/>
        </p:nvSpPr>
        <p:spPr>
          <a:xfrm rot="10800000">
            <a:off x="5511970" y="2535211"/>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1" name="Flèche : courbe vers le bas 30">
            <a:extLst>
              <a:ext uri="{FF2B5EF4-FFF2-40B4-BE49-F238E27FC236}">
                <a16:creationId xmlns="" xmlns:a16="http://schemas.microsoft.com/office/drawing/2014/main" id="{3BE28748-C97C-45C8-8366-5A2C65D878AC}"/>
              </a:ext>
            </a:extLst>
          </p:cNvPr>
          <p:cNvSpPr/>
          <p:nvPr/>
        </p:nvSpPr>
        <p:spPr>
          <a:xfrm rot="10800000">
            <a:off x="5972814"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2" name="Flèche : courbe vers le bas 31">
            <a:extLst>
              <a:ext uri="{FF2B5EF4-FFF2-40B4-BE49-F238E27FC236}">
                <a16:creationId xmlns="" xmlns:a16="http://schemas.microsoft.com/office/drawing/2014/main" id="{9676CE0E-FDF6-4C9D-97D7-AD201ADF702B}"/>
              </a:ext>
            </a:extLst>
          </p:cNvPr>
          <p:cNvSpPr/>
          <p:nvPr/>
        </p:nvSpPr>
        <p:spPr>
          <a:xfrm rot="10800000">
            <a:off x="6445229"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3" name="Flèche : courbe vers le bas 32">
            <a:extLst>
              <a:ext uri="{FF2B5EF4-FFF2-40B4-BE49-F238E27FC236}">
                <a16:creationId xmlns="" xmlns:a16="http://schemas.microsoft.com/office/drawing/2014/main" id="{2BE03E9A-DA41-4390-80CF-F0FFCD848EA6}"/>
              </a:ext>
            </a:extLst>
          </p:cNvPr>
          <p:cNvSpPr/>
          <p:nvPr/>
        </p:nvSpPr>
        <p:spPr>
          <a:xfrm rot="11488737">
            <a:off x="6247243" y="348004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4" name="Flèche : courbe vers le bas 33">
            <a:extLst>
              <a:ext uri="{FF2B5EF4-FFF2-40B4-BE49-F238E27FC236}">
                <a16:creationId xmlns="" xmlns:a16="http://schemas.microsoft.com/office/drawing/2014/main" id="{CA44E97F-72EC-483F-9417-C2095AA9DAE5}"/>
              </a:ext>
            </a:extLst>
          </p:cNvPr>
          <p:cNvSpPr/>
          <p:nvPr/>
        </p:nvSpPr>
        <p:spPr>
          <a:xfrm rot="11488737">
            <a:off x="5651233" y="341988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5" name="Flèche : courbe vers le bas 34">
            <a:extLst>
              <a:ext uri="{FF2B5EF4-FFF2-40B4-BE49-F238E27FC236}">
                <a16:creationId xmlns="" xmlns:a16="http://schemas.microsoft.com/office/drawing/2014/main" id="{A61FA76E-5F8A-4C76-9CE0-D007E91FABB6}"/>
              </a:ext>
            </a:extLst>
          </p:cNvPr>
          <p:cNvSpPr/>
          <p:nvPr/>
        </p:nvSpPr>
        <p:spPr>
          <a:xfrm rot="12669746">
            <a:off x="5103999" y="316792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6" name="Flèche : courbe vers le bas 35">
            <a:extLst>
              <a:ext uri="{FF2B5EF4-FFF2-40B4-BE49-F238E27FC236}">
                <a16:creationId xmlns="" xmlns:a16="http://schemas.microsoft.com/office/drawing/2014/main" id="{1BDC918A-D9D8-4B56-921F-15F97DF2F192}"/>
              </a:ext>
            </a:extLst>
          </p:cNvPr>
          <p:cNvSpPr/>
          <p:nvPr/>
        </p:nvSpPr>
        <p:spPr>
          <a:xfrm rot="13679033">
            <a:off x="4663803" y="2624239"/>
            <a:ext cx="395081" cy="35288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7" name="Cube 36">
            <a:extLst>
              <a:ext uri="{FF2B5EF4-FFF2-40B4-BE49-F238E27FC236}">
                <a16:creationId xmlns="" xmlns:a16="http://schemas.microsoft.com/office/drawing/2014/main" id="{0A60BD64-A925-4341-A20A-1DF5E753A9F6}"/>
              </a:ext>
            </a:extLst>
          </p:cNvPr>
          <p:cNvSpPr/>
          <p:nvPr/>
        </p:nvSpPr>
        <p:spPr>
          <a:xfrm>
            <a:off x="6787070" y="1734086"/>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8" name="Cube 37">
            <a:extLst>
              <a:ext uri="{FF2B5EF4-FFF2-40B4-BE49-F238E27FC236}">
                <a16:creationId xmlns="" xmlns:a16="http://schemas.microsoft.com/office/drawing/2014/main" id="{120F8FDC-ABB1-427A-B984-2B7AFBBE31EB}"/>
              </a:ext>
            </a:extLst>
          </p:cNvPr>
          <p:cNvSpPr/>
          <p:nvPr/>
        </p:nvSpPr>
        <p:spPr>
          <a:xfrm>
            <a:off x="4860821" y="1647984"/>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1" name="Flèche : bas 40">
            <a:extLst>
              <a:ext uri="{FF2B5EF4-FFF2-40B4-BE49-F238E27FC236}">
                <a16:creationId xmlns="" xmlns:a16="http://schemas.microsoft.com/office/drawing/2014/main" id="{2BABD358-55A8-4FE8-97E8-F27EAE201119}"/>
              </a:ext>
            </a:extLst>
          </p:cNvPr>
          <p:cNvSpPr/>
          <p:nvPr/>
        </p:nvSpPr>
        <p:spPr>
          <a:xfrm>
            <a:off x="6823374" y="2061199"/>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2" name="Flèche : bas 41">
            <a:extLst>
              <a:ext uri="{FF2B5EF4-FFF2-40B4-BE49-F238E27FC236}">
                <a16:creationId xmlns="" xmlns:a16="http://schemas.microsoft.com/office/drawing/2014/main" id="{12278DF4-E31C-4E87-A257-7CB66ECA81CA}"/>
              </a:ext>
            </a:extLst>
          </p:cNvPr>
          <p:cNvSpPr/>
          <p:nvPr/>
        </p:nvSpPr>
        <p:spPr>
          <a:xfrm>
            <a:off x="4890551" y="2012846"/>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6" name="ZoneTexte 45">
            <a:extLst>
              <a:ext uri="{FF2B5EF4-FFF2-40B4-BE49-F238E27FC236}">
                <a16:creationId xmlns="" xmlns:a16="http://schemas.microsoft.com/office/drawing/2014/main" id="{ED812340-E835-49A0-9AC7-A57C910C1014}"/>
              </a:ext>
            </a:extLst>
          </p:cNvPr>
          <p:cNvSpPr txBox="1"/>
          <p:nvPr/>
        </p:nvSpPr>
        <p:spPr>
          <a:xfrm>
            <a:off x="-756592" y="4168166"/>
            <a:ext cx="914400" cy="914400"/>
          </a:xfrm>
          <a:prstGeom prst="rect">
            <a:avLst/>
          </a:prstGeom>
          <a:noFill/>
        </p:spPr>
        <p:txBody>
          <a:bodyPr wrap="none" lIns="0" tIns="0" rIns="0" bIns="0" rtlCol="0">
            <a:noAutofit/>
          </a:bodyPr>
          <a:lstStyle/>
          <a:p>
            <a:endParaRPr lang="fr-FR" sz="1400" dirty="0">
              <a:solidFill>
                <a:schemeClr val="accent4"/>
              </a:solidFill>
            </a:endParaRPr>
          </a:p>
        </p:txBody>
      </p:sp>
      <p:sp>
        <p:nvSpPr>
          <p:cNvPr id="48" name="ZoneTexte 47">
            <a:extLst>
              <a:ext uri="{FF2B5EF4-FFF2-40B4-BE49-F238E27FC236}">
                <a16:creationId xmlns="" xmlns:a16="http://schemas.microsoft.com/office/drawing/2014/main" id="{959AD9E9-A133-4CB8-9779-2F56EC6CF7CD}"/>
              </a:ext>
            </a:extLst>
          </p:cNvPr>
          <p:cNvSpPr txBox="1"/>
          <p:nvPr/>
        </p:nvSpPr>
        <p:spPr>
          <a:xfrm>
            <a:off x="4723932" y="1495868"/>
            <a:ext cx="629022" cy="165094"/>
          </a:xfrm>
          <a:prstGeom prst="rect">
            <a:avLst/>
          </a:prstGeom>
          <a:noFill/>
        </p:spPr>
        <p:txBody>
          <a:bodyPr wrap="square" lIns="0" tIns="0" rIns="0" bIns="0" rtlCol="0">
            <a:noAutofit/>
          </a:bodyPr>
          <a:lstStyle/>
          <a:p>
            <a:pPr algn="ctr"/>
            <a:r>
              <a:rPr lang="fr-FR" sz="1000" dirty="0">
                <a:solidFill>
                  <a:schemeClr val="bg1">
                    <a:lumMod val="50000"/>
                  </a:schemeClr>
                </a:solidFill>
              </a:rPr>
              <a:t>master</a:t>
            </a:r>
          </a:p>
        </p:txBody>
      </p:sp>
      <p:sp>
        <p:nvSpPr>
          <p:cNvPr id="49" name="ZoneTexte 48">
            <a:extLst>
              <a:ext uri="{FF2B5EF4-FFF2-40B4-BE49-F238E27FC236}">
                <a16:creationId xmlns="" xmlns:a16="http://schemas.microsoft.com/office/drawing/2014/main" id="{9938B966-99E1-491F-8E64-F8D7D3568F7F}"/>
              </a:ext>
            </a:extLst>
          </p:cNvPr>
          <p:cNvSpPr txBox="1"/>
          <p:nvPr/>
        </p:nvSpPr>
        <p:spPr>
          <a:xfrm>
            <a:off x="6657931" y="1550907"/>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develop</a:t>
            </a:r>
            <a:endParaRPr lang="fr-FR" sz="1000" dirty="0">
              <a:solidFill>
                <a:schemeClr val="bg1">
                  <a:lumMod val="50000"/>
                </a:schemeClr>
              </a:solidFill>
            </a:endParaRPr>
          </a:p>
        </p:txBody>
      </p:sp>
      <p:sp>
        <p:nvSpPr>
          <p:cNvPr id="51" name="Cube 50">
            <a:extLst>
              <a:ext uri="{FF2B5EF4-FFF2-40B4-BE49-F238E27FC236}">
                <a16:creationId xmlns="" xmlns:a16="http://schemas.microsoft.com/office/drawing/2014/main" id="{9B377EAA-6536-413E-9FDE-BF1D4F2C2FF7}"/>
              </a:ext>
            </a:extLst>
          </p:cNvPr>
          <p:cNvSpPr/>
          <p:nvPr/>
        </p:nvSpPr>
        <p:spPr>
          <a:xfrm>
            <a:off x="5498084" y="3725720"/>
            <a:ext cx="279374" cy="288032"/>
          </a:xfrm>
          <a:prstGeom prst="cube">
            <a:avLst/>
          </a:prstGeom>
          <a:solidFill>
            <a:srgbClr val="FF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2" name="Flèche : bas 51">
            <a:extLst>
              <a:ext uri="{FF2B5EF4-FFF2-40B4-BE49-F238E27FC236}">
                <a16:creationId xmlns="" xmlns:a16="http://schemas.microsoft.com/office/drawing/2014/main" id="{FDC3D122-C00F-4E17-B005-39C4C57EE821}"/>
              </a:ext>
            </a:extLst>
          </p:cNvPr>
          <p:cNvSpPr/>
          <p:nvPr/>
        </p:nvSpPr>
        <p:spPr>
          <a:xfrm rot="10800000">
            <a:off x="5533221" y="3415169"/>
            <a:ext cx="169486" cy="275575"/>
          </a:xfrm>
          <a:prstGeom prst="downArrow">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3" name="ZoneTexte 52">
            <a:extLst>
              <a:ext uri="{FF2B5EF4-FFF2-40B4-BE49-F238E27FC236}">
                <a16:creationId xmlns="" xmlns:a16="http://schemas.microsoft.com/office/drawing/2014/main" id="{A579ED5C-2A08-4C55-8593-9F3E3F9A246B}"/>
              </a:ext>
            </a:extLst>
          </p:cNvPr>
          <p:cNvSpPr txBox="1"/>
          <p:nvPr/>
        </p:nvSpPr>
        <p:spPr>
          <a:xfrm>
            <a:off x="5323260" y="4074787"/>
            <a:ext cx="629022" cy="165094"/>
          </a:xfrm>
          <a:prstGeom prst="rect">
            <a:avLst/>
          </a:prstGeom>
          <a:noFill/>
        </p:spPr>
        <p:txBody>
          <a:bodyPr wrap="square" lIns="0" tIns="0" rIns="0" bIns="0" rtlCol="0">
            <a:noAutofit/>
          </a:bodyPr>
          <a:lstStyle/>
          <a:p>
            <a:pPr algn="ctr"/>
            <a:r>
              <a:rPr lang="fr-FR" sz="1000" b="1" dirty="0">
                <a:solidFill>
                  <a:srgbClr val="FF0000"/>
                </a:solidFill>
              </a:rPr>
              <a:t>HEAD</a:t>
            </a:r>
          </a:p>
        </p:txBody>
      </p:sp>
      <p:sp>
        <p:nvSpPr>
          <p:cNvPr id="54" name="Espace réservé du contenu 1">
            <a:extLst>
              <a:ext uri="{FF2B5EF4-FFF2-40B4-BE49-F238E27FC236}">
                <a16:creationId xmlns="" xmlns:a16="http://schemas.microsoft.com/office/drawing/2014/main" id="{5E41D92C-C17C-4431-9C37-48F38C8BF692}"/>
              </a:ext>
            </a:extLst>
          </p:cNvPr>
          <p:cNvSpPr>
            <a:spLocks noGrp="1"/>
          </p:cNvSpPr>
          <p:nvPr>
            <p:ph idx="1"/>
          </p:nvPr>
        </p:nvSpPr>
        <p:spPr>
          <a:xfrm>
            <a:off x="342578" y="852985"/>
            <a:ext cx="8460000" cy="2540332"/>
          </a:xfrm>
        </p:spPr>
        <p:txBody>
          <a:bodyPr/>
          <a:lstStyle/>
          <a:p>
            <a:r>
              <a:rPr lang="fr-FR" dirty="0"/>
              <a:t>Supposons qu’on soit sur un commit qui n’a aucune branche. Je peux décidé de créer une branche à cette endroit.  </a:t>
            </a:r>
            <a:r>
              <a:rPr lang="fr-FR" dirty="0" smtClean="0">
                <a:solidFill>
                  <a:srgbClr val="FF0000"/>
                </a:solidFill>
              </a:rPr>
              <a:t>git </a:t>
            </a:r>
            <a:r>
              <a:rPr lang="fr-FR" dirty="0" err="1">
                <a:solidFill>
                  <a:srgbClr val="FF0000"/>
                </a:solidFill>
              </a:rPr>
              <a:t>checkout</a:t>
            </a:r>
            <a:r>
              <a:rPr lang="fr-FR" dirty="0">
                <a:solidFill>
                  <a:srgbClr val="FF0000"/>
                </a:solidFill>
              </a:rPr>
              <a:t> –b </a:t>
            </a:r>
            <a:r>
              <a:rPr lang="fr-FR" dirty="0" err="1">
                <a:solidFill>
                  <a:srgbClr val="FF0000"/>
                </a:solidFill>
              </a:rPr>
              <a:t>maNouvelleBranche</a:t>
            </a:r>
            <a:r>
              <a:rPr lang="fr-FR" dirty="0">
                <a:solidFill>
                  <a:srgbClr val="FF0000"/>
                </a:solidFill>
              </a:rPr>
              <a:t> </a:t>
            </a:r>
          </a:p>
        </p:txBody>
      </p:sp>
      <p:sp>
        <p:nvSpPr>
          <p:cNvPr id="55" name="Cube 54">
            <a:extLst>
              <a:ext uri="{FF2B5EF4-FFF2-40B4-BE49-F238E27FC236}">
                <a16:creationId xmlns="" xmlns:a16="http://schemas.microsoft.com/office/drawing/2014/main" id="{155F6E32-1628-4C7D-A64C-417D89608EC1}"/>
              </a:ext>
            </a:extLst>
          </p:cNvPr>
          <p:cNvSpPr/>
          <p:nvPr/>
        </p:nvSpPr>
        <p:spPr>
          <a:xfrm>
            <a:off x="7233207" y="3186052"/>
            <a:ext cx="279374" cy="288032"/>
          </a:xfrm>
          <a:prstGeom prst="cube">
            <a:avLst/>
          </a:prstGeom>
          <a:noFill/>
          <a:ln w="3175">
            <a:solidFill>
              <a:srgbClr val="00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7" name="Cube 56">
            <a:extLst>
              <a:ext uri="{FF2B5EF4-FFF2-40B4-BE49-F238E27FC236}">
                <a16:creationId xmlns="" xmlns:a16="http://schemas.microsoft.com/office/drawing/2014/main" id="{5F65347F-7C9C-4F1C-BE8D-4EF4231C2A56}"/>
              </a:ext>
            </a:extLst>
          </p:cNvPr>
          <p:cNvSpPr/>
          <p:nvPr/>
        </p:nvSpPr>
        <p:spPr>
          <a:xfrm>
            <a:off x="7233207" y="3186573"/>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60" name="Flèche : courbe vers le bas 59">
            <a:extLst>
              <a:ext uri="{FF2B5EF4-FFF2-40B4-BE49-F238E27FC236}">
                <a16:creationId xmlns="" xmlns:a16="http://schemas.microsoft.com/office/drawing/2014/main" id="{F2B0D6BD-38D3-467D-B9C8-74CA788A0E9E}"/>
              </a:ext>
            </a:extLst>
          </p:cNvPr>
          <p:cNvSpPr/>
          <p:nvPr/>
        </p:nvSpPr>
        <p:spPr>
          <a:xfrm rot="10800000">
            <a:off x="6897691" y="352955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9" name="Cube 38">
            <a:extLst>
              <a:ext uri="{FF2B5EF4-FFF2-40B4-BE49-F238E27FC236}">
                <a16:creationId xmlns="" xmlns:a16="http://schemas.microsoft.com/office/drawing/2014/main" id="{071C8534-5954-40F9-8405-F21215D00A52}"/>
              </a:ext>
            </a:extLst>
          </p:cNvPr>
          <p:cNvSpPr/>
          <p:nvPr/>
        </p:nvSpPr>
        <p:spPr>
          <a:xfrm>
            <a:off x="7270347" y="2569950"/>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3" name="Flèche : bas 42">
            <a:extLst>
              <a:ext uri="{FF2B5EF4-FFF2-40B4-BE49-F238E27FC236}">
                <a16:creationId xmlns="" xmlns:a16="http://schemas.microsoft.com/office/drawing/2014/main" id="{D9152F8A-41F3-4DAD-A817-D4A6710AE272}"/>
              </a:ext>
            </a:extLst>
          </p:cNvPr>
          <p:cNvSpPr/>
          <p:nvPr/>
        </p:nvSpPr>
        <p:spPr>
          <a:xfrm>
            <a:off x="7293110" y="2945342"/>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0" name="ZoneTexte 49">
            <a:extLst>
              <a:ext uri="{FF2B5EF4-FFF2-40B4-BE49-F238E27FC236}">
                <a16:creationId xmlns="" xmlns:a16="http://schemas.microsoft.com/office/drawing/2014/main" id="{24368C00-5076-481F-AA34-5E374C40ACB0}"/>
              </a:ext>
            </a:extLst>
          </p:cNvPr>
          <p:cNvSpPr txBox="1"/>
          <p:nvPr/>
        </p:nvSpPr>
        <p:spPr>
          <a:xfrm>
            <a:off x="6651109" y="2640088"/>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feature</a:t>
            </a:r>
            <a:endParaRPr lang="fr-FR" sz="1000" dirty="0">
              <a:solidFill>
                <a:schemeClr val="bg1">
                  <a:lumMod val="50000"/>
                </a:schemeClr>
              </a:solidFill>
            </a:endParaRPr>
          </a:p>
        </p:txBody>
      </p:sp>
    </p:spTree>
    <p:extLst>
      <p:ext uri="{BB962C8B-B14F-4D97-AF65-F5344CB8AC3E}">
        <p14:creationId xmlns:p14="http://schemas.microsoft.com/office/powerpoint/2010/main" val="19843042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Les branches</a:t>
            </a:r>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55</a:t>
            </a:fld>
            <a:endParaRPr lang="fr-FR" dirty="0"/>
          </a:p>
        </p:txBody>
      </p:sp>
      <p:sp>
        <p:nvSpPr>
          <p:cNvPr id="6" name="Cube 5">
            <a:extLst>
              <a:ext uri="{FF2B5EF4-FFF2-40B4-BE49-F238E27FC236}">
                <a16:creationId xmlns="" xmlns:a16="http://schemas.microsoft.com/office/drawing/2014/main" id="{9DC6DCB3-ABF4-41A6-A60F-555AE5C4745C}"/>
              </a:ext>
            </a:extLst>
          </p:cNvPr>
          <p:cNvSpPr/>
          <p:nvPr/>
        </p:nvSpPr>
        <p:spPr>
          <a:xfrm>
            <a:off x="149608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7" name="Flèche : courbe vers le bas 6">
            <a:extLst>
              <a:ext uri="{FF2B5EF4-FFF2-40B4-BE49-F238E27FC236}">
                <a16:creationId xmlns="" xmlns:a16="http://schemas.microsoft.com/office/drawing/2014/main" id="{74D3A3DE-E90C-48B6-A458-E6DBE166489B}"/>
              </a:ext>
            </a:extLst>
          </p:cNvPr>
          <p:cNvSpPr/>
          <p:nvPr/>
        </p:nvSpPr>
        <p:spPr>
          <a:xfrm rot="10800000">
            <a:off x="1635769" y="255578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Cube 7">
            <a:extLst>
              <a:ext uri="{FF2B5EF4-FFF2-40B4-BE49-F238E27FC236}">
                <a16:creationId xmlns="" xmlns:a16="http://schemas.microsoft.com/office/drawing/2014/main" id="{818382CE-157D-488E-985B-532CACF8EF45}"/>
              </a:ext>
            </a:extLst>
          </p:cNvPr>
          <p:cNvSpPr/>
          <p:nvPr/>
        </p:nvSpPr>
        <p:spPr>
          <a:xfrm>
            <a:off x="1976759"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9" name="Cube 8">
            <a:extLst>
              <a:ext uri="{FF2B5EF4-FFF2-40B4-BE49-F238E27FC236}">
                <a16:creationId xmlns="" xmlns:a16="http://schemas.microsoft.com/office/drawing/2014/main" id="{C12FDA67-5C64-416F-B688-198EAB59BF23}"/>
              </a:ext>
            </a:extLst>
          </p:cNvPr>
          <p:cNvSpPr/>
          <p:nvPr/>
        </p:nvSpPr>
        <p:spPr>
          <a:xfrm>
            <a:off x="2457436"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0" name="Cube 9">
            <a:extLst>
              <a:ext uri="{FF2B5EF4-FFF2-40B4-BE49-F238E27FC236}">
                <a16:creationId xmlns="" xmlns:a16="http://schemas.microsoft.com/office/drawing/2014/main" id="{2D88BCB3-75C4-4F90-B02C-A186B445B6E5}"/>
              </a:ext>
            </a:extLst>
          </p:cNvPr>
          <p:cNvSpPr/>
          <p:nvPr/>
        </p:nvSpPr>
        <p:spPr>
          <a:xfrm>
            <a:off x="2938113"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Cube 10">
            <a:extLst>
              <a:ext uri="{FF2B5EF4-FFF2-40B4-BE49-F238E27FC236}">
                <a16:creationId xmlns="" xmlns:a16="http://schemas.microsoft.com/office/drawing/2014/main" id="{10758C6D-091D-48C2-AF30-E1BB9E7E587E}"/>
              </a:ext>
            </a:extLst>
          </p:cNvPr>
          <p:cNvSpPr/>
          <p:nvPr/>
        </p:nvSpPr>
        <p:spPr>
          <a:xfrm>
            <a:off x="3418790"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2" name="Cube 11">
            <a:extLst>
              <a:ext uri="{FF2B5EF4-FFF2-40B4-BE49-F238E27FC236}">
                <a16:creationId xmlns="" xmlns:a16="http://schemas.microsoft.com/office/drawing/2014/main" id="{F66E616F-27A6-4898-BB71-C60B7BA53369}"/>
              </a:ext>
            </a:extLst>
          </p:cNvPr>
          <p:cNvSpPr/>
          <p:nvPr/>
        </p:nvSpPr>
        <p:spPr>
          <a:xfrm>
            <a:off x="3899467"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3" name="Cube 12">
            <a:extLst>
              <a:ext uri="{FF2B5EF4-FFF2-40B4-BE49-F238E27FC236}">
                <a16:creationId xmlns="" xmlns:a16="http://schemas.microsoft.com/office/drawing/2014/main" id="{A47E2614-F303-4ECB-9724-1BD74FA0C3A5}"/>
              </a:ext>
            </a:extLst>
          </p:cNvPr>
          <p:cNvSpPr/>
          <p:nvPr/>
        </p:nvSpPr>
        <p:spPr>
          <a:xfrm>
            <a:off x="4380144"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4" name="Cube 13">
            <a:extLst>
              <a:ext uri="{FF2B5EF4-FFF2-40B4-BE49-F238E27FC236}">
                <a16:creationId xmlns="" xmlns:a16="http://schemas.microsoft.com/office/drawing/2014/main" id="{79B1C22F-FBD8-4C6D-B74A-AC53917BE385}"/>
              </a:ext>
            </a:extLst>
          </p:cNvPr>
          <p:cNvSpPr/>
          <p:nvPr/>
        </p:nvSpPr>
        <p:spPr>
          <a:xfrm>
            <a:off x="4860821"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Cube 14">
            <a:extLst>
              <a:ext uri="{FF2B5EF4-FFF2-40B4-BE49-F238E27FC236}">
                <a16:creationId xmlns="" xmlns:a16="http://schemas.microsoft.com/office/drawing/2014/main" id="{AA86387C-7CC9-4E49-930C-F0D2C024C330}"/>
              </a:ext>
            </a:extLst>
          </p:cNvPr>
          <p:cNvSpPr/>
          <p:nvPr/>
        </p:nvSpPr>
        <p:spPr>
          <a:xfrm>
            <a:off x="5341498"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Cube 15">
            <a:extLst>
              <a:ext uri="{FF2B5EF4-FFF2-40B4-BE49-F238E27FC236}">
                <a16:creationId xmlns="" xmlns:a16="http://schemas.microsoft.com/office/drawing/2014/main" id="{AF46CF9C-3A31-4B01-91EC-2FDA7E037874}"/>
              </a:ext>
            </a:extLst>
          </p:cNvPr>
          <p:cNvSpPr/>
          <p:nvPr/>
        </p:nvSpPr>
        <p:spPr>
          <a:xfrm>
            <a:off x="5822175"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7" name="Cube 16">
            <a:extLst>
              <a:ext uri="{FF2B5EF4-FFF2-40B4-BE49-F238E27FC236}">
                <a16:creationId xmlns="" xmlns:a16="http://schemas.microsoft.com/office/drawing/2014/main" id="{742D445B-0B4D-413E-B99C-F712BE8FF9DF}"/>
              </a:ext>
            </a:extLst>
          </p:cNvPr>
          <p:cNvSpPr/>
          <p:nvPr/>
        </p:nvSpPr>
        <p:spPr>
          <a:xfrm>
            <a:off x="630285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8" name="Cube 17">
            <a:extLst>
              <a:ext uri="{FF2B5EF4-FFF2-40B4-BE49-F238E27FC236}">
                <a16:creationId xmlns="" xmlns:a16="http://schemas.microsoft.com/office/drawing/2014/main" id="{8F44AAE2-897A-49F2-875C-37EA92CCA776}"/>
              </a:ext>
            </a:extLst>
          </p:cNvPr>
          <p:cNvSpPr/>
          <p:nvPr/>
        </p:nvSpPr>
        <p:spPr>
          <a:xfrm>
            <a:off x="6783529"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9" name="Cube 18">
            <a:extLst>
              <a:ext uri="{FF2B5EF4-FFF2-40B4-BE49-F238E27FC236}">
                <a16:creationId xmlns="" xmlns:a16="http://schemas.microsoft.com/office/drawing/2014/main" id="{F45A9155-E33F-424A-AD6E-3AAAD085062C}"/>
              </a:ext>
            </a:extLst>
          </p:cNvPr>
          <p:cNvSpPr/>
          <p:nvPr/>
        </p:nvSpPr>
        <p:spPr>
          <a:xfrm>
            <a:off x="5115492" y="2754004"/>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0" name="Cube 19">
            <a:extLst>
              <a:ext uri="{FF2B5EF4-FFF2-40B4-BE49-F238E27FC236}">
                <a16:creationId xmlns="" xmlns:a16="http://schemas.microsoft.com/office/drawing/2014/main" id="{C38A1A3C-2843-4760-A070-91D2E63A555B}"/>
              </a:ext>
            </a:extLst>
          </p:cNvPr>
          <p:cNvSpPr/>
          <p:nvPr/>
        </p:nvSpPr>
        <p:spPr>
          <a:xfrm>
            <a:off x="5542801" y="3042036"/>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1" name="Cube 20">
            <a:extLst>
              <a:ext uri="{FF2B5EF4-FFF2-40B4-BE49-F238E27FC236}">
                <a16:creationId xmlns="" xmlns:a16="http://schemas.microsoft.com/office/drawing/2014/main" id="{46E63703-5251-45D3-AD06-142C582739E7}"/>
              </a:ext>
            </a:extLst>
          </p:cNvPr>
          <p:cNvSpPr/>
          <p:nvPr/>
        </p:nvSpPr>
        <p:spPr>
          <a:xfrm>
            <a:off x="6061921" y="3145237"/>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2" name="Cube 21">
            <a:extLst>
              <a:ext uri="{FF2B5EF4-FFF2-40B4-BE49-F238E27FC236}">
                <a16:creationId xmlns="" xmlns:a16="http://schemas.microsoft.com/office/drawing/2014/main" id="{700F1C82-BEA6-46D1-A97E-973C5544E626}"/>
              </a:ext>
            </a:extLst>
          </p:cNvPr>
          <p:cNvSpPr/>
          <p:nvPr/>
        </p:nvSpPr>
        <p:spPr>
          <a:xfrm>
            <a:off x="6643842" y="318605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3" name="Flèche : courbe vers le bas 22">
            <a:extLst>
              <a:ext uri="{FF2B5EF4-FFF2-40B4-BE49-F238E27FC236}">
                <a16:creationId xmlns="" xmlns:a16="http://schemas.microsoft.com/office/drawing/2014/main" id="{CE1DF0CC-C277-4455-8987-2AE64CC5E3B1}"/>
              </a:ext>
            </a:extLst>
          </p:cNvPr>
          <p:cNvSpPr/>
          <p:nvPr/>
        </p:nvSpPr>
        <p:spPr>
          <a:xfrm rot="10800000">
            <a:off x="2192190" y="2555150"/>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Flèche : courbe vers le bas 23">
            <a:extLst>
              <a:ext uri="{FF2B5EF4-FFF2-40B4-BE49-F238E27FC236}">
                <a16:creationId xmlns="" xmlns:a16="http://schemas.microsoft.com/office/drawing/2014/main" id="{1BF7D936-BB6E-4701-87E3-04188A487BC9}"/>
              </a:ext>
            </a:extLst>
          </p:cNvPr>
          <p:cNvSpPr/>
          <p:nvPr/>
        </p:nvSpPr>
        <p:spPr>
          <a:xfrm rot="10800000">
            <a:off x="2617668"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5" name="Flèche : courbe vers le bas 24">
            <a:extLst>
              <a:ext uri="{FF2B5EF4-FFF2-40B4-BE49-F238E27FC236}">
                <a16:creationId xmlns="" xmlns:a16="http://schemas.microsoft.com/office/drawing/2014/main" id="{A8DE7A3A-4AF7-4038-88B7-1D23275EBB5C}"/>
              </a:ext>
            </a:extLst>
          </p:cNvPr>
          <p:cNvSpPr/>
          <p:nvPr/>
        </p:nvSpPr>
        <p:spPr>
          <a:xfrm rot="10800000">
            <a:off x="3077800"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6" name="Flèche : courbe vers le bas 25">
            <a:extLst>
              <a:ext uri="{FF2B5EF4-FFF2-40B4-BE49-F238E27FC236}">
                <a16:creationId xmlns="" xmlns:a16="http://schemas.microsoft.com/office/drawing/2014/main" id="{A01F7642-D2CF-4230-B073-431156ED5DA5}"/>
              </a:ext>
            </a:extLst>
          </p:cNvPr>
          <p:cNvSpPr/>
          <p:nvPr/>
        </p:nvSpPr>
        <p:spPr>
          <a:xfrm rot="10800000">
            <a:off x="3558477"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7" name="Flèche : courbe vers le bas 26">
            <a:extLst>
              <a:ext uri="{FF2B5EF4-FFF2-40B4-BE49-F238E27FC236}">
                <a16:creationId xmlns="" xmlns:a16="http://schemas.microsoft.com/office/drawing/2014/main" id="{2E7E874D-5E8D-490C-81B6-3118778CFE4E}"/>
              </a:ext>
            </a:extLst>
          </p:cNvPr>
          <p:cNvSpPr/>
          <p:nvPr/>
        </p:nvSpPr>
        <p:spPr>
          <a:xfrm rot="10800000">
            <a:off x="4053563"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8" name="Flèche : courbe vers le bas 27">
            <a:extLst>
              <a:ext uri="{FF2B5EF4-FFF2-40B4-BE49-F238E27FC236}">
                <a16:creationId xmlns="" xmlns:a16="http://schemas.microsoft.com/office/drawing/2014/main" id="{039A4423-B8D7-4994-9A8C-CB3B3B2A3933}"/>
              </a:ext>
            </a:extLst>
          </p:cNvPr>
          <p:cNvSpPr/>
          <p:nvPr/>
        </p:nvSpPr>
        <p:spPr>
          <a:xfrm rot="10800000">
            <a:off x="4549639" y="254068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9" name="Flèche : courbe vers le bas 28">
            <a:extLst>
              <a:ext uri="{FF2B5EF4-FFF2-40B4-BE49-F238E27FC236}">
                <a16:creationId xmlns="" xmlns:a16="http://schemas.microsoft.com/office/drawing/2014/main" id="{D0628B4D-9D11-40B2-AB1E-919556738014}"/>
              </a:ext>
            </a:extLst>
          </p:cNvPr>
          <p:cNvSpPr/>
          <p:nvPr/>
        </p:nvSpPr>
        <p:spPr>
          <a:xfrm rot="10800000">
            <a:off x="5046005"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0" name="Flèche : courbe vers le bas 29">
            <a:extLst>
              <a:ext uri="{FF2B5EF4-FFF2-40B4-BE49-F238E27FC236}">
                <a16:creationId xmlns="" xmlns:a16="http://schemas.microsoft.com/office/drawing/2014/main" id="{114E5884-2F5F-4D41-A328-3C6695C6A7C0}"/>
              </a:ext>
            </a:extLst>
          </p:cNvPr>
          <p:cNvSpPr/>
          <p:nvPr/>
        </p:nvSpPr>
        <p:spPr>
          <a:xfrm rot="10800000">
            <a:off x="5511970" y="2535211"/>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1" name="Flèche : courbe vers le bas 30">
            <a:extLst>
              <a:ext uri="{FF2B5EF4-FFF2-40B4-BE49-F238E27FC236}">
                <a16:creationId xmlns="" xmlns:a16="http://schemas.microsoft.com/office/drawing/2014/main" id="{3BE28748-C97C-45C8-8366-5A2C65D878AC}"/>
              </a:ext>
            </a:extLst>
          </p:cNvPr>
          <p:cNvSpPr/>
          <p:nvPr/>
        </p:nvSpPr>
        <p:spPr>
          <a:xfrm rot="10800000">
            <a:off x="5972814"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2" name="Flèche : courbe vers le bas 31">
            <a:extLst>
              <a:ext uri="{FF2B5EF4-FFF2-40B4-BE49-F238E27FC236}">
                <a16:creationId xmlns="" xmlns:a16="http://schemas.microsoft.com/office/drawing/2014/main" id="{9676CE0E-FDF6-4C9D-97D7-AD201ADF702B}"/>
              </a:ext>
            </a:extLst>
          </p:cNvPr>
          <p:cNvSpPr/>
          <p:nvPr/>
        </p:nvSpPr>
        <p:spPr>
          <a:xfrm rot="10800000">
            <a:off x="6445229"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3" name="Flèche : courbe vers le bas 32">
            <a:extLst>
              <a:ext uri="{FF2B5EF4-FFF2-40B4-BE49-F238E27FC236}">
                <a16:creationId xmlns="" xmlns:a16="http://schemas.microsoft.com/office/drawing/2014/main" id="{2BE03E9A-DA41-4390-80CF-F0FFCD848EA6}"/>
              </a:ext>
            </a:extLst>
          </p:cNvPr>
          <p:cNvSpPr/>
          <p:nvPr/>
        </p:nvSpPr>
        <p:spPr>
          <a:xfrm rot="11488737">
            <a:off x="6247243" y="348004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4" name="Flèche : courbe vers le bas 33">
            <a:extLst>
              <a:ext uri="{FF2B5EF4-FFF2-40B4-BE49-F238E27FC236}">
                <a16:creationId xmlns="" xmlns:a16="http://schemas.microsoft.com/office/drawing/2014/main" id="{CA44E97F-72EC-483F-9417-C2095AA9DAE5}"/>
              </a:ext>
            </a:extLst>
          </p:cNvPr>
          <p:cNvSpPr/>
          <p:nvPr/>
        </p:nvSpPr>
        <p:spPr>
          <a:xfrm rot="11488737">
            <a:off x="5651233" y="341988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5" name="Flèche : courbe vers le bas 34">
            <a:extLst>
              <a:ext uri="{FF2B5EF4-FFF2-40B4-BE49-F238E27FC236}">
                <a16:creationId xmlns="" xmlns:a16="http://schemas.microsoft.com/office/drawing/2014/main" id="{A61FA76E-5F8A-4C76-9CE0-D007E91FABB6}"/>
              </a:ext>
            </a:extLst>
          </p:cNvPr>
          <p:cNvSpPr/>
          <p:nvPr/>
        </p:nvSpPr>
        <p:spPr>
          <a:xfrm rot="12669746">
            <a:off x="5103999" y="316792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6" name="Flèche : courbe vers le bas 35">
            <a:extLst>
              <a:ext uri="{FF2B5EF4-FFF2-40B4-BE49-F238E27FC236}">
                <a16:creationId xmlns="" xmlns:a16="http://schemas.microsoft.com/office/drawing/2014/main" id="{1BDC918A-D9D8-4B56-921F-15F97DF2F192}"/>
              </a:ext>
            </a:extLst>
          </p:cNvPr>
          <p:cNvSpPr/>
          <p:nvPr/>
        </p:nvSpPr>
        <p:spPr>
          <a:xfrm rot="13679033">
            <a:off x="4663803" y="2624239"/>
            <a:ext cx="395081" cy="35288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7" name="Cube 36">
            <a:extLst>
              <a:ext uri="{FF2B5EF4-FFF2-40B4-BE49-F238E27FC236}">
                <a16:creationId xmlns="" xmlns:a16="http://schemas.microsoft.com/office/drawing/2014/main" id="{0A60BD64-A925-4341-A20A-1DF5E753A9F6}"/>
              </a:ext>
            </a:extLst>
          </p:cNvPr>
          <p:cNvSpPr/>
          <p:nvPr/>
        </p:nvSpPr>
        <p:spPr>
          <a:xfrm>
            <a:off x="6787070" y="1734086"/>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8" name="Cube 37">
            <a:extLst>
              <a:ext uri="{FF2B5EF4-FFF2-40B4-BE49-F238E27FC236}">
                <a16:creationId xmlns="" xmlns:a16="http://schemas.microsoft.com/office/drawing/2014/main" id="{120F8FDC-ABB1-427A-B984-2B7AFBBE31EB}"/>
              </a:ext>
            </a:extLst>
          </p:cNvPr>
          <p:cNvSpPr/>
          <p:nvPr/>
        </p:nvSpPr>
        <p:spPr>
          <a:xfrm>
            <a:off x="4860821" y="1647984"/>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1" name="Flèche : bas 40">
            <a:extLst>
              <a:ext uri="{FF2B5EF4-FFF2-40B4-BE49-F238E27FC236}">
                <a16:creationId xmlns="" xmlns:a16="http://schemas.microsoft.com/office/drawing/2014/main" id="{2BABD358-55A8-4FE8-97E8-F27EAE201119}"/>
              </a:ext>
            </a:extLst>
          </p:cNvPr>
          <p:cNvSpPr/>
          <p:nvPr/>
        </p:nvSpPr>
        <p:spPr>
          <a:xfrm>
            <a:off x="6823374" y="2061199"/>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2" name="Flèche : bas 41">
            <a:extLst>
              <a:ext uri="{FF2B5EF4-FFF2-40B4-BE49-F238E27FC236}">
                <a16:creationId xmlns="" xmlns:a16="http://schemas.microsoft.com/office/drawing/2014/main" id="{12278DF4-E31C-4E87-A257-7CB66ECA81CA}"/>
              </a:ext>
            </a:extLst>
          </p:cNvPr>
          <p:cNvSpPr/>
          <p:nvPr/>
        </p:nvSpPr>
        <p:spPr>
          <a:xfrm>
            <a:off x="4890551" y="2012846"/>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6" name="ZoneTexte 45">
            <a:extLst>
              <a:ext uri="{FF2B5EF4-FFF2-40B4-BE49-F238E27FC236}">
                <a16:creationId xmlns="" xmlns:a16="http://schemas.microsoft.com/office/drawing/2014/main" id="{ED812340-E835-49A0-9AC7-A57C910C1014}"/>
              </a:ext>
            </a:extLst>
          </p:cNvPr>
          <p:cNvSpPr txBox="1"/>
          <p:nvPr/>
        </p:nvSpPr>
        <p:spPr>
          <a:xfrm>
            <a:off x="-756592" y="4168166"/>
            <a:ext cx="914400" cy="914400"/>
          </a:xfrm>
          <a:prstGeom prst="rect">
            <a:avLst/>
          </a:prstGeom>
          <a:noFill/>
        </p:spPr>
        <p:txBody>
          <a:bodyPr wrap="none" lIns="0" tIns="0" rIns="0" bIns="0" rtlCol="0">
            <a:noAutofit/>
          </a:bodyPr>
          <a:lstStyle/>
          <a:p>
            <a:endParaRPr lang="fr-FR" sz="1400" dirty="0">
              <a:solidFill>
                <a:schemeClr val="accent4"/>
              </a:solidFill>
            </a:endParaRPr>
          </a:p>
        </p:txBody>
      </p:sp>
      <p:sp>
        <p:nvSpPr>
          <p:cNvPr id="48" name="ZoneTexte 47">
            <a:extLst>
              <a:ext uri="{FF2B5EF4-FFF2-40B4-BE49-F238E27FC236}">
                <a16:creationId xmlns="" xmlns:a16="http://schemas.microsoft.com/office/drawing/2014/main" id="{959AD9E9-A133-4CB8-9779-2F56EC6CF7CD}"/>
              </a:ext>
            </a:extLst>
          </p:cNvPr>
          <p:cNvSpPr txBox="1"/>
          <p:nvPr/>
        </p:nvSpPr>
        <p:spPr>
          <a:xfrm>
            <a:off x="4723932" y="1495868"/>
            <a:ext cx="629022" cy="165094"/>
          </a:xfrm>
          <a:prstGeom prst="rect">
            <a:avLst/>
          </a:prstGeom>
          <a:noFill/>
        </p:spPr>
        <p:txBody>
          <a:bodyPr wrap="square" lIns="0" tIns="0" rIns="0" bIns="0" rtlCol="0">
            <a:noAutofit/>
          </a:bodyPr>
          <a:lstStyle/>
          <a:p>
            <a:pPr algn="ctr"/>
            <a:r>
              <a:rPr lang="fr-FR" sz="1000" dirty="0">
                <a:solidFill>
                  <a:schemeClr val="bg1">
                    <a:lumMod val="50000"/>
                  </a:schemeClr>
                </a:solidFill>
              </a:rPr>
              <a:t>master</a:t>
            </a:r>
          </a:p>
        </p:txBody>
      </p:sp>
      <p:sp>
        <p:nvSpPr>
          <p:cNvPr id="49" name="ZoneTexte 48">
            <a:extLst>
              <a:ext uri="{FF2B5EF4-FFF2-40B4-BE49-F238E27FC236}">
                <a16:creationId xmlns="" xmlns:a16="http://schemas.microsoft.com/office/drawing/2014/main" id="{9938B966-99E1-491F-8E64-F8D7D3568F7F}"/>
              </a:ext>
            </a:extLst>
          </p:cNvPr>
          <p:cNvSpPr txBox="1"/>
          <p:nvPr/>
        </p:nvSpPr>
        <p:spPr>
          <a:xfrm>
            <a:off x="6657931" y="1550907"/>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develop</a:t>
            </a:r>
            <a:endParaRPr lang="fr-FR" sz="1000" dirty="0">
              <a:solidFill>
                <a:schemeClr val="bg1">
                  <a:lumMod val="50000"/>
                </a:schemeClr>
              </a:solidFill>
            </a:endParaRPr>
          </a:p>
        </p:txBody>
      </p:sp>
      <p:sp>
        <p:nvSpPr>
          <p:cNvPr id="51" name="Cube 50">
            <a:extLst>
              <a:ext uri="{FF2B5EF4-FFF2-40B4-BE49-F238E27FC236}">
                <a16:creationId xmlns="" xmlns:a16="http://schemas.microsoft.com/office/drawing/2014/main" id="{9B377EAA-6536-413E-9FDE-BF1D4F2C2FF7}"/>
              </a:ext>
            </a:extLst>
          </p:cNvPr>
          <p:cNvSpPr/>
          <p:nvPr/>
        </p:nvSpPr>
        <p:spPr>
          <a:xfrm>
            <a:off x="4890551" y="3933342"/>
            <a:ext cx="279374" cy="288032"/>
          </a:xfrm>
          <a:prstGeom prst="cube">
            <a:avLst/>
          </a:prstGeom>
          <a:solidFill>
            <a:srgbClr val="FF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2" name="Flèche : bas 51">
            <a:extLst>
              <a:ext uri="{FF2B5EF4-FFF2-40B4-BE49-F238E27FC236}">
                <a16:creationId xmlns="" xmlns:a16="http://schemas.microsoft.com/office/drawing/2014/main" id="{FDC3D122-C00F-4E17-B005-39C4C57EE821}"/>
              </a:ext>
            </a:extLst>
          </p:cNvPr>
          <p:cNvSpPr/>
          <p:nvPr/>
        </p:nvSpPr>
        <p:spPr>
          <a:xfrm rot="13961153">
            <a:off x="5235486" y="3798596"/>
            <a:ext cx="169486" cy="275575"/>
          </a:xfrm>
          <a:prstGeom prst="downArrow">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3" name="ZoneTexte 52">
            <a:extLst>
              <a:ext uri="{FF2B5EF4-FFF2-40B4-BE49-F238E27FC236}">
                <a16:creationId xmlns="" xmlns:a16="http://schemas.microsoft.com/office/drawing/2014/main" id="{A579ED5C-2A08-4C55-8593-9F3E3F9A246B}"/>
              </a:ext>
            </a:extLst>
          </p:cNvPr>
          <p:cNvSpPr txBox="1"/>
          <p:nvPr/>
        </p:nvSpPr>
        <p:spPr>
          <a:xfrm>
            <a:off x="4715727" y="4282409"/>
            <a:ext cx="629022" cy="165094"/>
          </a:xfrm>
          <a:prstGeom prst="rect">
            <a:avLst/>
          </a:prstGeom>
          <a:noFill/>
        </p:spPr>
        <p:txBody>
          <a:bodyPr wrap="square" lIns="0" tIns="0" rIns="0" bIns="0" rtlCol="0">
            <a:noAutofit/>
          </a:bodyPr>
          <a:lstStyle/>
          <a:p>
            <a:pPr algn="ctr"/>
            <a:r>
              <a:rPr lang="fr-FR" sz="1000" b="1" dirty="0">
                <a:solidFill>
                  <a:srgbClr val="FF0000"/>
                </a:solidFill>
              </a:rPr>
              <a:t>HEAD</a:t>
            </a:r>
          </a:p>
        </p:txBody>
      </p:sp>
      <p:sp>
        <p:nvSpPr>
          <p:cNvPr id="54" name="Espace réservé du contenu 1">
            <a:extLst>
              <a:ext uri="{FF2B5EF4-FFF2-40B4-BE49-F238E27FC236}">
                <a16:creationId xmlns="" xmlns:a16="http://schemas.microsoft.com/office/drawing/2014/main" id="{5E41D92C-C17C-4431-9C37-48F38C8BF692}"/>
              </a:ext>
            </a:extLst>
          </p:cNvPr>
          <p:cNvSpPr>
            <a:spLocks noGrp="1"/>
          </p:cNvSpPr>
          <p:nvPr>
            <p:ph idx="1"/>
          </p:nvPr>
        </p:nvSpPr>
        <p:spPr>
          <a:xfrm>
            <a:off x="342578" y="852985"/>
            <a:ext cx="8460000" cy="2540332"/>
          </a:xfrm>
        </p:spPr>
        <p:txBody>
          <a:bodyPr/>
          <a:lstStyle/>
          <a:p>
            <a:r>
              <a:rPr lang="fr-FR" dirty="0"/>
              <a:t>J’ai crée sur le commit sur lequel je suis, un nouveau pointeur bleu (une branche donc) qui pointe sur ledit commit. J’ai appelé cette branche «</a:t>
            </a:r>
            <a:r>
              <a:rPr lang="fr-FR" dirty="0" err="1"/>
              <a:t>maNouvelleBranche</a:t>
            </a:r>
            <a:r>
              <a:rPr lang="fr-FR" dirty="0"/>
              <a:t> »</a:t>
            </a:r>
          </a:p>
        </p:txBody>
      </p:sp>
      <p:sp>
        <p:nvSpPr>
          <p:cNvPr id="55" name="Cube 54">
            <a:extLst>
              <a:ext uri="{FF2B5EF4-FFF2-40B4-BE49-F238E27FC236}">
                <a16:creationId xmlns="" xmlns:a16="http://schemas.microsoft.com/office/drawing/2014/main" id="{155F6E32-1628-4C7D-A64C-417D89608EC1}"/>
              </a:ext>
            </a:extLst>
          </p:cNvPr>
          <p:cNvSpPr/>
          <p:nvPr/>
        </p:nvSpPr>
        <p:spPr>
          <a:xfrm>
            <a:off x="7233207" y="3186052"/>
            <a:ext cx="279374" cy="288032"/>
          </a:xfrm>
          <a:prstGeom prst="cube">
            <a:avLst/>
          </a:prstGeom>
          <a:noFill/>
          <a:ln w="3175">
            <a:solidFill>
              <a:srgbClr val="00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7" name="Cube 56">
            <a:extLst>
              <a:ext uri="{FF2B5EF4-FFF2-40B4-BE49-F238E27FC236}">
                <a16:creationId xmlns="" xmlns:a16="http://schemas.microsoft.com/office/drawing/2014/main" id="{5F65347F-7C9C-4F1C-BE8D-4EF4231C2A56}"/>
              </a:ext>
            </a:extLst>
          </p:cNvPr>
          <p:cNvSpPr/>
          <p:nvPr/>
        </p:nvSpPr>
        <p:spPr>
          <a:xfrm>
            <a:off x="7233207" y="3186573"/>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60" name="Flèche : courbe vers le bas 59">
            <a:extLst>
              <a:ext uri="{FF2B5EF4-FFF2-40B4-BE49-F238E27FC236}">
                <a16:creationId xmlns="" xmlns:a16="http://schemas.microsoft.com/office/drawing/2014/main" id="{F2B0D6BD-38D3-467D-B9C8-74CA788A0E9E}"/>
              </a:ext>
            </a:extLst>
          </p:cNvPr>
          <p:cNvSpPr/>
          <p:nvPr/>
        </p:nvSpPr>
        <p:spPr>
          <a:xfrm rot="10800000">
            <a:off x="6897691" y="352955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9" name="Cube 38">
            <a:extLst>
              <a:ext uri="{FF2B5EF4-FFF2-40B4-BE49-F238E27FC236}">
                <a16:creationId xmlns="" xmlns:a16="http://schemas.microsoft.com/office/drawing/2014/main" id="{071C8534-5954-40F9-8405-F21215D00A52}"/>
              </a:ext>
            </a:extLst>
          </p:cNvPr>
          <p:cNvSpPr/>
          <p:nvPr/>
        </p:nvSpPr>
        <p:spPr>
          <a:xfrm>
            <a:off x="7270347" y="2569950"/>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3" name="Flèche : bas 42">
            <a:extLst>
              <a:ext uri="{FF2B5EF4-FFF2-40B4-BE49-F238E27FC236}">
                <a16:creationId xmlns="" xmlns:a16="http://schemas.microsoft.com/office/drawing/2014/main" id="{D9152F8A-41F3-4DAD-A817-D4A6710AE272}"/>
              </a:ext>
            </a:extLst>
          </p:cNvPr>
          <p:cNvSpPr/>
          <p:nvPr/>
        </p:nvSpPr>
        <p:spPr>
          <a:xfrm>
            <a:off x="7293110" y="2945342"/>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0" name="ZoneTexte 49">
            <a:extLst>
              <a:ext uri="{FF2B5EF4-FFF2-40B4-BE49-F238E27FC236}">
                <a16:creationId xmlns="" xmlns:a16="http://schemas.microsoft.com/office/drawing/2014/main" id="{24368C00-5076-481F-AA34-5E374C40ACB0}"/>
              </a:ext>
            </a:extLst>
          </p:cNvPr>
          <p:cNvSpPr txBox="1"/>
          <p:nvPr/>
        </p:nvSpPr>
        <p:spPr>
          <a:xfrm>
            <a:off x="6651109" y="2640088"/>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feature</a:t>
            </a:r>
            <a:endParaRPr lang="fr-FR" sz="1000" dirty="0">
              <a:solidFill>
                <a:schemeClr val="bg1">
                  <a:lumMod val="50000"/>
                </a:schemeClr>
              </a:solidFill>
            </a:endParaRPr>
          </a:p>
        </p:txBody>
      </p:sp>
      <p:sp>
        <p:nvSpPr>
          <p:cNvPr id="56" name="Cube 55">
            <a:extLst>
              <a:ext uri="{FF2B5EF4-FFF2-40B4-BE49-F238E27FC236}">
                <a16:creationId xmlns="" xmlns:a16="http://schemas.microsoft.com/office/drawing/2014/main" id="{431AD4D0-B231-4DCA-97FD-847A91E0781F}"/>
              </a:ext>
            </a:extLst>
          </p:cNvPr>
          <p:cNvSpPr/>
          <p:nvPr/>
        </p:nvSpPr>
        <p:spPr>
          <a:xfrm>
            <a:off x="5453235" y="3634650"/>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8" name="Flèche : bas 57">
            <a:extLst>
              <a:ext uri="{FF2B5EF4-FFF2-40B4-BE49-F238E27FC236}">
                <a16:creationId xmlns="" xmlns:a16="http://schemas.microsoft.com/office/drawing/2014/main" id="{587DECC9-E266-4595-B1F9-B1EC5ADBA9E9}"/>
              </a:ext>
            </a:extLst>
          </p:cNvPr>
          <p:cNvSpPr/>
          <p:nvPr/>
        </p:nvSpPr>
        <p:spPr>
          <a:xfrm rot="10800000">
            <a:off x="5518647" y="3341581"/>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9" name="ZoneTexte 58">
            <a:extLst>
              <a:ext uri="{FF2B5EF4-FFF2-40B4-BE49-F238E27FC236}">
                <a16:creationId xmlns="" xmlns:a16="http://schemas.microsoft.com/office/drawing/2014/main" id="{C81297AF-4816-47DA-8B39-7BC6F801CF3D}"/>
              </a:ext>
            </a:extLst>
          </p:cNvPr>
          <p:cNvSpPr txBox="1"/>
          <p:nvPr/>
        </p:nvSpPr>
        <p:spPr>
          <a:xfrm>
            <a:off x="5394866" y="3908295"/>
            <a:ext cx="1187360" cy="179011"/>
          </a:xfrm>
          <a:prstGeom prst="rect">
            <a:avLst/>
          </a:prstGeom>
          <a:noFill/>
        </p:spPr>
        <p:txBody>
          <a:bodyPr wrap="square" lIns="0" tIns="0" rIns="0" bIns="0" rtlCol="0">
            <a:noAutofit/>
          </a:bodyPr>
          <a:lstStyle/>
          <a:p>
            <a:pPr algn="ctr"/>
            <a:r>
              <a:rPr lang="fr-FR" sz="1000" dirty="0" err="1">
                <a:solidFill>
                  <a:schemeClr val="bg1">
                    <a:lumMod val="50000"/>
                  </a:schemeClr>
                </a:solidFill>
              </a:rPr>
              <a:t>maNouvelleBranche</a:t>
            </a:r>
            <a:endParaRPr lang="fr-FR" sz="1000" dirty="0">
              <a:solidFill>
                <a:schemeClr val="bg1">
                  <a:lumMod val="50000"/>
                </a:schemeClr>
              </a:solidFill>
            </a:endParaRPr>
          </a:p>
        </p:txBody>
      </p:sp>
    </p:spTree>
    <p:extLst>
      <p:ext uri="{BB962C8B-B14F-4D97-AF65-F5344CB8AC3E}">
        <p14:creationId xmlns:p14="http://schemas.microsoft.com/office/powerpoint/2010/main" val="807728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853ED645-8609-4BC3-BA8F-2B32709EC62A}"/>
              </a:ext>
            </a:extLst>
          </p:cNvPr>
          <p:cNvSpPr>
            <a:spLocks noGrp="1"/>
          </p:cNvSpPr>
          <p:nvPr>
            <p:ph idx="1"/>
          </p:nvPr>
        </p:nvSpPr>
        <p:spPr/>
        <p:txBody>
          <a:bodyPr/>
          <a:lstStyle/>
          <a:p>
            <a:pPr marL="179387" lvl="1" indent="0">
              <a:buNone/>
            </a:pPr>
            <a:endParaRPr lang="fr-FR" dirty="0" smtClean="0"/>
          </a:p>
          <a:p>
            <a:pPr marL="179387" lvl="1" indent="0">
              <a:buNone/>
            </a:pPr>
            <a:r>
              <a:rPr lang="fr-FR" dirty="0" smtClean="0"/>
              <a:t>Ainsi </a:t>
            </a:r>
            <a:r>
              <a:rPr lang="fr-FR" dirty="0"/>
              <a:t>les </a:t>
            </a:r>
            <a:r>
              <a:rPr lang="fr-FR" dirty="0">
                <a:solidFill>
                  <a:srgbClr val="FF0000"/>
                </a:solidFill>
              </a:rPr>
              <a:t>branches</a:t>
            </a:r>
            <a:r>
              <a:rPr lang="fr-FR" dirty="0"/>
              <a:t> sont des pointeurs qu’on crée mais qu’on ne déplace pas à la main. Git les </a:t>
            </a:r>
            <a:r>
              <a:rPr lang="fr-FR" dirty="0">
                <a:solidFill>
                  <a:srgbClr val="FF0000"/>
                </a:solidFill>
              </a:rPr>
              <a:t>déplace</a:t>
            </a:r>
            <a:r>
              <a:rPr lang="fr-FR" dirty="0"/>
              <a:t> automatiquement lors de création de nouveaux commit.</a:t>
            </a:r>
          </a:p>
          <a:p>
            <a:pPr marL="179387" lvl="1" indent="0">
              <a:buNone/>
            </a:pPr>
            <a:endParaRPr lang="fr-FR" dirty="0"/>
          </a:p>
          <a:p>
            <a:pPr marL="179387" lvl="1" indent="0">
              <a:buNone/>
            </a:pPr>
            <a:endParaRPr lang="fr-FR" dirty="0"/>
          </a:p>
          <a:p>
            <a:pPr marL="179387" lvl="1" indent="0">
              <a:buNone/>
            </a:pPr>
            <a:r>
              <a:rPr lang="fr-FR" dirty="0"/>
              <a:t>La </a:t>
            </a:r>
            <a:r>
              <a:rPr lang="fr-FR" dirty="0">
                <a:solidFill>
                  <a:srgbClr val="FF0000"/>
                </a:solidFill>
              </a:rPr>
              <a:t>HEAD</a:t>
            </a:r>
            <a:r>
              <a:rPr lang="fr-FR" dirty="0"/>
              <a:t> quant a elle </a:t>
            </a:r>
            <a:r>
              <a:rPr lang="fr-FR" dirty="0" smtClean="0"/>
              <a:t>est </a:t>
            </a:r>
            <a:r>
              <a:rPr lang="fr-FR" dirty="0" smtClean="0">
                <a:solidFill>
                  <a:srgbClr val="FF0000"/>
                </a:solidFill>
              </a:rPr>
              <a:t>se déplace aussi automatiquement </a:t>
            </a:r>
            <a:r>
              <a:rPr lang="fr-FR" dirty="0"/>
              <a:t>par Git lorsqu’on crée un nouveau commit.</a:t>
            </a:r>
          </a:p>
          <a:p>
            <a:pPr marL="179387" lvl="1" indent="0">
              <a:buNone/>
            </a:pPr>
            <a:endParaRPr lang="fr-FR" dirty="0"/>
          </a:p>
          <a:p>
            <a:pPr marL="179387" lvl="1" indent="0">
              <a:buNone/>
            </a:pPr>
            <a:r>
              <a:rPr lang="fr-FR" dirty="0"/>
              <a:t>Mais </a:t>
            </a:r>
            <a:r>
              <a:rPr lang="fr-FR" dirty="0">
                <a:solidFill>
                  <a:srgbClr val="FF0000"/>
                </a:solidFill>
              </a:rPr>
              <a:t>HEAD est le seul pointeur que l’on peut déplacer manuellement </a:t>
            </a:r>
            <a:r>
              <a:rPr lang="fr-FR" dirty="0"/>
              <a:t>(C’est notre curseur. Grâce à lui on peut voyager dans le </a:t>
            </a:r>
            <a:r>
              <a:rPr lang="fr-FR" dirty="0" smtClean="0"/>
              <a:t>temps !)</a:t>
            </a:r>
            <a:endParaRPr lang="fr-FR" dirty="0"/>
          </a:p>
        </p:txBody>
      </p:sp>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Les branches</a:t>
            </a:r>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56</a:t>
            </a:fld>
            <a:endParaRPr lang="fr-FR" dirty="0"/>
          </a:p>
        </p:txBody>
      </p:sp>
      <p:pic>
        <p:nvPicPr>
          <p:cNvPr id="9218" name="Picture 2" descr="Résultat de recherche d'images pour &quot;doc retour vers le futur&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272" y="3363838"/>
            <a:ext cx="1633475" cy="115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5559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CCDE72DE-F822-458F-958C-22872F9C1A3E}"/>
              </a:ext>
            </a:extLst>
          </p:cNvPr>
          <p:cNvSpPr>
            <a:spLocks noGrp="1"/>
          </p:cNvSpPr>
          <p:nvPr>
            <p:ph idx="1"/>
          </p:nvPr>
        </p:nvSpPr>
        <p:spPr/>
        <p:txBody>
          <a:bodyPr/>
          <a:lstStyle/>
          <a:p>
            <a:r>
              <a:rPr lang="fr-FR" dirty="0"/>
              <a:t>Quelques commandes:</a:t>
            </a:r>
          </a:p>
          <a:p>
            <a:endParaRPr lang="fr-FR" dirty="0"/>
          </a:p>
          <a:p>
            <a:pPr marL="179387" lvl="1" indent="0">
              <a:buNone/>
            </a:pPr>
            <a:endParaRPr lang="fr-FR" dirty="0" smtClean="0"/>
          </a:p>
          <a:p>
            <a:pPr marL="179387" lvl="1" indent="0">
              <a:buNone/>
            </a:pPr>
            <a:r>
              <a:rPr lang="fr-FR" dirty="0" smtClean="0"/>
              <a:t>Permet </a:t>
            </a:r>
            <a:r>
              <a:rPr lang="fr-FR" dirty="0"/>
              <a:t>de lister les branches </a:t>
            </a:r>
            <a:r>
              <a:rPr lang="fr-FR" dirty="0">
                <a:solidFill>
                  <a:srgbClr val="FF0000"/>
                </a:solidFill>
              </a:rPr>
              <a:t>LOCALES</a:t>
            </a:r>
            <a:r>
              <a:rPr lang="fr-FR" dirty="0"/>
              <a:t> </a:t>
            </a:r>
            <a:r>
              <a:rPr lang="fr-FR" dirty="0" smtClean="0"/>
              <a:t>!</a:t>
            </a:r>
          </a:p>
          <a:p>
            <a:pPr marL="179387" lvl="1" indent="0">
              <a:buNone/>
            </a:pPr>
            <a:endParaRPr lang="fr-FR" dirty="0"/>
          </a:p>
          <a:p>
            <a:pPr marL="179387" lvl="1" indent="0">
              <a:buNone/>
            </a:pPr>
            <a:endParaRPr lang="fr-FR" dirty="0" smtClean="0"/>
          </a:p>
          <a:p>
            <a:pPr marL="179387" lvl="1" indent="0">
              <a:buNone/>
            </a:pPr>
            <a:endParaRPr lang="fr-FR" dirty="0"/>
          </a:p>
          <a:p>
            <a:pPr marL="179387" lvl="1" indent="0">
              <a:buNone/>
            </a:pPr>
            <a:endParaRPr lang="fr-FR" dirty="0" smtClean="0"/>
          </a:p>
          <a:p>
            <a:pPr marL="179387" lvl="1" indent="0">
              <a:buNone/>
            </a:pPr>
            <a:r>
              <a:rPr lang="fr-FR" dirty="0" smtClean="0"/>
              <a:t>Pour </a:t>
            </a:r>
            <a:r>
              <a:rPr lang="fr-FR" dirty="0"/>
              <a:t>voir les branches de la </a:t>
            </a:r>
            <a:r>
              <a:rPr lang="fr-FR" dirty="0" err="1"/>
              <a:t>remote</a:t>
            </a:r>
            <a:r>
              <a:rPr lang="fr-FR" dirty="0"/>
              <a:t>: </a:t>
            </a:r>
            <a:r>
              <a:rPr lang="fr-FR" dirty="0">
                <a:solidFill>
                  <a:srgbClr val="FF0000"/>
                </a:solidFill>
              </a:rPr>
              <a:t>git </a:t>
            </a:r>
            <a:r>
              <a:rPr lang="fr-FR" dirty="0" err="1">
                <a:solidFill>
                  <a:srgbClr val="FF0000"/>
                </a:solidFill>
              </a:rPr>
              <a:t>remote</a:t>
            </a:r>
            <a:r>
              <a:rPr lang="fr-FR" dirty="0">
                <a:solidFill>
                  <a:srgbClr val="FF0000"/>
                </a:solidFill>
              </a:rPr>
              <a:t> show &lt;</a:t>
            </a:r>
            <a:r>
              <a:rPr lang="fr-FR" dirty="0" err="1" smtClean="0">
                <a:solidFill>
                  <a:srgbClr val="FF0000"/>
                </a:solidFill>
              </a:rPr>
              <a:t>nomRemote</a:t>
            </a:r>
            <a:r>
              <a:rPr lang="fr-FR" dirty="0" smtClean="0"/>
              <a:t>&gt;)</a:t>
            </a:r>
          </a:p>
          <a:p>
            <a:pPr marL="179387" lvl="1" indent="0">
              <a:buNone/>
            </a:pPr>
            <a:endParaRPr lang="fr-FR" dirty="0"/>
          </a:p>
          <a:p>
            <a:pPr marL="179387" lvl="1" indent="0">
              <a:buNone/>
            </a:pPr>
            <a:endParaRPr lang="fr-FR" dirty="0" smtClean="0"/>
          </a:p>
          <a:p>
            <a:pPr marL="179387" lvl="1" indent="0">
              <a:buNone/>
            </a:pPr>
            <a:r>
              <a:rPr lang="fr-FR" dirty="0" smtClean="0"/>
              <a:t>Et pour voir toutes les branches :</a:t>
            </a:r>
            <a:endParaRPr lang="fr-FR" dirty="0"/>
          </a:p>
        </p:txBody>
      </p:sp>
      <p:sp>
        <p:nvSpPr>
          <p:cNvPr id="3" name="Titre 2">
            <a:extLst>
              <a:ext uri="{FF2B5EF4-FFF2-40B4-BE49-F238E27FC236}">
                <a16:creationId xmlns="" xmlns:a16="http://schemas.microsoft.com/office/drawing/2014/main" id="{3F86E54A-10EF-417F-85C1-A7ABB8328F2C}"/>
              </a:ext>
            </a:extLst>
          </p:cNvPr>
          <p:cNvSpPr>
            <a:spLocks noGrp="1"/>
          </p:cNvSpPr>
          <p:nvPr>
            <p:ph type="title"/>
          </p:nvPr>
        </p:nvSpPr>
        <p:spPr/>
        <p:txBody>
          <a:bodyPr/>
          <a:lstStyle/>
          <a:p>
            <a:r>
              <a:rPr lang="fr-FR" dirty="0"/>
              <a:t>Les branches</a:t>
            </a:r>
          </a:p>
        </p:txBody>
      </p:sp>
      <p:sp>
        <p:nvSpPr>
          <p:cNvPr id="4" name="Espace réservé du pied de page 3">
            <a:extLst>
              <a:ext uri="{FF2B5EF4-FFF2-40B4-BE49-F238E27FC236}">
                <a16:creationId xmlns="" xmlns:a16="http://schemas.microsoft.com/office/drawing/2014/main" id="{AEB6110D-12B9-4486-A327-D5CE88F02276}"/>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00A203D0-1B20-430D-B765-C9012574DAFB}"/>
              </a:ext>
            </a:extLst>
          </p:cNvPr>
          <p:cNvSpPr>
            <a:spLocks noGrp="1"/>
          </p:cNvSpPr>
          <p:nvPr>
            <p:ph type="sldNum" sz="quarter" idx="12"/>
          </p:nvPr>
        </p:nvSpPr>
        <p:spPr/>
        <p:txBody>
          <a:bodyPr/>
          <a:lstStyle/>
          <a:p>
            <a:pPr>
              <a:defRPr/>
            </a:pPr>
            <a:fld id="{276219AF-F5ED-455B-A512-B03AB3602319}" type="slidenum">
              <a:rPr lang="fr-FR" smtClean="0"/>
              <a:pPr>
                <a:defRPr/>
              </a:pPr>
              <a:t>57</a:t>
            </a:fld>
            <a:endParaRPr lang="fr-FR" dirty="0"/>
          </a:p>
        </p:txBody>
      </p:sp>
      <p:pic>
        <p:nvPicPr>
          <p:cNvPr id="7" name="Image 6">
            <a:extLst>
              <a:ext uri="{FF2B5EF4-FFF2-40B4-BE49-F238E27FC236}">
                <a16:creationId xmlns="" xmlns:a16="http://schemas.microsoft.com/office/drawing/2014/main" id="{A9CE7778-D5AE-4A0B-B4E2-455EFBDB7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101" y="2118102"/>
            <a:ext cx="3677163" cy="866896"/>
          </a:xfrm>
          <a:prstGeom prst="rect">
            <a:avLst/>
          </a:prstGeom>
        </p:spPr>
      </p:pic>
      <p:sp>
        <p:nvSpPr>
          <p:cNvPr id="8" name="Rectangle 2"/>
          <p:cNvSpPr>
            <a:spLocks noChangeArrowheads="1"/>
          </p:cNvSpPr>
          <p:nvPr/>
        </p:nvSpPr>
        <p:spPr bwMode="auto">
          <a:xfrm>
            <a:off x="3195278" y="1266314"/>
            <a:ext cx="216881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fr-FR" altLang="fr-FR" b="1" dirty="0">
                <a:solidFill>
                  <a:srgbClr val="CC7832"/>
                </a:solidFill>
                <a:latin typeface="Courier New" pitchFamily="49" charset="0"/>
                <a:cs typeface="Courier New" pitchFamily="49" charset="0"/>
              </a:rPr>
              <a:t>git </a:t>
            </a:r>
            <a:r>
              <a:rPr lang="fr-FR" altLang="fr-FR" b="1" dirty="0" err="1" smtClean="0">
                <a:solidFill>
                  <a:srgbClr val="CC7832"/>
                </a:solidFill>
                <a:latin typeface="Courier New" pitchFamily="49" charset="0"/>
                <a:cs typeface="Courier New" pitchFamily="49" charset="0"/>
              </a:rPr>
              <a:t>branch</a:t>
            </a:r>
            <a:endParaRPr lang="fr-FR" altLang="fr-FR" b="1" dirty="0">
              <a:latin typeface="Arial" pitchFamily="34" charset="0"/>
              <a:cs typeface="Arial" pitchFamily="34" charset="0"/>
            </a:endParaRPr>
          </a:p>
        </p:txBody>
      </p:sp>
      <p:sp>
        <p:nvSpPr>
          <p:cNvPr id="9" name="Rectangle 2"/>
          <p:cNvSpPr>
            <a:spLocks noChangeArrowheads="1"/>
          </p:cNvSpPr>
          <p:nvPr/>
        </p:nvSpPr>
        <p:spPr bwMode="auto">
          <a:xfrm>
            <a:off x="2411760" y="3435846"/>
            <a:ext cx="396044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fr-FR" altLang="fr-FR" b="1" dirty="0">
                <a:solidFill>
                  <a:srgbClr val="CC7832"/>
                </a:solidFill>
                <a:latin typeface="Courier New" pitchFamily="49" charset="0"/>
                <a:cs typeface="Courier New" pitchFamily="49" charset="0"/>
              </a:rPr>
              <a:t>git </a:t>
            </a:r>
            <a:r>
              <a:rPr lang="fr-FR" altLang="fr-FR" b="1" dirty="0" err="1" smtClean="0">
                <a:solidFill>
                  <a:srgbClr val="CC7832"/>
                </a:solidFill>
                <a:latin typeface="Courier New" pitchFamily="49" charset="0"/>
                <a:cs typeface="Courier New" pitchFamily="49" charset="0"/>
              </a:rPr>
              <a:t>remote</a:t>
            </a:r>
            <a:r>
              <a:rPr lang="fr-FR" altLang="fr-FR" b="1" dirty="0" smtClean="0">
                <a:solidFill>
                  <a:srgbClr val="CC7832"/>
                </a:solidFill>
                <a:latin typeface="Courier New" pitchFamily="49" charset="0"/>
                <a:cs typeface="Courier New" pitchFamily="49" charset="0"/>
              </a:rPr>
              <a:t> </a:t>
            </a:r>
            <a:r>
              <a:rPr lang="fr-FR" altLang="fr-FR" b="1" dirty="0" smtClean="0">
                <a:latin typeface="Courier New" pitchFamily="49" charset="0"/>
                <a:cs typeface="Courier New" pitchFamily="49" charset="0"/>
              </a:rPr>
              <a:t>show &lt;</a:t>
            </a:r>
            <a:r>
              <a:rPr lang="fr-FR" altLang="fr-FR" b="1" dirty="0" err="1" smtClean="0">
                <a:latin typeface="Courier New" pitchFamily="49" charset="0"/>
                <a:cs typeface="Courier New" pitchFamily="49" charset="0"/>
              </a:rPr>
              <a:t>nomRemote</a:t>
            </a:r>
            <a:r>
              <a:rPr lang="fr-FR" altLang="fr-FR" b="1" dirty="0" smtClean="0">
                <a:latin typeface="Courier New" pitchFamily="49" charset="0"/>
                <a:cs typeface="Courier New" pitchFamily="49" charset="0"/>
              </a:rPr>
              <a:t>&gt;</a:t>
            </a:r>
            <a:endParaRPr lang="fr-FR" altLang="fr-FR" b="1" dirty="0">
              <a:latin typeface="Arial" pitchFamily="34" charset="0"/>
              <a:cs typeface="Arial" pitchFamily="34" charset="0"/>
            </a:endParaRPr>
          </a:p>
        </p:txBody>
      </p:sp>
      <p:sp>
        <p:nvSpPr>
          <p:cNvPr id="10" name="Rectangle 2"/>
          <p:cNvSpPr>
            <a:spLocks noChangeArrowheads="1"/>
          </p:cNvSpPr>
          <p:nvPr/>
        </p:nvSpPr>
        <p:spPr bwMode="auto">
          <a:xfrm>
            <a:off x="3275856" y="4155926"/>
            <a:ext cx="2232248"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fr-FR" altLang="fr-FR" b="1" dirty="0">
                <a:solidFill>
                  <a:srgbClr val="CC7832"/>
                </a:solidFill>
                <a:latin typeface="Courier New" pitchFamily="49" charset="0"/>
                <a:cs typeface="Courier New" pitchFamily="49" charset="0"/>
              </a:rPr>
              <a:t>git </a:t>
            </a:r>
            <a:r>
              <a:rPr lang="fr-FR" altLang="fr-FR" b="1" dirty="0" err="1" smtClean="0">
                <a:solidFill>
                  <a:srgbClr val="CC7832"/>
                </a:solidFill>
                <a:latin typeface="Courier New" pitchFamily="49" charset="0"/>
                <a:cs typeface="Courier New" pitchFamily="49" charset="0"/>
              </a:rPr>
              <a:t>branch</a:t>
            </a:r>
            <a:r>
              <a:rPr lang="fr-FR" altLang="fr-FR" b="1" dirty="0" smtClean="0">
                <a:solidFill>
                  <a:srgbClr val="CC7832"/>
                </a:solidFill>
                <a:latin typeface="Courier New" pitchFamily="49" charset="0"/>
                <a:cs typeface="Courier New" pitchFamily="49" charset="0"/>
              </a:rPr>
              <a:t> </a:t>
            </a:r>
            <a:r>
              <a:rPr lang="fr-FR" altLang="fr-FR" b="1" dirty="0" smtClean="0">
                <a:latin typeface="Courier New" pitchFamily="49" charset="0"/>
                <a:cs typeface="Courier New" pitchFamily="49" charset="0"/>
              </a:rPr>
              <a:t>-a</a:t>
            </a:r>
            <a:endParaRPr lang="fr-FR" altLang="fr-FR" b="1" dirty="0">
              <a:latin typeface="Arial" pitchFamily="34" charset="0"/>
              <a:cs typeface="Arial" pitchFamily="34" charset="0"/>
            </a:endParaRPr>
          </a:p>
        </p:txBody>
      </p:sp>
    </p:spTree>
    <p:extLst>
      <p:ext uri="{BB962C8B-B14F-4D97-AF65-F5344CB8AC3E}">
        <p14:creationId xmlns:p14="http://schemas.microsoft.com/office/powerpoint/2010/main" val="25066945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3F86E54A-10EF-417F-85C1-A7ABB8328F2C}"/>
              </a:ext>
            </a:extLst>
          </p:cNvPr>
          <p:cNvSpPr>
            <a:spLocks noGrp="1"/>
          </p:cNvSpPr>
          <p:nvPr>
            <p:ph type="title"/>
          </p:nvPr>
        </p:nvSpPr>
        <p:spPr/>
        <p:txBody>
          <a:bodyPr/>
          <a:lstStyle/>
          <a:p>
            <a:r>
              <a:rPr lang="fr-FR" dirty="0"/>
              <a:t>Les branches – récap’</a:t>
            </a:r>
          </a:p>
        </p:txBody>
      </p:sp>
      <p:sp>
        <p:nvSpPr>
          <p:cNvPr id="4" name="Espace réservé du pied de page 3">
            <a:extLst>
              <a:ext uri="{FF2B5EF4-FFF2-40B4-BE49-F238E27FC236}">
                <a16:creationId xmlns="" xmlns:a16="http://schemas.microsoft.com/office/drawing/2014/main" id="{AEB6110D-12B9-4486-A327-D5CE88F02276}"/>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00A203D0-1B20-430D-B765-C9012574DAFB}"/>
              </a:ext>
            </a:extLst>
          </p:cNvPr>
          <p:cNvSpPr>
            <a:spLocks noGrp="1"/>
          </p:cNvSpPr>
          <p:nvPr>
            <p:ph type="sldNum" sz="quarter" idx="12"/>
          </p:nvPr>
        </p:nvSpPr>
        <p:spPr/>
        <p:txBody>
          <a:bodyPr/>
          <a:lstStyle/>
          <a:p>
            <a:pPr>
              <a:defRPr/>
            </a:pPr>
            <a:fld id="{276219AF-F5ED-455B-A512-B03AB3602319}" type="slidenum">
              <a:rPr lang="fr-FR" smtClean="0"/>
              <a:pPr>
                <a:defRPr/>
              </a:pPr>
              <a:t>58</a:t>
            </a:fld>
            <a:endParaRPr lang="fr-FR" dirty="0"/>
          </a:p>
        </p:txBody>
      </p:sp>
      <p:graphicFrame>
        <p:nvGraphicFramePr>
          <p:cNvPr id="8" name="Tableau 7">
            <a:extLst>
              <a:ext uri="{FF2B5EF4-FFF2-40B4-BE49-F238E27FC236}">
                <a16:creationId xmlns="" xmlns:a16="http://schemas.microsoft.com/office/drawing/2014/main" id="{BBE4D916-3EFE-4790-BA0C-F39E7A784D11}"/>
              </a:ext>
            </a:extLst>
          </p:cNvPr>
          <p:cNvGraphicFramePr>
            <a:graphicFrameLocks noGrp="1"/>
          </p:cNvGraphicFramePr>
          <p:nvPr>
            <p:extLst>
              <p:ext uri="{D42A27DB-BD31-4B8C-83A1-F6EECF244321}">
                <p14:modId xmlns:p14="http://schemas.microsoft.com/office/powerpoint/2010/main" val="1278331198"/>
              </p:ext>
            </p:extLst>
          </p:nvPr>
        </p:nvGraphicFramePr>
        <p:xfrm>
          <a:off x="1524578" y="1491630"/>
          <a:ext cx="6096000" cy="212344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1269700608"/>
                    </a:ext>
                  </a:extLst>
                </a:gridCol>
                <a:gridCol w="3048000">
                  <a:extLst>
                    <a:ext uri="{9D8B030D-6E8A-4147-A177-3AD203B41FA5}">
                      <a16:colId xmlns="" xmlns:a16="http://schemas.microsoft.com/office/drawing/2014/main" val="3918721301"/>
                    </a:ext>
                  </a:extLst>
                </a:gridCol>
              </a:tblGrid>
              <a:tr h="370840">
                <a:tc>
                  <a:txBody>
                    <a:bodyPr/>
                    <a:lstStyle/>
                    <a:p>
                      <a:pPr algn="ctr"/>
                      <a:r>
                        <a:rPr lang="fr-FR" dirty="0"/>
                        <a:t>Ce que je veux faire</a:t>
                      </a:r>
                    </a:p>
                  </a:txBody>
                  <a:tcPr/>
                </a:tc>
                <a:tc>
                  <a:txBody>
                    <a:bodyPr/>
                    <a:lstStyle/>
                    <a:p>
                      <a:pPr algn="ctr"/>
                      <a:r>
                        <a:rPr lang="fr-FR" dirty="0"/>
                        <a:t>Commande git</a:t>
                      </a:r>
                    </a:p>
                  </a:txBody>
                  <a:tcPr/>
                </a:tc>
                <a:extLst>
                  <a:ext uri="{0D108BD9-81ED-4DB2-BD59-A6C34878D82A}">
                    <a16:rowId xmlns="" xmlns:a16="http://schemas.microsoft.com/office/drawing/2014/main" val="1200393018"/>
                  </a:ext>
                </a:extLst>
              </a:tr>
              <a:tr h="370840">
                <a:tc>
                  <a:txBody>
                    <a:bodyPr/>
                    <a:lstStyle/>
                    <a:p>
                      <a:r>
                        <a:rPr lang="fr-FR" dirty="0"/>
                        <a:t>Lister les branches</a:t>
                      </a:r>
                    </a:p>
                  </a:txBody>
                  <a:tcPr/>
                </a:tc>
                <a:tc>
                  <a:txBody>
                    <a:bodyPr/>
                    <a:lstStyle/>
                    <a:p>
                      <a:r>
                        <a:rPr lang="fr-FR" dirty="0"/>
                        <a:t>git </a:t>
                      </a:r>
                      <a:r>
                        <a:rPr lang="fr-FR" dirty="0" err="1"/>
                        <a:t>branch</a:t>
                      </a:r>
                      <a:endParaRPr lang="fr-FR" dirty="0"/>
                    </a:p>
                  </a:txBody>
                  <a:tcPr/>
                </a:tc>
                <a:extLst>
                  <a:ext uri="{0D108BD9-81ED-4DB2-BD59-A6C34878D82A}">
                    <a16:rowId xmlns="" xmlns:a16="http://schemas.microsoft.com/office/drawing/2014/main" val="1700491836"/>
                  </a:ext>
                </a:extLst>
              </a:tr>
              <a:tr h="370840">
                <a:tc>
                  <a:txBody>
                    <a:bodyPr/>
                    <a:lstStyle/>
                    <a:p>
                      <a:r>
                        <a:rPr lang="fr-FR" dirty="0"/>
                        <a:t>Créer une branche</a:t>
                      </a:r>
                    </a:p>
                  </a:txBody>
                  <a:tcPr/>
                </a:tc>
                <a:tc>
                  <a:txBody>
                    <a:bodyPr/>
                    <a:lstStyle/>
                    <a:p>
                      <a:r>
                        <a:rPr lang="fr-FR" dirty="0"/>
                        <a:t>git </a:t>
                      </a:r>
                      <a:r>
                        <a:rPr lang="fr-FR" dirty="0" err="1"/>
                        <a:t>checkout</a:t>
                      </a:r>
                      <a:r>
                        <a:rPr lang="fr-FR" dirty="0"/>
                        <a:t> –b &lt;nom&gt; </a:t>
                      </a:r>
                    </a:p>
                  </a:txBody>
                  <a:tcPr/>
                </a:tc>
                <a:extLst>
                  <a:ext uri="{0D108BD9-81ED-4DB2-BD59-A6C34878D82A}">
                    <a16:rowId xmlns="" xmlns:a16="http://schemas.microsoft.com/office/drawing/2014/main" val="2767426252"/>
                  </a:ext>
                </a:extLst>
              </a:tr>
              <a:tr h="370840">
                <a:tc>
                  <a:txBody>
                    <a:bodyPr/>
                    <a:lstStyle/>
                    <a:p>
                      <a:r>
                        <a:rPr lang="fr-FR" dirty="0"/>
                        <a:t>Me déplacer sur un commit</a:t>
                      </a:r>
                    </a:p>
                  </a:txBody>
                  <a:tcPr/>
                </a:tc>
                <a:tc>
                  <a:txBody>
                    <a:bodyPr/>
                    <a:lstStyle/>
                    <a:p>
                      <a:r>
                        <a:rPr lang="fr-FR" dirty="0"/>
                        <a:t>Git </a:t>
                      </a:r>
                      <a:r>
                        <a:rPr lang="fr-FR" dirty="0" err="1"/>
                        <a:t>checkout</a:t>
                      </a:r>
                      <a:r>
                        <a:rPr lang="fr-FR" dirty="0"/>
                        <a:t> &lt;hash&gt;</a:t>
                      </a:r>
                    </a:p>
                  </a:txBody>
                  <a:tcPr/>
                </a:tc>
                <a:extLst>
                  <a:ext uri="{0D108BD9-81ED-4DB2-BD59-A6C34878D82A}">
                    <a16:rowId xmlns="" xmlns:a16="http://schemas.microsoft.com/office/drawing/2014/main" val="741304121"/>
                  </a:ext>
                </a:extLst>
              </a:tr>
              <a:tr h="370840">
                <a:tc>
                  <a:txBody>
                    <a:bodyPr/>
                    <a:lstStyle/>
                    <a:p>
                      <a:r>
                        <a:rPr lang="fr-FR" dirty="0"/>
                        <a:t>Me déplacer sur une branche</a:t>
                      </a:r>
                    </a:p>
                  </a:txBody>
                  <a:tcPr/>
                </a:tc>
                <a:tc>
                  <a:txBody>
                    <a:bodyPr/>
                    <a:lstStyle/>
                    <a:p>
                      <a:r>
                        <a:rPr lang="fr-FR" dirty="0"/>
                        <a:t>Git </a:t>
                      </a:r>
                      <a:r>
                        <a:rPr lang="fr-FR" dirty="0" err="1"/>
                        <a:t>checkout</a:t>
                      </a:r>
                      <a:r>
                        <a:rPr lang="fr-FR" dirty="0"/>
                        <a:t> &lt;nom&gt;</a:t>
                      </a:r>
                    </a:p>
                  </a:txBody>
                  <a:tcPr/>
                </a:tc>
                <a:extLst>
                  <a:ext uri="{0D108BD9-81ED-4DB2-BD59-A6C34878D82A}">
                    <a16:rowId xmlns="" xmlns:a16="http://schemas.microsoft.com/office/drawing/2014/main" val="3927271757"/>
                  </a:ext>
                </a:extLst>
              </a:tr>
            </a:tbl>
          </a:graphicData>
        </a:graphic>
      </p:graphicFrame>
    </p:spTree>
    <p:extLst>
      <p:ext uri="{BB962C8B-B14F-4D97-AF65-F5344CB8AC3E}">
        <p14:creationId xmlns:p14="http://schemas.microsoft.com/office/powerpoint/2010/main" val="3591001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a:t>Les merges</a:t>
            </a:r>
          </a:p>
        </p:txBody>
      </p:sp>
      <p:sp>
        <p:nvSpPr>
          <p:cNvPr id="4" name="Espace réservé du pied de page 3"/>
          <p:cNvSpPr>
            <a:spLocks noGrp="1"/>
          </p:cNvSpPr>
          <p:nvPr>
            <p:ph type="ftr" sz="quarter" idx="11"/>
          </p:nvPr>
        </p:nvSpPr>
        <p:spPr/>
        <p:txBody>
          <a:bodyPr/>
          <a:lstStyle/>
          <a:p>
            <a:pPr>
              <a:defRPr/>
            </a:pPr>
            <a:r>
              <a:rPr lang="fr-FR" dirty="0"/>
              <a:t>Git</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59</a:t>
            </a:fld>
            <a:endParaRPr lang="fr-FR" dirty="0"/>
          </a:p>
        </p:txBody>
      </p:sp>
    </p:spTree>
    <p:extLst>
      <p:ext uri="{BB962C8B-B14F-4D97-AF65-F5344CB8AC3E}">
        <p14:creationId xmlns:p14="http://schemas.microsoft.com/office/powerpoint/2010/main" val="402490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endParaRPr lang="fr-FR" dirty="0"/>
          </a:p>
          <a:p>
            <a:endParaRPr lang="fr-FR" dirty="0"/>
          </a:p>
          <a:p>
            <a:r>
              <a:rPr lang="fr-FR" dirty="0"/>
              <a:t>Git</a:t>
            </a:r>
          </a:p>
          <a:p>
            <a:endParaRPr lang="fr-FR" dirty="0"/>
          </a:p>
          <a:p>
            <a:r>
              <a:rPr lang="fr-FR" dirty="0"/>
              <a:t>Subversion (SVN)</a:t>
            </a:r>
          </a:p>
          <a:p>
            <a:endParaRPr lang="fr-FR" dirty="0"/>
          </a:p>
          <a:p>
            <a:r>
              <a:rPr lang="fr-FR" dirty="0"/>
              <a:t>CVS</a:t>
            </a:r>
          </a:p>
          <a:p>
            <a:endParaRPr lang="fr-FR" dirty="0"/>
          </a:p>
          <a:p>
            <a:r>
              <a:rPr lang="fr-FR" dirty="0" err="1"/>
              <a:t>Mercurial</a:t>
            </a:r>
            <a:r>
              <a:rPr lang="fr-FR" dirty="0"/>
              <a:t>, </a:t>
            </a:r>
            <a:r>
              <a:rPr lang="fr-FR" dirty="0" err="1"/>
              <a:t>Bazaar</a:t>
            </a:r>
            <a:r>
              <a:rPr lang="fr-FR" dirty="0"/>
              <a:t>, etc…</a:t>
            </a:r>
          </a:p>
          <a:p>
            <a:pPr marL="0" indent="0">
              <a:buNone/>
            </a:pPr>
            <a:endParaRPr lang="fr-FR" dirty="0"/>
          </a:p>
          <a:p>
            <a:endParaRPr lang="fr-FR" dirty="0"/>
          </a:p>
          <a:p>
            <a:endParaRPr lang="fr-FR" dirty="0"/>
          </a:p>
          <a:p>
            <a:pPr lvl="1"/>
            <a:endParaRPr lang="fr-FR" dirty="0"/>
          </a:p>
          <a:p>
            <a:pPr lvl="1"/>
            <a:endParaRPr lang="fr-FR" dirty="0"/>
          </a:p>
          <a:p>
            <a:pPr lvl="1"/>
            <a:endParaRPr lang="fr-FR" dirty="0"/>
          </a:p>
          <a:p>
            <a:pPr lvl="1"/>
            <a:endParaRPr lang="fr-FR" dirty="0"/>
          </a:p>
          <a:p>
            <a:pPr lvl="1"/>
            <a:endParaRPr lang="fr-FR" dirty="0"/>
          </a:p>
          <a:p>
            <a:endParaRPr lang="fr-FR" dirty="0"/>
          </a:p>
          <a:p>
            <a:pPr marL="0" indent="0">
              <a:buNone/>
            </a:pPr>
            <a:endParaRPr lang="fr-FR" dirty="0"/>
          </a:p>
          <a:p>
            <a:pPr lvl="3"/>
            <a:endParaRPr lang="fr-FR" dirty="0"/>
          </a:p>
          <a:p>
            <a:endParaRPr lang="fr-FR" dirty="0"/>
          </a:p>
        </p:txBody>
      </p:sp>
      <p:sp>
        <p:nvSpPr>
          <p:cNvPr id="6" name="Titre 5"/>
          <p:cNvSpPr>
            <a:spLocks noGrp="1"/>
          </p:cNvSpPr>
          <p:nvPr>
            <p:ph type="title"/>
          </p:nvPr>
        </p:nvSpPr>
        <p:spPr/>
        <p:txBody>
          <a:bodyPr/>
          <a:lstStyle/>
          <a:p>
            <a:r>
              <a:rPr lang="fr-FR" dirty="0"/>
              <a:t>Quelques VCS</a:t>
            </a:r>
          </a:p>
        </p:txBody>
      </p:sp>
      <p:sp>
        <p:nvSpPr>
          <p:cNvPr id="4" name="Espace réservé du pied de page 3"/>
          <p:cNvSpPr>
            <a:spLocks noGrp="1"/>
          </p:cNvSpPr>
          <p:nvPr>
            <p:ph type="ftr" sz="quarter" idx="11"/>
          </p:nvPr>
        </p:nvSpPr>
        <p:spPr/>
        <p:txBody>
          <a:bodyPr/>
          <a:lstStyle/>
          <a:p>
            <a:pPr>
              <a:defRPr/>
            </a:pPr>
            <a:r>
              <a:rPr lang="fr-FR" dirty="0"/>
              <a:t>Git</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6</a:t>
            </a:fld>
            <a:endParaRPr lang="fr-FR" dirty="0"/>
          </a:p>
        </p:txBody>
      </p:sp>
    </p:spTree>
    <p:extLst>
      <p:ext uri="{BB962C8B-B14F-4D97-AF65-F5344CB8AC3E}">
        <p14:creationId xmlns:p14="http://schemas.microsoft.com/office/powerpoint/2010/main" val="10384100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a:t>La HEAD – Se déplacer dans l’historique</a:t>
            </a:r>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60</a:t>
            </a:fld>
            <a:endParaRPr lang="fr-FR" dirty="0"/>
          </a:p>
        </p:txBody>
      </p:sp>
      <p:pic>
        <p:nvPicPr>
          <p:cNvPr id="7" name="Image 6">
            <a:extLst>
              <a:ext uri="{FF2B5EF4-FFF2-40B4-BE49-F238E27FC236}">
                <a16:creationId xmlns="" xmlns:a16="http://schemas.microsoft.com/office/drawing/2014/main" id="{A5197122-5ED4-496F-A602-BBE7A90EA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2146573"/>
            <a:ext cx="792087" cy="792087"/>
          </a:xfrm>
          <a:prstGeom prst="rect">
            <a:avLst/>
          </a:prstGeom>
        </p:spPr>
      </p:pic>
      <p:sp>
        <p:nvSpPr>
          <p:cNvPr id="9" name="Rectangle à coins arrondis 24">
            <a:extLst>
              <a:ext uri="{FF2B5EF4-FFF2-40B4-BE49-F238E27FC236}">
                <a16:creationId xmlns="" xmlns:a16="http://schemas.microsoft.com/office/drawing/2014/main" id="{8A105A9A-1D65-4A55-AF96-DA3DB1BF7833}"/>
              </a:ext>
            </a:extLst>
          </p:cNvPr>
          <p:cNvSpPr/>
          <p:nvPr/>
        </p:nvSpPr>
        <p:spPr>
          <a:xfrm>
            <a:off x="3347864" y="1089680"/>
            <a:ext cx="2703799" cy="648072"/>
          </a:xfrm>
          <a:prstGeom prst="wedgeRoundRectCallout">
            <a:avLst>
              <a:gd name="adj1" fmla="val -14135"/>
              <a:gd name="adj2" fmla="val 81650"/>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J’ai fini ma </a:t>
            </a:r>
            <a:r>
              <a:rPr lang="fr-FR" sz="1200" dirty="0" err="1" smtClean="0"/>
              <a:t>feature</a:t>
            </a:r>
            <a:r>
              <a:rPr lang="fr-FR" sz="1200" dirty="0" smtClean="0"/>
              <a:t> ! Elle est prête et disponible sur ma branche !</a:t>
            </a:r>
            <a:endParaRPr lang="fr-FR" sz="1200" dirty="0"/>
          </a:p>
        </p:txBody>
      </p:sp>
      <p:sp>
        <p:nvSpPr>
          <p:cNvPr id="8" name="ZoneTexte 7">
            <a:extLst>
              <a:ext uri="{FF2B5EF4-FFF2-40B4-BE49-F238E27FC236}">
                <a16:creationId xmlns="" xmlns:a16="http://schemas.microsoft.com/office/drawing/2014/main" id="{A859AA46-B31F-4088-A63D-6434DF35F915}"/>
              </a:ext>
            </a:extLst>
          </p:cNvPr>
          <p:cNvSpPr txBox="1"/>
          <p:nvPr/>
        </p:nvSpPr>
        <p:spPr>
          <a:xfrm>
            <a:off x="2699792" y="3363838"/>
            <a:ext cx="3768990" cy="1008112"/>
          </a:xfrm>
          <a:prstGeom prst="rect">
            <a:avLst/>
          </a:prstGeom>
          <a:noFill/>
        </p:spPr>
        <p:txBody>
          <a:bodyPr wrap="square" lIns="0" tIns="0" rIns="0" bIns="0" rtlCol="0">
            <a:noAutofit/>
          </a:bodyPr>
          <a:lstStyle/>
          <a:p>
            <a:r>
              <a:rPr lang="fr-FR" sz="1400" dirty="0" smtClean="0">
                <a:solidFill>
                  <a:schemeClr val="bg1">
                    <a:lumMod val="50000"/>
                  </a:schemeClr>
                </a:solidFill>
              </a:rPr>
              <a:t>Alice doit alors effectuer un </a:t>
            </a:r>
            <a:r>
              <a:rPr lang="fr-FR" sz="1400" dirty="0" err="1" smtClean="0">
                <a:solidFill>
                  <a:schemeClr val="bg1">
                    <a:lumMod val="50000"/>
                  </a:schemeClr>
                </a:solidFill>
              </a:rPr>
              <a:t>merge</a:t>
            </a:r>
            <a:r>
              <a:rPr lang="fr-FR" sz="1400" dirty="0" smtClean="0">
                <a:solidFill>
                  <a:schemeClr val="bg1">
                    <a:lumMod val="50000"/>
                  </a:schemeClr>
                </a:solidFill>
              </a:rPr>
              <a:t> entre deux </a:t>
            </a:r>
            <a:r>
              <a:rPr lang="fr-FR" sz="1400" dirty="0" err="1" smtClean="0">
                <a:solidFill>
                  <a:schemeClr val="bg1">
                    <a:lumMod val="50000"/>
                  </a:schemeClr>
                </a:solidFill>
              </a:rPr>
              <a:t>commits</a:t>
            </a:r>
            <a:r>
              <a:rPr lang="fr-FR" sz="1400" dirty="0" smtClean="0">
                <a:solidFill>
                  <a:schemeClr val="bg1">
                    <a:lumMod val="50000"/>
                  </a:schemeClr>
                </a:solidFill>
              </a:rPr>
              <a:t> : Elle doit fusionner sa branche avec la branche master.</a:t>
            </a:r>
          </a:p>
        </p:txBody>
      </p:sp>
    </p:spTree>
    <p:extLst>
      <p:ext uri="{BB962C8B-B14F-4D97-AF65-F5344CB8AC3E}">
        <p14:creationId xmlns:p14="http://schemas.microsoft.com/office/powerpoint/2010/main" val="4536122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5EC45073-3FA9-4107-9593-ACE6EA91433A}"/>
              </a:ext>
            </a:extLst>
          </p:cNvPr>
          <p:cNvSpPr>
            <a:spLocks noGrp="1"/>
          </p:cNvSpPr>
          <p:nvPr>
            <p:ph idx="1"/>
          </p:nvPr>
        </p:nvSpPr>
        <p:spPr/>
        <p:txBody>
          <a:bodyPr/>
          <a:lstStyle/>
          <a:p>
            <a:endParaRPr lang="fr-FR" dirty="0" smtClean="0"/>
          </a:p>
          <a:p>
            <a:endParaRPr lang="fr-FR" dirty="0"/>
          </a:p>
          <a:p>
            <a:endParaRPr lang="fr-FR" dirty="0" smtClean="0"/>
          </a:p>
          <a:p>
            <a:r>
              <a:rPr lang="fr-FR" dirty="0" smtClean="0"/>
              <a:t>Pour </a:t>
            </a:r>
            <a:r>
              <a:rPr lang="fr-FR" dirty="0"/>
              <a:t>Git, il y a deux mécaniques de merge. Il y a:</a:t>
            </a:r>
          </a:p>
          <a:p>
            <a:pPr lvl="1"/>
            <a:endParaRPr lang="fr-FR" dirty="0" smtClean="0"/>
          </a:p>
          <a:p>
            <a:pPr lvl="1"/>
            <a:r>
              <a:rPr lang="fr-FR" dirty="0" smtClean="0"/>
              <a:t>Le </a:t>
            </a:r>
            <a:r>
              <a:rPr lang="fr-FR" dirty="0" err="1" smtClean="0"/>
              <a:t>Fast-Forward</a:t>
            </a:r>
            <a:r>
              <a:rPr lang="fr-FR" dirty="0" smtClean="0"/>
              <a:t> :  Déplacement pur et simple d’un pointeur</a:t>
            </a:r>
            <a:endParaRPr lang="fr-FR" dirty="0"/>
          </a:p>
          <a:p>
            <a:pPr lvl="1"/>
            <a:endParaRPr lang="fr-FR" dirty="0" smtClean="0"/>
          </a:p>
          <a:p>
            <a:pPr lvl="1"/>
            <a:r>
              <a:rPr lang="fr-FR" dirty="0" smtClean="0"/>
              <a:t>Le 3-way </a:t>
            </a:r>
            <a:r>
              <a:rPr lang="fr-FR" dirty="0" err="1" smtClean="0"/>
              <a:t>merge</a:t>
            </a:r>
            <a:r>
              <a:rPr lang="fr-FR" dirty="0" smtClean="0"/>
              <a:t> : Fusion de code source</a:t>
            </a:r>
            <a:endParaRPr lang="fr-FR" dirty="0"/>
          </a:p>
          <a:p>
            <a:endParaRPr lang="fr-FR" dirty="0"/>
          </a:p>
        </p:txBody>
      </p:sp>
      <p:sp>
        <p:nvSpPr>
          <p:cNvPr id="3" name="Titre 2">
            <a:extLst>
              <a:ext uri="{FF2B5EF4-FFF2-40B4-BE49-F238E27FC236}">
                <a16:creationId xmlns="" xmlns:a16="http://schemas.microsoft.com/office/drawing/2014/main" id="{0FBB266E-2E49-4A4F-839A-E0F98CA4B46A}"/>
              </a:ext>
            </a:extLst>
          </p:cNvPr>
          <p:cNvSpPr>
            <a:spLocks noGrp="1"/>
          </p:cNvSpPr>
          <p:nvPr>
            <p:ph type="title"/>
          </p:nvPr>
        </p:nvSpPr>
        <p:spPr/>
        <p:txBody>
          <a:bodyPr/>
          <a:lstStyle/>
          <a:p>
            <a:r>
              <a:rPr lang="fr-FR" dirty="0"/>
              <a:t>Merge – La mécanique</a:t>
            </a:r>
          </a:p>
        </p:txBody>
      </p:sp>
      <p:sp>
        <p:nvSpPr>
          <p:cNvPr id="4" name="Espace réservé du pied de page 3">
            <a:extLst>
              <a:ext uri="{FF2B5EF4-FFF2-40B4-BE49-F238E27FC236}">
                <a16:creationId xmlns="" xmlns:a16="http://schemas.microsoft.com/office/drawing/2014/main" id="{6BEED016-DE1A-406C-A85C-D0483BAB097C}"/>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4A45E13-ED28-4B2A-9C17-A27F8ABEECC9}"/>
              </a:ext>
            </a:extLst>
          </p:cNvPr>
          <p:cNvSpPr>
            <a:spLocks noGrp="1"/>
          </p:cNvSpPr>
          <p:nvPr>
            <p:ph type="sldNum" sz="quarter" idx="12"/>
          </p:nvPr>
        </p:nvSpPr>
        <p:spPr/>
        <p:txBody>
          <a:bodyPr/>
          <a:lstStyle/>
          <a:p>
            <a:pPr>
              <a:defRPr/>
            </a:pPr>
            <a:fld id="{276219AF-F5ED-455B-A512-B03AB3602319}" type="slidenum">
              <a:rPr lang="fr-FR" smtClean="0"/>
              <a:pPr>
                <a:defRPr/>
              </a:pPr>
              <a:t>61</a:t>
            </a:fld>
            <a:endParaRPr lang="fr-FR" dirty="0"/>
          </a:p>
        </p:txBody>
      </p:sp>
    </p:spTree>
    <p:extLst>
      <p:ext uri="{BB962C8B-B14F-4D97-AF65-F5344CB8AC3E}">
        <p14:creationId xmlns:p14="http://schemas.microsoft.com/office/powerpoint/2010/main" val="35847702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Merge - Fast-</a:t>
            </a:r>
            <a:r>
              <a:rPr lang="fr-FR" dirty="0" err="1"/>
              <a:t>Forward</a:t>
            </a:r>
            <a:endParaRPr lang="fr-FR" dirty="0"/>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62</a:t>
            </a:fld>
            <a:endParaRPr lang="fr-FR" dirty="0"/>
          </a:p>
        </p:txBody>
      </p:sp>
      <p:sp>
        <p:nvSpPr>
          <p:cNvPr id="6" name="Cube 5">
            <a:extLst>
              <a:ext uri="{FF2B5EF4-FFF2-40B4-BE49-F238E27FC236}">
                <a16:creationId xmlns="" xmlns:a16="http://schemas.microsoft.com/office/drawing/2014/main" id="{9DC6DCB3-ABF4-41A6-A60F-555AE5C4745C}"/>
              </a:ext>
            </a:extLst>
          </p:cNvPr>
          <p:cNvSpPr/>
          <p:nvPr/>
        </p:nvSpPr>
        <p:spPr>
          <a:xfrm>
            <a:off x="149608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7" name="Flèche : courbe vers le bas 6">
            <a:extLst>
              <a:ext uri="{FF2B5EF4-FFF2-40B4-BE49-F238E27FC236}">
                <a16:creationId xmlns="" xmlns:a16="http://schemas.microsoft.com/office/drawing/2014/main" id="{74D3A3DE-E90C-48B6-A458-E6DBE166489B}"/>
              </a:ext>
            </a:extLst>
          </p:cNvPr>
          <p:cNvSpPr/>
          <p:nvPr/>
        </p:nvSpPr>
        <p:spPr>
          <a:xfrm rot="10800000">
            <a:off x="1635769" y="255578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Cube 7">
            <a:extLst>
              <a:ext uri="{FF2B5EF4-FFF2-40B4-BE49-F238E27FC236}">
                <a16:creationId xmlns="" xmlns:a16="http://schemas.microsoft.com/office/drawing/2014/main" id="{818382CE-157D-488E-985B-532CACF8EF45}"/>
              </a:ext>
            </a:extLst>
          </p:cNvPr>
          <p:cNvSpPr/>
          <p:nvPr/>
        </p:nvSpPr>
        <p:spPr>
          <a:xfrm>
            <a:off x="1976759"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9" name="Cube 8">
            <a:extLst>
              <a:ext uri="{FF2B5EF4-FFF2-40B4-BE49-F238E27FC236}">
                <a16:creationId xmlns="" xmlns:a16="http://schemas.microsoft.com/office/drawing/2014/main" id="{C12FDA67-5C64-416F-B688-198EAB59BF23}"/>
              </a:ext>
            </a:extLst>
          </p:cNvPr>
          <p:cNvSpPr/>
          <p:nvPr/>
        </p:nvSpPr>
        <p:spPr>
          <a:xfrm>
            <a:off x="2457436"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0" name="Cube 9">
            <a:extLst>
              <a:ext uri="{FF2B5EF4-FFF2-40B4-BE49-F238E27FC236}">
                <a16:creationId xmlns="" xmlns:a16="http://schemas.microsoft.com/office/drawing/2014/main" id="{2D88BCB3-75C4-4F90-B02C-A186B445B6E5}"/>
              </a:ext>
            </a:extLst>
          </p:cNvPr>
          <p:cNvSpPr/>
          <p:nvPr/>
        </p:nvSpPr>
        <p:spPr>
          <a:xfrm>
            <a:off x="2938113"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Cube 10">
            <a:extLst>
              <a:ext uri="{FF2B5EF4-FFF2-40B4-BE49-F238E27FC236}">
                <a16:creationId xmlns="" xmlns:a16="http://schemas.microsoft.com/office/drawing/2014/main" id="{10758C6D-091D-48C2-AF30-E1BB9E7E587E}"/>
              </a:ext>
            </a:extLst>
          </p:cNvPr>
          <p:cNvSpPr/>
          <p:nvPr/>
        </p:nvSpPr>
        <p:spPr>
          <a:xfrm>
            <a:off x="3418790"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2" name="Cube 11">
            <a:extLst>
              <a:ext uri="{FF2B5EF4-FFF2-40B4-BE49-F238E27FC236}">
                <a16:creationId xmlns="" xmlns:a16="http://schemas.microsoft.com/office/drawing/2014/main" id="{F66E616F-27A6-4898-BB71-C60B7BA53369}"/>
              </a:ext>
            </a:extLst>
          </p:cNvPr>
          <p:cNvSpPr/>
          <p:nvPr/>
        </p:nvSpPr>
        <p:spPr>
          <a:xfrm>
            <a:off x="3899467"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3" name="Cube 12">
            <a:extLst>
              <a:ext uri="{FF2B5EF4-FFF2-40B4-BE49-F238E27FC236}">
                <a16:creationId xmlns="" xmlns:a16="http://schemas.microsoft.com/office/drawing/2014/main" id="{A47E2614-F303-4ECB-9724-1BD74FA0C3A5}"/>
              </a:ext>
            </a:extLst>
          </p:cNvPr>
          <p:cNvSpPr/>
          <p:nvPr/>
        </p:nvSpPr>
        <p:spPr>
          <a:xfrm>
            <a:off x="4380144"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4" name="Cube 13">
            <a:extLst>
              <a:ext uri="{FF2B5EF4-FFF2-40B4-BE49-F238E27FC236}">
                <a16:creationId xmlns="" xmlns:a16="http://schemas.microsoft.com/office/drawing/2014/main" id="{79B1C22F-FBD8-4C6D-B74A-AC53917BE385}"/>
              </a:ext>
            </a:extLst>
          </p:cNvPr>
          <p:cNvSpPr/>
          <p:nvPr/>
        </p:nvSpPr>
        <p:spPr>
          <a:xfrm>
            <a:off x="4860821"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Cube 14">
            <a:extLst>
              <a:ext uri="{FF2B5EF4-FFF2-40B4-BE49-F238E27FC236}">
                <a16:creationId xmlns="" xmlns:a16="http://schemas.microsoft.com/office/drawing/2014/main" id="{AA86387C-7CC9-4E49-930C-F0D2C024C330}"/>
              </a:ext>
            </a:extLst>
          </p:cNvPr>
          <p:cNvSpPr/>
          <p:nvPr/>
        </p:nvSpPr>
        <p:spPr>
          <a:xfrm>
            <a:off x="5341498"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Cube 15">
            <a:extLst>
              <a:ext uri="{FF2B5EF4-FFF2-40B4-BE49-F238E27FC236}">
                <a16:creationId xmlns="" xmlns:a16="http://schemas.microsoft.com/office/drawing/2014/main" id="{AF46CF9C-3A31-4B01-91EC-2FDA7E037874}"/>
              </a:ext>
            </a:extLst>
          </p:cNvPr>
          <p:cNvSpPr/>
          <p:nvPr/>
        </p:nvSpPr>
        <p:spPr>
          <a:xfrm>
            <a:off x="5822175"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7" name="Cube 16">
            <a:extLst>
              <a:ext uri="{FF2B5EF4-FFF2-40B4-BE49-F238E27FC236}">
                <a16:creationId xmlns="" xmlns:a16="http://schemas.microsoft.com/office/drawing/2014/main" id="{742D445B-0B4D-413E-B99C-F712BE8FF9DF}"/>
              </a:ext>
            </a:extLst>
          </p:cNvPr>
          <p:cNvSpPr/>
          <p:nvPr/>
        </p:nvSpPr>
        <p:spPr>
          <a:xfrm>
            <a:off x="630285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8" name="Cube 17">
            <a:extLst>
              <a:ext uri="{FF2B5EF4-FFF2-40B4-BE49-F238E27FC236}">
                <a16:creationId xmlns="" xmlns:a16="http://schemas.microsoft.com/office/drawing/2014/main" id="{8F44AAE2-897A-49F2-875C-37EA92CCA776}"/>
              </a:ext>
            </a:extLst>
          </p:cNvPr>
          <p:cNvSpPr/>
          <p:nvPr/>
        </p:nvSpPr>
        <p:spPr>
          <a:xfrm>
            <a:off x="6783529"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9" name="Cube 18">
            <a:extLst>
              <a:ext uri="{FF2B5EF4-FFF2-40B4-BE49-F238E27FC236}">
                <a16:creationId xmlns="" xmlns:a16="http://schemas.microsoft.com/office/drawing/2014/main" id="{F45A9155-E33F-424A-AD6E-3AAAD085062C}"/>
              </a:ext>
            </a:extLst>
          </p:cNvPr>
          <p:cNvSpPr/>
          <p:nvPr/>
        </p:nvSpPr>
        <p:spPr>
          <a:xfrm>
            <a:off x="5115492" y="2754004"/>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0" name="Cube 19">
            <a:extLst>
              <a:ext uri="{FF2B5EF4-FFF2-40B4-BE49-F238E27FC236}">
                <a16:creationId xmlns="" xmlns:a16="http://schemas.microsoft.com/office/drawing/2014/main" id="{C38A1A3C-2843-4760-A070-91D2E63A555B}"/>
              </a:ext>
            </a:extLst>
          </p:cNvPr>
          <p:cNvSpPr/>
          <p:nvPr/>
        </p:nvSpPr>
        <p:spPr>
          <a:xfrm>
            <a:off x="5542801" y="3042036"/>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1" name="Cube 20">
            <a:extLst>
              <a:ext uri="{FF2B5EF4-FFF2-40B4-BE49-F238E27FC236}">
                <a16:creationId xmlns="" xmlns:a16="http://schemas.microsoft.com/office/drawing/2014/main" id="{46E63703-5251-45D3-AD06-142C582739E7}"/>
              </a:ext>
            </a:extLst>
          </p:cNvPr>
          <p:cNvSpPr/>
          <p:nvPr/>
        </p:nvSpPr>
        <p:spPr>
          <a:xfrm>
            <a:off x="6061921" y="3145237"/>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2" name="Cube 21">
            <a:extLst>
              <a:ext uri="{FF2B5EF4-FFF2-40B4-BE49-F238E27FC236}">
                <a16:creationId xmlns="" xmlns:a16="http://schemas.microsoft.com/office/drawing/2014/main" id="{700F1C82-BEA6-46D1-A97E-973C5544E626}"/>
              </a:ext>
            </a:extLst>
          </p:cNvPr>
          <p:cNvSpPr/>
          <p:nvPr/>
        </p:nvSpPr>
        <p:spPr>
          <a:xfrm>
            <a:off x="6643842" y="318605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3" name="Flèche : courbe vers le bas 22">
            <a:extLst>
              <a:ext uri="{FF2B5EF4-FFF2-40B4-BE49-F238E27FC236}">
                <a16:creationId xmlns="" xmlns:a16="http://schemas.microsoft.com/office/drawing/2014/main" id="{CE1DF0CC-C277-4455-8987-2AE64CC5E3B1}"/>
              </a:ext>
            </a:extLst>
          </p:cNvPr>
          <p:cNvSpPr/>
          <p:nvPr/>
        </p:nvSpPr>
        <p:spPr>
          <a:xfrm rot="10800000">
            <a:off x="2192190" y="2555150"/>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Flèche : courbe vers le bas 23">
            <a:extLst>
              <a:ext uri="{FF2B5EF4-FFF2-40B4-BE49-F238E27FC236}">
                <a16:creationId xmlns="" xmlns:a16="http://schemas.microsoft.com/office/drawing/2014/main" id="{1BF7D936-BB6E-4701-87E3-04188A487BC9}"/>
              </a:ext>
            </a:extLst>
          </p:cNvPr>
          <p:cNvSpPr/>
          <p:nvPr/>
        </p:nvSpPr>
        <p:spPr>
          <a:xfrm rot="10800000">
            <a:off x="2617668"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5" name="Flèche : courbe vers le bas 24">
            <a:extLst>
              <a:ext uri="{FF2B5EF4-FFF2-40B4-BE49-F238E27FC236}">
                <a16:creationId xmlns="" xmlns:a16="http://schemas.microsoft.com/office/drawing/2014/main" id="{A8DE7A3A-4AF7-4038-88B7-1D23275EBB5C}"/>
              </a:ext>
            </a:extLst>
          </p:cNvPr>
          <p:cNvSpPr/>
          <p:nvPr/>
        </p:nvSpPr>
        <p:spPr>
          <a:xfrm rot="10800000">
            <a:off x="3077800"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6" name="Flèche : courbe vers le bas 25">
            <a:extLst>
              <a:ext uri="{FF2B5EF4-FFF2-40B4-BE49-F238E27FC236}">
                <a16:creationId xmlns="" xmlns:a16="http://schemas.microsoft.com/office/drawing/2014/main" id="{A01F7642-D2CF-4230-B073-431156ED5DA5}"/>
              </a:ext>
            </a:extLst>
          </p:cNvPr>
          <p:cNvSpPr/>
          <p:nvPr/>
        </p:nvSpPr>
        <p:spPr>
          <a:xfrm rot="10800000">
            <a:off x="3558477"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7" name="Flèche : courbe vers le bas 26">
            <a:extLst>
              <a:ext uri="{FF2B5EF4-FFF2-40B4-BE49-F238E27FC236}">
                <a16:creationId xmlns="" xmlns:a16="http://schemas.microsoft.com/office/drawing/2014/main" id="{2E7E874D-5E8D-490C-81B6-3118778CFE4E}"/>
              </a:ext>
            </a:extLst>
          </p:cNvPr>
          <p:cNvSpPr/>
          <p:nvPr/>
        </p:nvSpPr>
        <p:spPr>
          <a:xfrm rot="10800000">
            <a:off x="4053563"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8" name="Flèche : courbe vers le bas 27">
            <a:extLst>
              <a:ext uri="{FF2B5EF4-FFF2-40B4-BE49-F238E27FC236}">
                <a16:creationId xmlns="" xmlns:a16="http://schemas.microsoft.com/office/drawing/2014/main" id="{039A4423-B8D7-4994-9A8C-CB3B3B2A3933}"/>
              </a:ext>
            </a:extLst>
          </p:cNvPr>
          <p:cNvSpPr/>
          <p:nvPr/>
        </p:nvSpPr>
        <p:spPr>
          <a:xfrm rot="10800000">
            <a:off x="4549639" y="254068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9" name="Flèche : courbe vers le bas 28">
            <a:extLst>
              <a:ext uri="{FF2B5EF4-FFF2-40B4-BE49-F238E27FC236}">
                <a16:creationId xmlns="" xmlns:a16="http://schemas.microsoft.com/office/drawing/2014/main" id="{D0628B4D-9D11-40B2-AB1E-919556738014}"/>
              </a:ext>
            </a:extLst>
          </p:cNvPr>
          <p:cNvSpPr/>
          <p:nvPr/>
        </p:nvSpPr>
        <p:spPr>
          <a:xfrm rot="10800000">
            <a:off x="5046005"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0" name="Flèche : courbe vers le bas 29">
            <a:extLst>
              <a:ext uri="{FF2B5EF4-FFF2-40B4-BE49-F238E27FC236}">
                <a16:creationId xmlns="" xmlns:a16="http://schemas.microsoft.com/office/drawing/2014/main" id="{114E5884-2F5F-4D41-A328-3C6695C6A7C0}"/>
              </a:ext>
            </a:extLst>
          </p:cNvPr>
          <p:cNvSpPr/>
          <p:nvPr/>
        </p:nvSpPr>
        <p:spPr>
          <a:xfrm rot="10800000">
            <a:off x="5511970" y="2535211"/>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1" name="Flèche : courbe vers le bas 30">
            <a:extLst>
              <a:ext uri="{FF2B5EF4-FFF2-40B4-BE49-F238E27FC236}">
                <a16:creationId xmlns="" xmlns:a16="http://schemas.microsoft.com/office/drawing/2014/main" id="{3BE28748-C97C-45C8-8366-5A2C65D878AC}"/>
              </a:ext>
            </a:extLst>
          </p:cNvPr>
          <p:cNvSpPr/>
          <p:nvPr/>
        </p:nvSpPr>
        <p:spPr>
          <a:xfrm rot="10800000">
            <a:off x="5972814"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2" name="Flèche : courbe vers le bas 31">
            <a:extLst>
              <a:ext uri="{FF2B5EF4-FFF2-40B4-BE49-F238E27FC236}">
                <a16:creationId xmlns="" xmlns:a16="http://schemas.microsoft.com/office/drawing/2014/main" id="{9676CE0E-FDF6-4C9D-97D7-AD201ADF702B}"/>
              </a:ext>
            </a:extLst>
          </p:cNvPr>
          <p:cNvSpPr/>
          <p:nvPr/>
        </p:nvSpPr>
        <p:spPr>
          <a:xfrm rot="10800000">
            <a:off x="6445229"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3" name="Flèche : courbe vers le bas 32">
            <a:extLst>
              <a:ext uri="{FF2B5EF4-FFF2-40B4-BE49-F238E27FC236}">
                <a16:creationId xmlns="" xmlns:a16="http://schemas.microsoft.com/office/drawing/2014/main" id="{2BE03E9A-DA41-4390-80CF-F0FFCD848EA6}"/>
              </a:ext>
            </a:extLst>
          </p:cNvPr>
          <p:cNvSpPr/>
          <p:nvPr/>
        </p:nvSpPr>
        <p:spPr>
          <a:xfrm rot="11488737">
            <a:off x="6247243" y="348004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4" name="Flèche : courbe vers le bas 33">
            <a:extLst>
              <a:ext uri="{FF2B5EF4-FFF2-40B4-BE49-F238E27FC236}">
                <a16:creationId xmlns="" xmlns:a16="http://schemas.microsoft.com/office/drawing/2014/main" id="{CA44E97F-72EC-483F-9417-C2095AA9DAE5}"/>
              </a:ext>
            </a:extLst>
          </p:cNvPr>
          <p:cNvSpPr/>
          <p:nvPr/>
        </p:nvSpPr>
        <p:spPr>
          <a:xfrm rot="11488737">
            <a:off x="5651233" y="341988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5" name="Flèche : courbe vers le bas 34">
            <a:extLst>
              <a:ext uri="{FF2B5EF4-FFF2-40B4-BE49-F238E27FC236}">
                <a16:creationId xmlns="" xmlns:a16="http://schemas.microsoft.com/office/drawing/2014/main" id="{A61FA76E-5F8A-4C76-9CE0-D007E91FABB6}"/>
              </a:ext>
            </a:extLst>
          </p:cNvPr>
          <p:cNvSpPr/>
          <p:nvPr/>
        </p:nvSpPr>
        <p:spPr>
          <a:xfrm rot="12669746">
            <a:off x="5103999" y="316792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6" name="Flèche : courbe vers le bas 35">
            <a:extLst>
              <a:ext uri="{FF2B5EF4-FFF2-40B4-BE49-F238E27FC236}">
                <a16:creationId xmlns="" xmlns:a16="http://schemas.microsoft.com/office/drawing/2014/main" id="{1BDC918A-D9D8-4B56-921F-15F97DF2F192}"/>
              </a:ext>
            </a:extLst>
          </p:cNvPr>
          <p:cNvSpPr/>
          <p:nvPr/>
        </p:nvSpPr>
        <p:spPr>
          <a:xfrm rot="13679033">
            <a:off x="4663803" y="2624239"/>
            <a:ext cx="395081" cy="35288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7" name="Cube 36">
            <a:extLst>
              <a:ext uri="{FF2B5EF4-FFF2-40B4-BE49-F238E27FC236}">
                <a16:creationId xmlns="" xmlns:a16="http://schemas.microsoft.com/office/drawing/2014/main" id="{0A60BD64-A925-4341-A20A-1DF5E753A9F6}"/>
              </a:ext>
            </a:extLst>
          </p:cNvPr>
          <p:cNvSpPr/>
          <p:nvPr/>
        </p:nvSpPr>
        <p:spPr>
          <a:xfrm>
            <a:off x="6787070" y="1734086"/>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8" name="Cube 37">
            <a:extLst>
              <a:ext uri="{FF2B5EF4-FFF2-40B4-BE49-F238E27FC236}">
                <a16:creationId xmlns="" xmlns:a16="http://schemas.microsoft.com/office/drawing/2014/main" id="{120F8FDC-ABB1-427A-B984-2B7AFBBE31EB}"/>
              </a:ext>
            </a:extLst>
          </p:cNvPr>
          <p:cNvSpPr/>
          <p:nvPr/>
        </p:nvSpPr>
        <p:spPr>
          <a:xfrm>
            <a:off x="4860821" y="1647984"/>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1" name="Flèche : bas 40">
            <a:extLst>
              <a:ext uri="{FF2B5EF4-FFF2-40B4-BE49-F238E27FC236}">
                <a16:creationId xmlns="" xmlns:a16="http://schemas.microsoft.com/office/drawing/2014/main" id="{2BABD358-55A8-4FE8-97E8-F27EAE201119}"/>
              </a:ext>
            </a:extLst>
          </p:cNvPr>
          <p:cNvSpPr/>
          <p:nvPr/>
        </p:nvSpPr>
        <p:spPr>
          <a:xfrm>
            <a:off x="6823374" y="2061199"/>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2" name="Flèche : bas 41">
            <a:extLst>
              <a:ext uri="{FF2B5EF4-FFF2-40B4-BE49-F238E27FC236}">
                <a16:creationId xmlns="" xmlns:a16="http://schemas.microsoft.com/office/drawing/2014/main" id="{12278DF4-E31C-4E87-A257-7CB66ECA81CA}"/>
              </a:ext>
            </a:extLst>
          </p:cNvPr>
          <p:cNvSpPr/>
          <p:nvPr/>
        </p:nvSpPr>
        <p:spPr>
          <a:xfrm>
            <a:off x="4890551" y="2012846"/>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6" name="ZoneTexte 45">
            <a:extLst>
              <a:ext uri="{FF2B5EF4-FFF2-40B4-BE49-F238E27FC236}">
                <a16:creationId xmlns="" xmlns:a16="http://schemas.microsoft.com/office/drawing/2014/main" id="{ED812340-E835-49A0-9AC7-A57C910C1014}"/>
              </a:ext>
            </a:extLst>
          </p:cNvPr>
          <p:cNvSpPr txBox="1"/>
          <p:nvPr/>
        </p:nvSpPr>
        <p:spPr>
          <a:xfrm>
            <a:off x="-756592" y="4168166"/>
            <a:ext cx="914400" cy="914400"/>
          </a:xfrm>
          <a:prstGeom prst="rect">
            <a:avLst/>
          </a:prstGeom>
          <a:noFill/>
        </p:spPr>
        <p:txBody>
          <a:bodyPr wrap="none" lIns="0" tIns="0" rIns="0" bIns="0" rtlCol="0">
            <a:noAutofit/>
          </a:bodyPr>
          <a:lstStyle/>
          <a:p>
            <a:endParaRPr lang="fr-FR" sz="1400" dirty="0">
              <a:solidFill>
                <a:schemeClr val="accent4"/>
              </a:solidFill>
            </a:endParaRPr>
          </a:p>
        </p:txBody>
      </p:sp>
      <p:sp>
        <p:nvSpPr>
          <p:cNvPr id="48" name="ZoneTexte 47">
            <a:extLst>
              <a:ext uri="{FF2B5EF4-FFF2-40B4-BE49-F238E27FC236}">
                <a16:creationId xmlns="" xmlns:a16="http://schemas.microsoft.com/office/drawing/2014/main" id="{959AD9E9-A133-4CB8-9779-2F56EC6CF7CD}"/>
              </a:ext>
            </a:extLst>
          </p:cNvPr>
          <p:cNvSpPr txBox="1"/>
          <p:nvPr/>
        </p:nvSpPr>
        <p:spPr>
          <a:xfrm>
            <a:off x="4723932" y="1495868"/>
            <a:ext cx="629022" cy="165094"/>
          </a:xfrm>
          <a:prstGeom prst="rect">
            <a:avLst/>
          </a:prstGeom>
          <a:noFill/>
        </p:spPr>
        <p:txBody>
          <a:bodyPr wrap="square" lIns="0" tIns="0" rIns="0" bIns="0" rtlCol="0">
            <a:noAutofit/>
          </a:bodyPr>
          <a:lstStyle/>
          <a:p>
            <a:pPr algn="ctr"/>
            <a:r>
              <a:rPr lang="fr-FR" sz="1000" dirty="0">
                <a:solidFill>
                  <a:schemeClr val="bg1">
                    <a:lumMod val="50000"/>
                  </a:schemeClr>
                </a:solidFill>
              </a:rPr>
              <a:t>master</a:t>
            </a:r>
          </a:p>
        </p:txBody>
      </p:sp>
      <p:sp>
        <p:nvSpPr>
          <p:cNvPr id="49" name="ZoneTexte 48">
            <a:extLst>
              <a:ext uri="{FF2B5EF4-FFF2-40B4-BE49-F238E27FC236}">
                <a16:creationId xmlns="" xmlns:a16="http://schemas.microsoft.com/office/drawing/2014/main" id="{9938B966-99E1-491F-8E64-F8D7D3568F7F}"/>
              </a:ext>
            </a:extLst>
          </p:cNvPr>
          <p:cNvSpPr txBox="1"/>
          <p:nvPr/>
        </p:nvSpPr>
        <p:spPr>
          <a:xfrm>
            <a:off x="6657931" y="1550907"/>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develop</a:t>
            </a:r>
            <a:endParaRPr lang="fr-FR" sz="1000" dirty="0">
              <a:solidFill>
                <a:schemeClr val="bg1">
                  <a:lumMod val="50000"/>
                </a:schemeClr>
              </a:solidFill>
            </a:endParaRPr>
          </a:p>
        </p:txBody>
      </p:sp>
      <p:sp>
        <p:nvSpPr>
          <p:cNvPr id="54" name="Espace réservé du contenu 1">
            <a:extLst>
              <a:ext uri="{FF2B5EF4-FFF2-40B4-BE49-F238E27FC236}">
                <a16:creationId xmlns="" xmlns:a16="http://schemas.microsoft.com/office/drawing/2014/main" id="{5E41D92C-C17C-4431-9C37-48F38C8BF692}"/>
              </a:ext>
            </a:extLst>
          </p:cNvPr>
          <p:cNvSpPr>
            <a:spLocks noGrp="1"/>
          </p:cNvSpPr>
          <p:nvPr>
            <p:ph idx="1"/>
          </p:nvPr>
        </p:nvSpPr>
        <p:spPr>
          <a:xfrm>
            <a:off x="342578" y="852985"/>
            <a:ext cx="8460000" cy="2540332"/>
          </a:xfrm>
        </p:spPr>
        <p:txBody>
          <a:bodyPr/>
          <a:lstStyle/>
          <a:p>
            <a:r>
              <a:rPr lang="fr-FR" dirty="0" smtClean="0"/>
              <a:t>Par exemple : </a:t>
            </a:r>
            <a:r>
              <a:rPr lang="fr-FR" dirty="0"/>
              <a:t>Si </a:t>
            </a:r>
            <a:r>
              <a:rPr lang="fr-FR" dirty="0" smtClean="0"/>
              <a:t>on </a:t>
            </a:r>
            <a:r>
              <a:rPr lang="fr-FR" dirty="0"/>
              <a:t>veut merge « </a:t>
            </a:r>
            <a:r>
              <a:rPr lang="fr-FR" dirty="0" err="1"/>
              <a:t>develop</a:t>
            </a:r>
            <a:r>
              <a:rPr lang="fr-FR" dirty="0"/>
              <a:t> » dans « master » (C’est-à-dire apporter les modifications présentes dans « </a:t>
            </a:r>
            <a:r>
              <a:rPr lang="fr-FR" dirty="0" err="1"/>
              <a:t>develop</a:t>
            </a:r>
            <a:r>
              <a:rPr lang="fr-FR" dirty="0"/>
              <a:t> » sur « master »)</a:t>
            </a:r>
          </a:p>
        </p:txBody>
      </p:sp>
      <p:sp>
        <p:nvSpPr>
          <p:cNvPr id="55" name="Cube 54">
            <a:extLst>
              <a:ext uri="{FF2B5EF4-FFF2-40B4-BE49-F238E27FC236}">
                <a16:creationId xmlns="" xmlns:a16="http://schemas.microsoft.com/office/drawing/2014/main" id="{155F6E32-1628-4C7D-A64C-417D89608EC1}"/>
              </a:ext>
            </a:extLst>
          </p:cNvPr>
          <p:cNvSpPr/>
          <p:nvPr/>
        </p:nvSpPr>
        <p:spPr>
          <a:xfrm>
            <a:off x="7233207" y="3186052"/>
            <a:ext cx="279374" cy="288032"/>
          </a:xfrm>
          <a:prstGeom prst="cube">
            <a:avLst/>
          </a:prstGeom>
          <a:noFill/>
          <a:ln w="3175">
            <a:solidFill>
              <a:srgbClr val="00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7" name="Cube 56">
            <a:extLst>
              <a:ext uri="{FF2B5EF4-FFF2-40B4-BE49-F238E27FC236}">
                <a16:creationId xmlns="" xmlns:a16="http://schemas.microsoft.com/office/drawing/2014/main" id="{5F65347F-7C9C-4F1C-BE8D-4EF4231C2A56}"/>
              </a:ext>
            </a:extLst>
          </p:cNvPr>
          <p:cNvSpPr/>
          <p:nvPr/>
        </p:nvSpPr>
        <p:spPr>
          <a:xfrm>
            <a:off x="7233207" y="3186573"/>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60" name="Flèche : courbe vers le bas 59">
            <a:extLst>
              <a:ext uri="{FF2B5EF4-FFF2-40B4-BE49-F238E27FC236}">
                <a16:creationId xmlns="" xmlns:a16="http://schemas.microsoft.com/office/drawing/2014/main" id="{F2B0D6BD-38D3-467D-B9C8-74CA788A0E9E}"/>
              </a:ext>
            </a:extLst>
          </p:cNvPr>
          <p:cNvSpPr/>
          <p:nvPr/>
        </p:nvSpPr>
        <p:spPr>
          <a:xfrm rot="10800000">
            <a:off x="6897691" y="352955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9" name="Cube 38">
            <a:extLst>
              <a:ext uri="{FF2B5EF4-FFF2-40B4-BE49-F238E27FC236}">
                <a16:creationId xmlns="" xmlns:a16="http://schemas.microsoft.com/office/drawing/2014/main" id="{071C8534-5954-40F9-8405-F21215D00A52}"/>
              </a:ext>
            </a:extLst>
          </p:cNvPr>
          <p:cNvSpPr/>
          <p:nvPr/>
        </p:nvSpPr>
        <p:spPr>
          <a:xfrm>
            <a:off x="7270347" y="2569950"/>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3" name="Flèche : bas 42">
            <a:extLst>
              <a:ext uri="{FF2B5EF4-FFF2-40B4-BE49-F238E27FC236}">
                <a16:creationId xmlns="" xmlns:a16="http://schemas.microsoft.com/office/drawing/2014/main" id="{D9152F8A-41F3-4DAD-A817-D4A6710AE272}"/>
              </a:ext>
            </a:extLst>
          </p:cNvPr>
          <p:cNvSpPr/>
          <p:nvPr/>
        </p:nvSpPr>
        <p:spPr>
          <a:xfrm>
            <a:off x="7293110" y="2945342"/>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0" name="ZoneTexte 49">
            <a:extLst>
              <a:ext uri="{FF2B5EF4-FFF2-40B4-BE49-F238E27FC236}">
                <a16:creationId xmlns="" xmlns:a16="http://schemas.microsoft.com/office/drawing/2014/main" id="{24368C00-5076-481F-AA34-5E374C40ACB0}"/>
              </a:ext>
            </a:extLst>
          </p:cNvPr>
          <p:cNvSpPr txBox="1"/>
          <p:nvPr/>
        </p:nvSpPr>
        <p:spPr>
          <a:xfrm>
            <a:off x="6651109" y="2640088"/>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feature</a:t>
            </a:r>
            <a:endParaRPr lang="fr-FR" sz="1000" dirty="0">
              <a:solidFill>
                <a:schemeClr val="bg1">
                  <a:lumMod val="50000"/>
                </a:schemeClr>
              </a:solidFill>
            </a:endParaRPr>
          </a:p>
        </p:txBody>
      </p:sp>
      <p:sp>
        <p:nvSpPr>
          <p:cNvPr id="56" name="Cube 55">
            <a:extLst>
              <a:ext uri="{FF2B5EF4-FFF2-40B4-BE49-F238E27FC236}">
                <a16:creationId xmlns="" xmlns:a16="http://schemas.microsoft.com/office/drawing/2014/main" id="{C39C4C49-9633-4DBE-82AD-8AF963DE4AE1}"/>
              </a:ext>
            </a:extLst>
          </p:cNvPr>
          <p:cNvSpPr/>
          <p:nvPr/>
        </p:nvSpPr>
        <p:spPr>
          <a:xfrm>
            <a:off x="7474730" y="2094143"/>
            <a:ext cx="279374" cy="288032"/>
          </a:xfrm>
          <a:prstGeom prst="cube">
            <a:avLst/>
          </a:prstGeom>
          <a:solidFill>
            <a:srgbClr val="FF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61" name="Flèche : bas 60">
            <a:extLst>
              <a:ext uri="{FF2B5EF4-FFF2-40B4-BE49-F238E27FC236}">
                <a16:creationId xmlns="" xmlns:a16="http://schemas.microsoft.com/office/drawing/2014/main" id="{B6859D2E-F4CF-44A7-B524-C4B40F0B812C}"/>
              </a:ext>
            </a:extLst>
          </p:cNvPr>
          <p:cNvSpPr/>
          <p:nvPr/>
        </p:nvSpPr>
        <p:spPr>
          <a:xfrm rot="5400000">
            <a:off x="7202210" y="2181457"/>
            <a:ext cx="169486" cy="275575"/>
          </a:xfrm>
          <a:prstGeom prst="downArrow">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62" name="ZoneTexte 61">
            <a:extLst>
              <a:ext uri="{FF2B5EF4-FFF2-40B4-BE49-F238E27FC236}">
                <a16:creationId xmlns="" xmlns:a16="http://schemas.microsoft.com/office/drawing/2014/main" id="{3CC13797-9C8B-4323-9452-F1DB27B76DD1}"/>
              </a:ext>
            </a:extLst>
          </p:cNvPr>
          <p:cNvSpPr txBox="1"/>
          <p:nvPr/>
        </p:nvSpPr>
        <p:spPr>
          <a:xfrm>
            <a:off x="7299906" y="2443210"/>
            <a:ext cx="629022" cy="165094"/>
          </a:xfrm>
          <a:prstGeom prst="rect">
            <a:avLst/>
          </a:prstGeom>
          <a:noFill/>
        </p:spPr>
        <p:txBody>
          <a:bodyPr wrap="square" lIns="0" tIns="0" rIns="0" bIns="0" rtlCol="0">
            <a:noAutofit/>
          </a:bodyPr>
          <a:lstStyle/>
          <a:p>
            <a:pPr algn="ctr"/>
            <a:r>
              <a:rPr lang="fr-FR" sz="1000" b="1" dirty="0">
                <a:solidFill>
                  <a:srgbClr val="FF0000"/>
                </a:solidFill>
              </a:rPr>
              <a:t>HEAD</a:t>
            </a:r>
          </a:p>
        </p:txBody>
      </p:sp>
    </p:spTree>
    <p:extLst>
      <p:ext uri="{BB962C8B-B14F-4D97-AF65-F5344CB8AC3E}">
        <p14:creationId xmlns:p14="http://schemas.microsoft.com/office/powerpoint/2010/main" val="13520173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Merge - Fast-</a:t>
            </a:r>
            <a:r>
              <a:rPr lang="fr-FR" dirty="0" err="1"/>
              <a:t>Forward</a:t>
            </a:r>
            <a:endParaRPr lang="fr-FR" dirty="0"/>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63</a:t>
            </a:fld>
            <a:endParaRPr lang="fr-FR" dirty="0"/>
          </a:p>
        </p:txBody>
      </p:sp>
      <p:sp>
        <p:nvSpPr>
          <p:cNvPr id="6" name="Cube 5">
            <a:extLst>
              <a:ext uri="{FF2B5EF4-FFF2-40B4-BE49-F238E27FC236}">
                <a16:creationId xmlns="" xmlns:a16="http://schemas.microsoft.com/office/drawing/2014/main" id="{9DC6DCB3-ABF4-41A6-A60F-555AE5C4745C}"/>
              </a:ext>
            </a:extLst>
          </p:cNvPr>
          <p:cNvSpPr/>
          <p:nvPr/>
        </p:nvSpPr>
        <p:spPr>
          <a:xfrm>
            <a:off x="149608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7" name="Flèche : courbe vers le bas 6">
            <a:extLst>
              <a:ext uri="{FF2B5EF4-FFF2-40B4-BE49-F238E27FC236}">
                <a16:creationId xmlns="" xmlns:a16="http://schemas.microsoft.com/office/drawing/2014/main" id="{74D3A3DE-E90C-48B6-A458-E6DBE166489B}"/>
              </a:ext>
            </a:extLst>
          </p:cNvPr>
          <p:cNvSpPr/>
          <p:nvPr/>
        </p:nvSpPr>
        <p:spPr>
          <a:xfrm rot="10800000">
            <a:off x="1635769" y="255578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Cube 7">
            <a:extLst>
              <a:ext uri="{FF2B5EF4-FFF2-40B4-BE49-F238E27FC236}">
                <a16:creationId xmlns="" xmlns:a16="http://schemas.microsoft.com/office/drawing/2014/main" id="{818382CE-157D-488E-985B-532CACF8EF45}"/>
              </a:ext>
            </a:extLst>
          </p:cNvPr>
          <p:cNvSpPr/>
          <p:nvPr/>
        </p:nvSpPr>
        <p:spPr>
          <a:xfrm>
            <a:off x="1976759"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9" name="Cube 8">
            <a:extLst>
              <a:ext uri="{FF2B5EF4-FFF2-40B4-BE49-F238E27FC236}">
                <a16:creationId xmlns="" xmlns:a16="http://schemas.microsoft.com/office/drawing/2014/main" id="{C12FDA67-5C64-416F-B688-198EAB59BF23}"/>
              </a:ext>
            </a:extLst>
          </p:cNvPr>
          <p:cNvSpPr/>
          <p:nvPr/>
        </p:nvSpPr>
        <p:spPr>
          <a:xfrm>
            <a:off x="2457436"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0" name="Cube 9">
            <a:extLst>
              <a:ext uri="{FF2B5EF4-FFF2-40B4-BE49-F238E27FC236}">
                <a16:creationId xmlns="" xmlns:a16="http://schemas.microsoft.com/office/drawing/2014/main" id="{2D88BCB3-75C4-4F90-B02C-A186B445B6E5}"/>
              </a:ext>
            </a:extLst>
          </p:cNvPr>
          <p:cNvSpPr/>
          <p:nvPr/>
        </p:nvSpPr>
        <p:spPr>
          <a:xfrm>
            <a:off x="2938113"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Cube 10">
            <a:extLst>
              <a:ext uri="{FF2B5EF4-FFF2-40B4-BE49-F238E27FC236}">
                <a16:creationId xmlns="" xmlns:a16="http://schemas.microsoft.com/office/drawing/2014/main" id="{10758C6D-091D-48C2-AF30-E1BB9E7E587E}"/>
              </a:ext>
            </a:extLst>
          </p:cNvPr>
          <p:cNvSpPr/>
          <p:nvPr/>
        </p:nvSpPr>
        <p:spPr>
          <a:xfrm>
            <a:off x="3418790"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2" name="Cube 11">
            <a:extLst>
              <a:ext uri="{FF2B5EF4-FFF2-40B4-BE49-F238E27FC236}">
                <a16:creationId xmlns="" xmlns:a16="http://schemas.microsoft.com/office/drawing/2014/main" id="{F66E616F-27A6-4898-BB71-C60B7BA53369}"/>
              </a:ext>
            </a:extLst>
          </p:cNvPr>
          <p:cNvSpPr/>
          <p:nvPr/>
        </p:nvSpPr>
        <p:spPr>
          <a:xfrm>
            <a:off x="3899467"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3" name="Cube 12">
            <a:extLst>
              <a:ext uri="{FF2B5EF4-FFF2-40B4-BE49-F238E27FC236}">
                <a16:creationId xmlns="" xmlns:a16="http://schemas.microsoft.com/office/drawing/2014/main" id="{A47E2614-F303-4ECB-9724-1BD74FA0C3A5}"/>
              </a:ext>
            </a:extLst>
          </p:cNvPr>
          <p:cNvSpPr/>
          <p:nvPr/>
        </p:nvSpPr>
        <p:spPr>
          <a:xfrm>
            <a:off x="4380144"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4" name="Cube 13">
            <a:extLst>
              <a:ext uri="{FF2B5EF4-FFF2-40B4-BE49-F238E27FC236}">
                <a16:creationId xmlns="" xmlns:a16="http://schemas.microsoft.com/office/drawing/2014/main" id="{79B1C22F-FBD8-4C6D-B74A-AC53917BE385}"/>
              </a:ext>
            </a:extLst>
          </p:cNvPr>
          <p:cNvSpPr/>
          <p:nvPr/>
        </p:nvSpPr>
        <p:spPr>
          <a:xfrm>
            <a:off x="4860821"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Cube 14">
            <a:extLst>
              <a:ext uri="{FF2B5EF4-FFF2-40B4-BE49-F238E27FC236}">
                <a16:creationId xmlns="" xmlns:a16="http://schemas.microsoft.com/office/drawing/2014/main" id="{AA86387C-7CC9-4E49-930C-F0D2C024C330}"/>
              </a:ext>
            </a:extLst>
          </p:cNvPr>
          <p:cNvSpPr/>
          <p:nvPr/>
        </p:nvSpPr>
        <p:spPr>
          <a:xfrm>
            <a:off x="5341498"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Cube 15">
            <a:extLst>
              <a:ext uri="{FF2B5EF4-FFF2-40B4-BE49-F238E27FC236}">
                <a16:creationId xmlns="" xmlns:a16="http://schemas.microsoft.com/office/drawing/2014/main" id="{AF46CF9C-3A31-4B01-91EC-2FDA7E037874}"/>
              </a:ext>
            </a:extLst>
          </p:cNvPr>
          <p:cNvSpPr/>
          <p:nvPr/>
        </p:nvSpPr>
        <p:spPr>
          <a:xfrm>
            <a:off x="5822175"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7" name="Cube 16">
            <a:extLst>
              <a:ext uri="{FF2B5EF4-FFF2-40B4-BE49-F238E27FC236}">
                <a16:creationId xmlns="" xmlns:a16="http://schemas.microsoft.com/office/drawing/2014/main" id="{742D445B-0B4D-413E-B99C-F712BE8FF9DF}"/>
              </a:ext>
            </a:extLst>
          </p:cNvPr>
          <p:cNvSpPr/>
          <p:nvPr/>
        </p:nvSpPr>
        <p:spPr>
          <a:xfrm>
            <a:off x="630285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8" name="Cube 17">
            <a:extLst>
              <a:ext uri="{FF2B5EF4-FFF2-40B4-BE49-F238E27FC236}">
                <a16:creationId xmlns="" xmlns:a16="http://schemas.microsoft.com/office/drawing/2014/main" id="{8F44AAE2-897A-49F2-875C-37EA92CCA776}"/>
              </a:ext>
            </a:extLst>
          </p:cNvPr>
          <p:cNvSpPr/>
          <p:nvPr/>
        </p:nvSpPr>
        <p:spPr>
          <a:xfrm>
            <a:off x="6783529"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9" name="Cube 18">
            <a:extLst>
              <a:ext uri="{FF2B5EF4-FFF2-40B4-BE49-F238E27FC236}">
                <a16:creationId xmlns="" xmlns:a16="http://schemas.microsoft.com/office/drawing/2014/main" id="{F45A9155-E33F-424A-AD6E-3AAAD085062C}"/>
              </a:ext>
            </a:extLst>
          </p:cNvPr>
          <p:cNvSpPr/>
          <p:nvPr/>
        </p:nvSpPr>
        <p:spPr>
          <a:xfrm>
            <a:off x="5115492" y="2754004"/>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0" name="Cube 19">
            <a:extLst>
              <a:ext uri="{FF2B5EF4-FFF2-40B4-BE49-F238E27FC236}">
                <a16:creationId xmlns="" xmlns:a16="http://schemas.microsoft.com/office/drawing/2014/main" id="{C38A1A3C-2843-4760-A070-91D2E63A555B}"/>
              </a:ext>
            </a:extLst>
          </p:cNvPr>
          <p:cNvSpPr/>
          <p:nvPr/>
        </p:nvSpPr>
        <p:spPr>
          <a:xfrm>
            <a:off x="5542801" y="3042036"/>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1" name="Cube 20">
            <a:extLst>
              <a:ext uri="{FF2B5EF4-FFF2-40B4-BE49-F238E27FC236}">
                <a16:creationId xmlns="" xmlns:a16="http://schemas.microsoft.com/office/drawing/2014/main" id="{46E63703-5251-45D3-AD06-142C582739E7}"/>
              </a:ext>
            </a:extLst>
          </p:cNvPr>
          <p:cNvSpPr/>
          <p:nvPr/>
        </p:nvSpPr>
        <p:spPr>
          <a:xfrm>
            <a:off x="6061921" y="3145237"/>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2" name="Cube 21">
            <a:extLst>
              <a:ext uri="{FF2B5EF4-FFF2-40B4-BE49-F238E27FC236}">
                <a16:creationId xmlns="" xmlns:a16="http://schemas.microsoft.com/office/drawing/2014/main" id="{700F1C82-BEA6-46D1-A97E-973C5544E626}"/>
              </a:ext>
            </a:extLst>
          </p:cNvPr>
          <p:cNvSpPr/>
          <p:nvPr/>
        </p:nvSpPr>
        <p:spPr>
          <a:xfrm>
            <a:off x="6643842" y="318605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3" name="Flèche : courbe vers le bas 22">
            <a:extLst>
              <a:ext uri="{FF2B5EF4-FFF2-40B4-BE49-F238E27FC236}">
                <a16:creationId xmlns="" xmlns:a16="http://schemas.microsoft.com/office/drawing/2014/main" id="{CE1DF0CC-C277-4455-8987-2AE64CC5E3B1}"/>
              </a:ext>
            </a:extLst>
          </p:cNvPr>
          <p:cNvSpPr/>
          <p:nvPr/>
        </p:nvSpPr>
        <p:spPr>
          <a:xfrm rot="10800000">
            <a:off x="2192190" y="2555150"/>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Flèche : courbe vers le bas 23">
            <a:extLst>
              <a:ext uri="{FF2B5EF4-FFF2-40B4-BE49-F238E27FC236}">
                <a16:creationId xmlns="" xmlns:a16="http://schemas.microsoft.com/office/drawing/2014/main" id="{1BF7D936-BB6E-4701-87E3-04188A487BC9}"/>
              </a:ext>
            </a:extLst>
          </p:cNvPr>
          <p:cNvSpPr/>
          <p:nvPr/>
        </p:nvSpPr>
        <p:spPr>
          <a:xfrm rot="10800000">
            <a:off x="2617668"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5" name="Flèche : courbe vers le bas 24">
            <a:extLst>
              <a:ext uri="{FF2B5EF4-FFF2-40B4-BE49-F238E27FC236}">
                <a16:creationId xmlns="" xmlns:a16="http://schemas.microsoft.com/office/drawing/2014/main" id="{A8DE7A3A-4AF7-4038-88B7-1D23275EBB5C}"/>
              </a:ext>
            </a:extLst>
          </p:cNvPr>
          <p:cNvSpPr/>
          <p:nvPr/>
        </p:nvSpPr>
        <p:spPr>
          <a:xfrm rot="10800000">
            <a:off x="3077800"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6" name="Flèche : courbe vers le bas 25">
            <a:extLst>
              <a:ext uri="{FF2B5EF4-FFF2-40B4-BE49-F238E27FC236}">
                <a16:creationId xmlns="" xmlns:a16="http://schemas.microsoft.com/office/drawing/2014/main" id="{A01F7642-D2CF-4230-B073-431156ED5DA5}"/>
              </a:ext>
            </a:extLst>
          </p:cNvPr>
          <p:cNvSpPr/>
          <p:nvPr/>
        </p:nvSpPr>
        <p:spPr>
          <a:xfrm rot="10800000">
            <a:off x="3558477"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7" name="Flèche : courbe vers le bas 26">
            <a:extLst>
              <a:ext uri="{FF2B5EF4-FFF2-40B4-BE49-F238E27FC236}">
                <a16:creationId xmlns="" xmlns:a16="http://schemas.microsoft.com/office/drawing/2014/main" id="{2E7E874D-5E8D-490C-81B6-3118778CFE4E}"/>
              </a:ext>
            </a:extLst>
          </p:cNvPr>
          <p:cNvSpPr/>
          <p:nvPr/>
        </p:nvSpPr>
        <p:spPr>
          <a:xfrm rot="10800000">
            <a:off x="4053563"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8" name="Flèche : courbe vers le bas 27">
            <a:extLst>
              <a:ext uri="{FF2B5EF4-FFF2-40B4-BE49-F238E27FC236}">
                <a16:creationId xmlns="" xmlns:a16="http://schemas.microsoft.com/office/drawing/2014/main" id="{039A4423-B8D7-4994-9A8C-CB3B3B2A3933}"/>
              </a:ext>
            </a:extLst>
          </p:cNvPr>
          <p:cNvSpPr/>
          <p:nvPr/>
        </p:nvSpPr>
        <p:spPr>
          <a:xfrm rot="10800000">
            <a:off x="4549639" y="254068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9" name="Flèche : courbe vers le bas 28">
            <a:extLst>
              <a:ext uri="{FF2B5EF4-FFF2-40B4-BE49-F238E27FC236}">
                <a16:creationId xmlns="" xmlns:a16="http://schemas.microsoft.com/office/drawing/2014/main" id="{D0628B4D-9D11-40B2-AB1E-919556738014}"/>
              </a:ext>
            </a:extLst>
          </p:cNvPr>
          <p:cNvSpPr/>
          <p:nvPr/>
        </p:nvSpPr>
        <p:spPr>
          <a:xfrm rot="10800000">
            <a:off x="5046005"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0" name="Flèche : courbe vers le bas 29">
            <a:extLst>
              <a:ext uri="{FF2B5EF4-FFF2-40B4-BE49-F238E27FC236}">
                <a16:creationId xmlns="" xmlns:a16="http://schemas.microsoft.com/office/drawing/2014/main" id="{114E5884-2F5F-4D41-A328-3C6695C6A7C0}"/>
              </a:ext>
            </a:extLst>
          </p:cNvPr>
          <p:cNvSpPr/>
          <p:nvPr/>
        </p:nvSpPr>
        <p:spPr>
          <a:xfrm rot="10800000">
            <a:off x="5511970" y="2535211"/>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1" name="Flèche : courbe vers le bas 30">
            <a:extLst>
              <a:ext uri="{FF2B5EF4-FFF2-40B4-BE49-F238E27FC236}">
                <a16:creationId xmlns="" xmlns:a16="http://schemas.microsoft.com/office/drawing/2014/main" id="{3BE28748-C97C-45C8-8366-5A2C65D878AC}"/>
              </a:ext>
            </a:extLst>
          </p:cNvPr>
          <p:cNvSpPr/>
          <p:nvPr/>
        </p:nvSpPr>
        <p:spPr>
          <a:xfrm rot="10800000">
            <a:off x="5972814"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2" name="Flèche : courbe vers le bas 31">
            <a:extLst>
              <a:ext uri="{FF2B5EF4-FFF2-40B4-BE49-F238E27FC236}">
                <a16:creationId xmlns="" xmlns:a16="http://schemas.microsoft.com/office/drawing/2014/main" id="{9676CE0E-FDF6-4C9D-97D7-AD201ADF702B}"/>
              </a:ext>
            </a:extLst>
          </p:cNvPr>
          <p:cNvSpPr/>
          <p:nvPr/>
        </p:nvSpPr>
        <p:spPr>
          <a:xfrm rot="10800000">
            <a:off x="6445229"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3" name="Flèche : courbe vers le bas 32">
            <a:extLst>
              <a:ext uri="{FF2B5EF4-FFF2-40B4-BE49-F238E27FC236}">
                <a16:creationId xmlns="" xmlns:a16="http://schemas.microsoft.com/office/drawing/2014/main" id="{2BE03E9A-DA41-4390-80CF-F0FFCD848EA6}"/>
              </a:ext>
            </a:extLst>
          </p:cNvPr>
          <p:cNvSpPr/>
          <p:nvPr/>
        </p:nvSpPr>
        <p:spPr>
          <a:xfrm rot="11488737">
            <a:off x="6247243" y="348004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4" name="Flèche : courbe vers le bas 33">
            <a:extLst>
              <a:ext uri="{FF2B5EF4-FFF2-40B4-BE49-F238E27FC236}">
                <a16:creationId xmlns="" xmlns:a16="http://schemas.microsoft.com/office/drawing/2014/main" id="{CA44E97F-72EC-483F-9417-C2095AA9DAE5}"/>
              </a:ext>
            </a:extLst>
          </p:cNvPr>
          <p:cNvSpPr/>
          <p:nvPr/>
        </p:nvSpPr>
        <p:spPr>
          <a:xfrm rot="11488737">
            <a:off x="5651233" y="341988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5" name="Flèche : courbe vers le bas 34">
            <a:extLst>
              <a:ext uri="{FF2B5EF4-FFF2-40B4-BE49-F238E27FC236}">
                <a16:creationId xmlns="" xmlns:a16="http://schemas.microsoft.com/office/drawing/2014/main" id="{A61FA76E-5F8A-4C76-9CE0-D007E91FABB6}"/>
              </a:ext>
            </a:extLst>
          </p:cNvPr>
          <p:cNvSpPr/>
          <p:nvPr/>
        </p:nvSpPr>
        <p:spPr>
          <a:xfrm rot="12669746">
            <a:off x="5103999" y="316792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6" name="Flèche : courbe vers le bas 35">
            <a:extLst>
              <a:ext uri="{FF2B5EF4-FFF2-40B4-BE49-F238E27FC236}">
                <a16:creationId xmlns="" xmlns:a16="http://schemas.microsoft.com/office/drawing/2014/main" id="{1BDC918A-D9D8-4B56-921F-15F97DF2F192}"/>
              </a:ext>
            </a:extLst>
          </p:cNvPr>
          <p:cNvSpPr/>
          <p:nvPr/>
        </p:nvSpPr>
        <p:spPr>
          <a:xfrm rot="13679033">
            <a:off x="4663803" y="2624239"/>
            <a:ext cx="395081" cy="35288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7" name="Cube 36">
            <a:extLst>
              <a:ext uri="{FF2B5EF4-FFF2-40B4-BE49-F238E27FC236}">
                <a16:creationId xmlns="" xmlns:a16="http://schemas.microsoft.com/office/drawing/2014/main" id="{0A60BD64-A925-4341-A20A-1DF5E753A9F6}"/>
              </a:ext>
            </a:extLst>
          </p:cNvPr>
          <p:cNvSpPr/>
          <p:nvPr/>
        </p:nvSpPr>
        <p:spPr>
          <a:xfrm>
            <a:off x="6787070" y="1734086"/>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8" name="Cube 37">
            <a:extLst>
              <a:ext uri="{FF2B5EF4-FFF2-40B4-BE49-F238E27FC236}">
                <a16:creationId xmlns="" xmlns:a16="http://schemas.microsoft.com/office/drawing/2014/main" id="{120F8FDC-ABB1-427A-B984-2B7AFBBE31EB}"/>
              </a:ext>
            </a:extLst>
          </p:cNvPr>
          <p:cNvSpPr/>
          <p:nvPr/>
        </p:nvSpPr>
        <p:spPr>
          <a:xfrm>
            <a:off x="4860821" y="1647984"/>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1" name="Flèche : bas 40">
            <a:extLst>
              <a:ext uri="{FF2B5EF4-FFF2-40B4-BE49-F238E27FC236}">
                <a16:creationId xmlns="" xmlns:a16="http://schemas.microsoft.com/office/drawing/2014/main" id="{2BABD358-55A8-4FE8-97E8-F27EAE201119}"/>
              </a:ext>
            </a:extLst>
          </p:cNvPr>
          <p:cNvSpPr/>
          <p:nvPr/>
        </p:nvSpPr>
        <p:spPr>
          <a:xfrm>
            <a:off x="6823374" y="2061199"/>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2" name="Flèche : bas 41">
            <a:extLst>
              <a:ext uri="{FF2B5EF4-FFF2-40B4-BE49-F238E27FC236}">
                <a16:creationId xmlns="" xmlns:a16="http://schemas.microsoft.com/office/drawing/2014/main" id="{12278DF4-E31C-4E87-A257-7CB66ECA81CA}"/>
              </a:ext>
            </a:extLst>
          </p:cNvPr>
          <p:cNvSpPr/>
          <p:nvPr/>
        </p:nvSpPr>
        <p:spPr>
          <a:xfrm>
            <a:off x="4890551" y="2012846"/>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6" name="ZoneTexte 45">
            <a:extLst>
              <a:ext uri="{FF2B5EF4-FFF2-40B4-BE49-F238E27FC236}">
                <a16:creationId xmlns="" xmlns:a16="http://schemas.microsoft.com/office/drawing/2014/main" id="{ED812340-E835-49A0-9AC7-A57C910C1014}"/>
              </a:ext>
            </a:extLst>
          </p:cNvPr>
          <p:cNvSpPr txBox="1"/>
          <p:nvPr/>
        </p:nvSpPr>
        <p:spPr>
          <a:xfrm>
            <a:off x="-756592" y="4168166"/>
            <a:ext cx="914400" cy="914400"/>
          </a:xfrm>
          <a:prstGeom prst="rect">
            <a:avLst/>
          </a:prstGeom>
          <a:noFill/>
        </p:spPr>
        <p:txBody>
          <a:bodyPr wrap="none" lIns="0" tIns="0" rIns="0" bIns="0" rtlCol="0">
            <a:noAutofit/>
          </a:bodyPr>
          <a:lstStyle/>
          <a:p>
            <a:endParaRPr lang="fr-FR" sz="1400" dirty="0">
              <a:solidFill>
                <a:schemeClr val="accent4"/>
              </a:solidFill>
            </a:endParaRPr>
          </a:p>
        </p:txBody>
      </p:sp>
      <p:sp>
        <p:nvSpPr>
          <p:cNvPr id="48" name="ZoneTexte 47">
            <a:extLst>
              <a:ext uri="{FF2B5EF4-FFF2-40B4-BE49-F238E27FC236}">
                <a16:creationId xmlns="" xmlns:a16="http://schemas.microsoft.com/office/drawing/2014/main" id="{959AD9E9-A133-4CB8-9779-2F56EC6CF7CD}"/>
              </a:ext>
            </a:extLst>
          </p:cNvPr>
          <p:cNvSpPr txBox="1"/>
          <p:nvPr/>
        </p:nvSpPr>
        <p:spPr>
          <a:xfrm>
            <a:off x="4723932" y="1495868"/>
            <a:ext cx="629022" cy="165094"/>
          </a:xfrm>
          <a:prstGeom prst="rect">
            <a:avLst/>
          </a:prstGeom>
          <a:noFill/>
        </p:spPr>
        <p:txBody>
          <a:bodyPr wrap="square" lIns="0" tIns="0" rIns="0" bIns="0" rtlCol="0">
            <a:noAutofit/>
          </a:bodyPr>
          <a:lstStyle/>
          <a:p>
            <a:pPr algn="ctr"/>
            <a:r>
              <a:rPr lang="fr-FR" sz="1000" dirty="0">
                <a:solidFill>
                  <a:schemeClr val="bg1">
                    <a:lumMod val="50000"/>
                  </a:schemeClr>
                </a:solidFill>
              </a:rPr>
              <a:t>master</a:t>
            </a:r>
          </a:p>
        </p:txBody>
      </p:sp>
      <p:sp>
        <p:nvSpPr>
          <p:cNvPr id="49" name="ZoneTexte 48">
            <a:extLst>
              <a:ext uri="{FF2B5EF4-FFF2-40B4-BE49-F238E27FC236}">
                <a16:creationId xmlns="" xmlns:a16="http://schemas.microsoft.com/office/drawing/2014/main" id="{9938B966-99E1-491F-8E64-F8D7D3568F7F}"/>
              </a:ext>
            </a:extLst>
          </p:cNvPr>
          <p:cNvSpPr txBox="1"/>
          <p:nvPr/>
        </p:nvSpPr>
        <p:spPr>
          <a:xfrm>
            <a:off x="6657931" y="1550907"/>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develop</a:t>
            </a:r>
            <a:endParaRPr lang="fr-FR" sz="1000" dirty="0">
              <a:solidFill>
                <a:schemeClr val="bg1">
                  <a:lumMod val="50000"/>
                </a:schemeClr>
              </a:solidFill>
            </a:endParaRPr>
          </a:p>
        </p:txBody>
      </p:sp>
      <p:sp>
        <p:nvSpPr>
          <p:cNvPr id="51" name="Cube 50">
            <a:extLst>
              <a:ext uri="{FF2B5EF4-FFF2-40B4-BE49-F238E27FC236}">
                <a16:creationId xmlns="" xmlns:a16="http://schemas.microsoft.com/office/drawing/2014/main" id="{9B377EAA-6536-413E-9FDE-BF1D4F2C2FF7}"/>
              </a:ext>
            </a:extLst>
          </p:cNvPr>
          <p:cNvSpPr/>
          <p:nvPr/>
        </p:nvSpPr>
        <p:spPr>
          <a:xfrm>
            <a:off x="7474730" y="2094143"/>
            <a:ext cx="279374" cy="288032"/>
          </a:xfrm>
          <a:prstGeom prst="cube">
            <a:avLst/>
          </a:prstGeom>
          <a:solidFill>
            <a:srgbClr val="FF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2" name="Flèche : bas 51">
            <a:extLst>
              <a:ext uri="{FF2B5EF4-FFF2-40B4-BE49-F238E27FC236}">
                <a16:creationId xmlns="" xmlns:a16="http://schemas.microsoft.com/office/drawing/2014/main" id="{FDC3D122-C00F-4E17-B005-39C4C57EE821}"/>
              </a:ext>
            </a:extLst>
          </p:cNvPr>
          <p:cNvSpPr/>
          <p:nvPr/>
        </p:nvSpPr>
        <p:spPr>
          <a:xfrm rot="5400000">
            <a:off x="7202210" y="2181457"/>
            <a:ext cx="169486" cy="275575"/>
          </a:xfrm>
          <a:prstGeom prst="downArrow">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3" name="ZoneTexte 52">
            <a:extLst>
              <a:ext uri="{FF2B5EF4-FFF2-40B4-BE49-F238E27FC236}">
                <a16:creationId xmlns="" xmlns:a16="http://schemas.microsoft.com/office/drawing/2014/main" id="{A579ED5C-2A08-4C55-8593-9F3E3F9A246B}"/>
              </a:ext>
            </a:extLst>
          </p:cNvPr>
          <p:cNvSpPr txBox="1"/>
          <p:nvPr/>
        </p:nvSpPr>
        <p:spPr>
          <a:xfrm>
            <a:off x="7299906" y="2443210"/>
            <a:ext cx="629022" cy="165094"/>
          </a:xfrm>
          <a:prstGeom prst="rect">
            <a:avLst/>
          </a:prstGeom>
          <a:noFill/>
        </p:spPr>
        <p:txBody>
          <a:bodyPr wrap="square" lIns="0" tIns="0" rIns="0" bIns="0" rtlCol="0">
            <a:noAutofit/>
          </a:bodyPr>
          <a:lstStyle/>
          <a:p>
            <a:pPr algn="ctr"/>
            <a:r>
              <a:rPr lang="fr-FR" sz="1000" b="1" dirty="0">
                <a:solidFill>
                  <a:srgbClr val="FF0000"/>
                </a:solidFill>
              </a:rPr>
              <a:t>HEAD</a:t>
            </a:r>
          </a:p>
        </p:txBody>
      </p:sp>
      <p:sp>
        <p:nvSpPr>
          <p:cNvPr id="54" name="Espace réservé du contenu 1">
            <a:extLst>
              <a:ext uri="{FF2B5EF4-FFF2-40B4-BE49-F238E27FC236}">
                <a16:creationId xmlns="" xmlns:a16="http://schemas.microsoft.com/office/drawing/2014/main" id="{5E41D92C-C17C-4431-9C37-48F38C8BF692}"/>
              </a:ext>
            </a:extLst>
          </p:cNvPr>
          <p:cNvSpPr>
            <a:spLocks noGrp="1"/>
          </p:cNvSpPr>
          <p:nvPr>
            <p:ph idx="1"/>
          </p:nvPr>
        </p:nvSpPr>
        <p:spPr>
          <a:xfrm>
            <a:off x="342578" y="852985"/>
            <a:ext cx="8460000" cy="2540332"/>
          </a:xfrm>
        </p:spPr>
        <p:txBody>
          <a:bodyPr/>
          <a:lstStyle/>
          <a:p>
            <a:r>
              <a:rPr lang="fr-FR" dirty="0"/>
              <a:t>C’est facile puisque master est un parent de </a:t>
            </a:r>
            <a:r>
              <a:rPr lang="fr-FR" dirty="0" err="1"/>
              <a:t>develop</a:t>
            </a:r>
            <a:r>
              <a:rPr lang="fr-FR" dirty="0"/>
              <a:t>. Ils sont dans la même lignée historique. On peut aussi dire de </a:t>
            </a:r>
            <a:r>
              <a:rPr lang="fr-FR" dirty="0" err="1"/>
              <a:t>develop</a:t>
            </a:r>
            <a:r>
              <a:rPr lang="fr-FR" dirty="0"/>
              <a:t> « part » de master</a:t>
            </a:r>
          </a:p>
        </p:txBody>
      </p:sp>
      <p:sp>
        <p:nvSpPr>
          <p:cNvPr id="55" name="Cube 54">
            <a:extLst>
              <a:ext uri="{FF2B5EF4-FFF2-40B4-BE49-F238E27FC236}">
                <a16:creationId xmlns="" xmlns:a16="http://schemas.microsoft.com/office/drawing/2014/main" id="{155F6E32-1628-4C7D-A64C-417D89608EC1}"/>
              </a:ext>
            </a:extLst>
          </p:cNvPr>
          <p:cNvSpPr/>
          <p:nvPr/>
        </p:nvSpPr>
        <p:spPr>
          <a:xfrm>
            <a:off x="7233207" y="3186052"/>
            <a:ext cx="279374" cy="288032"/>
          </a:xfrm>
          <a:prstGeom prst="cube">
            <a:avLst/>
          </a:prstGeom>
          <a:noFill/>
          <a:ln w="3175">
            <a:solidFill>
              <a:srgbClr val="00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7" name="Cube 56">
            <a:extLst>
              <a:ext uri="{FF2B5EF4-FFF2-40B4-BE49-F238E27FC236}">
                <a16:creationId xmlns="" xmlns:a16="http://schemas.microsoft.com/office/drawing/2014/main" id="{5F65347F-7C9C-4F1C-BE8D-4EF4231C2A56}"/>
              </a:ext>
            </a:extLst>
          </p:cNvPr>
          <p:cNvSpPr/>
          <p:nvPr/>
        </p:nvSpPr>
        <p:spPr>
          <a:xfrm>
            <a:off x="7233207" y="3186573"/>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60" name="Flèche : courbe vers le bas 59">
            <a:extLst>
              <a:ext uri="{FF2B5EF4-FFF2-40B4-BE49-F238E27FC236}">
                <a16:creationId xmlns="" xmlns:a16="http://schemas.microsoft.com/office/drawing/2014/main" id="{F2B0D6BD-38D3-467D-B9C8-74CA788A0E9E}"/>
              </a:ext>
            </a:extLst>
          </p:cNvPr>
          <p:cNvSpPr/>
          <p:nvPr/>
        </p:nvSpPr>
        <p:spPr>
          <a:xfrm rot="10800000">
            <a:off x="6897691" y="352955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9" name="Cube 38">
            <a:extLst>
              <a:ext uri="{FF2B5EF4-FFF2-40B4-BE49-F238E27FC236}">
                <a16:creationId xmlns="" xmlns:a16="http://schemas.microsoft.com/office/drawing/2014/main" id="{071C8534-5954-40F9-8405-F21215D00A52}"/>
              </a:ext>
            </a:extLst>
          </p:cNvPr>
          <p:cNvSpPr/>
          <p:nvPr/>
        </p:nvSpPr>
        <p:spPr>
          <a:xfrm>
            <a:off x="7270347" y="2569950"/>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3" name="Flèche : bas 42">
            <a:extLst>
              <a:ext uri="{FF2B5EF4-FFF2-40B4-BE49-F238E27FC236}">
                <a16:creationId xmlns="" xmlns:a16="http://schemas.microsoft.com/office/drawing/2014/main" id="{D9152F8A-41F3-4DAD-A817-D4A6710AE272}"/>
              </a:ext>
            </a:extLst>
          </p:cNvPr>
          <p:cNvSpPr/>
          <p:nvPr/>
        </p:nvSpPr>
        <p:spPr>
          <a:xfrm>
            <a:off x="7293110" y="2945342"/>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0" name="ZoneTexte 49">
            <a:extLst>
              <a:ext uri="{FF2B5EF4-FFF2-40B4-BE49-F238E27FC236}">
                <a16:creationId xmlns="" xmlns:a16="http://schemas.microsoft.com/office/drawing/2014/main" id="{24368C00-5076-481F-AA34-5E374C40ACB0}"/>
              </a:ext>
            </a:extLst>
          </p:cNvPr>
          <p:cNvSpPr txBox="1"/>
          <p:nvPr/>
        </p:nvSpPr>
        <p:spPr>
          <a:xfrm>
            <a:off x="6651109" y="2640088"/>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feature</a:t>
            </a:r>
            <a:endParaRPr lang="fr-FR" sz="1000" dirty="0">
              <a:solidFill>
                <a:schemeClr val="bg1">
                  <a:lumMod val="50000"/>
                </a:schemeClr>
              </a:solidFill>
            </a:endParaRPr>
          </a:p>
        </p:txBody>
      </p:sp>
      <p:sp>
        <p:nvSpPr>
          <p:cNvPr id="40" name="ZoneTexte 39">
            <a:extLst>
              <a:ext uri="{FF2B5EF4-FFF2-40B4-BE49-F238E27FC236}">
                <a16:creationId xmlns="" xmlns:a16="http://schemas.microsoft.com/office/drawing/2014/main" id="{CBE544D2-10F4-4D4E-9E28-40BF8F09F434}"/>
              </a:ext>
            </a:extLst>
          </p:cNvPr>
          <p:cNvSpPr txBox="1"/>
          <p:nvPr/>
        </p:nvSpPr>
        <p:spPr>
          <a:xfrm>
            <a:off x="5250616" y="1790483"/>
            <a:ext cx="1337608" cy="125083"/>
          </a:xfrm>
          <a:prstGeom prst="rect">
            <a:avLst/>
          </a:prstGeom>
          <a:noFill/>
        </p:spPr>
        <p:txBody>
          <a:bodyPr wrap="square" lIns="0" tIns="0" rIns="0" bIns="0" rtlCol="0">
            <a:noAutofit/>
          </a:bodyPr>
          <a:lstStyle/>
          <a:p>
            <a:r>
              <a:rPr lang="fr-FR" sz="1000" dirty="0">
                <a:solidFill>
                  <a:srgbClr val="000000"/>
                </a:solidFill>
              </a:rPr>
              <a:t>Fast </a:t>
            </a:r>
            <a:r>
              <a:rPr lang="fr-FR" sz="1000" dirty="0" err="1">
                <a:solidFill>
                  <a:srgbClr val="000000"/>
                </a:solidFill>
              </a:rPr>
              <a:t>Forward</a:t>
            </a:r>
            <a:r>
              <a:rPr lang="fr-FR" sz="1000" dirty="0">
                <a:solidFill>
                  <a:srgbClr val="000000"/>
                </a:solidFill>
              </a:rPr>
              <a:t> possible</a:t>
            </a:r>
          </a:p>
        </p:txBody>
      </p:sp>
      <p:cxnSp>
        <p:nvCxnSpPr>
          <p:cNvPr id="45" name="Connecteur droit avec flèche 44">
            <a:extLst>
              <a:ext uri="{FF2B5EF4-FFF2-40B4-BE49-F238E27FC236}">
                <a16:creationId xmlns="" xmlns:a16="http://schemas.microsoft.com/office/drawing/2014/main" id="{58392133-A0A7-4331-914A-D58E3A19B5C4}"/>
              </a:ext>
            </a:extLst>
          </p:cNvPr>
          <p:cNvCxnSpPr>
            <a:cxnSpLocks/>
          </p:cNvCxnSpPr>
          <p:nvPr/>
        </p:nvCxnSpPr>
        <p:spPr>
          <a:xfrm>
            <a:off x="5244618" y="2022118"/>
            <a:ext cx="1399224" cy="0"/>
          </a:xfrm>
          <a:prstGeom prst="straightConnector1">
            <a:avLst/>
          </a:prstGeom>
          <a:ln>
            <a:solidFill>
              <a:srgbClr val="00000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8277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Merge - Fast-</a:t>
            </a:r>
            <a:r>
              <a:rPr lang="fr-FR" dirty="0" err="1"/>
              <a:t>Forward</a:t>
            </a:r>
            <a:endParaRPr lang="fr-FR" dirty="0"/>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64</a:t>
            </a:fld>
            <a:endParaRPr lang="fr-FR" dirty="0"/>
          </a:p>
        </p:txBody>
      </p:sp>
      <p:sp>
        <p:nvSpPr>
          <p:cNvPr id="6" name="Cube 5">
            <a:extLst>
              <a:ext uri="{FF2B5EF4-FFF2-40B4-BE49-F238E27FC236}">
                <a16:creationId xmlns="" xmlns:a16="http://schemas.microsoft.com/office/drawing/2014/main" id="{9DC6DCB3-ABF4-41A6-A60F-555AE5C4745C}"/>
              </a:ext>
            </a:extLst>
          </p:cNvPr>
          <p:cNvSpPr/>
          <p:nvPr/>
        </p:nvSpPr>
        <p:spPr>
          <a:xfrm>
            <a:off x="149608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7" name="Flèche : courbe vers le bas 6">
            <a:extLst>
              <a:ext uri="{FF2B5EF4-FFF2-40B4-BE49-F238E27FC236}">
                <a16:creationId xmlns="" xmlns:a16="http://schemas.microsoft.com/office/drawing/2014/main" id="{74D3A3DE-E90C-48B6-A458-E6DBE166489B}"/>
              </a:ext>
            </a:extLst>
          </p:cNvPr>
          <p:cNvSpPr/>
          <p:nvPr/>
        </p:nvSpPr>
        <p:spPr>
          <a:xfrm rot="10800000">
            <a:off x="1635769" y="255578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Cube 7">
            <a:extLst>
              <a:ext uri="{FF2B5EF4-FFF2-40B4-BE49-F238E27FC236}">
                <a16:creationId xmlns="" xmlns:a16="http://schemas.microsoft.com/office/drawing/2014/main" id="{818382CE-157D-488E-985B-532CACF8EF45}"/>
              </a:ext>
            </a:extLst>
          </p:cNvPr>
          <p:cNvSpPr/>
          <p:nvPr/>
        </p:nvSpPr>
        <p:spPr>
          <a:xfrm>
            <a:off x="1976759"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9" name="Cube 8">
            <a:extLst>
              <a:ext uri="{FF2B5EF4-FFF2-40B4-BE49-F238E27FC236}">
                <a16:creationId xmlns="" xmlns:a16="http://schemas.microsoft.com/office/drawing/2014/main" id="{C12FDA67-5C64-416F-B688-198EAB59BF23}"/>
              </a:ext>
            </a:extLst>
          </p:cNvPr>
          <p:cNvSpPr/>
          <p:nvPr/>
        </p:nvSpPr>
        <p:spPr>
          <a:xfrm>
            <a:off x="2457436"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0" name="Cube 9">
            <a:extLst>
              <a:ext uri="{FF2B5EF4-FFF2-40B4-BE49-F238E27FC236}">
                <a16:creationId xmlns="" xmlns:a16="http://schemas.microsoft.com/office/drawing/2014/main" id="{2D88BCB3-75C4-4F90-B02C-A186B445B6E5}"/>
              </a:ext>
            </a:extLst>
          </p:cNvPr>
          <p:cNvSpPr/>
          <p:nvPr/>
        </p:nvSpPr>
        <p:spPr>
          <a:xfrm>
            <a:off x="2938113"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Cube 10">
            <a:extLst>
              <a:ext uri="{FF2B5EF4-FFF2-40B4-BE49-F238E27FC236}">
                <a16:creationId xmlns="" xmlns:a16="http://schemas.microsoft.com/office/drawing/2014/main" id="{10758C6D-091D-48C2-AF30-E1BB9E7E587E}"/>
              </a:ext>
            </a:extLst>
          </p:cNvPr>
          <p:cNvSpPr/>
          <p:nvPr/>
        </p:nvSpPr>
        <p:spPr>
          <a:xfrm>
            <a:off x="3418790"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2" name="Cube 11">
            <a:extLst>
              <a:ext uri="{FF2B5EF4-FFF2-40B4-BE49-F238E27FC236}">
                <a16:creationId xmlns="" xmlns:a16="http://schemas.microsoft.com/office/drawing/2014/main" id="{F66E616F-27A6-4898-BB71-C60B7BA53369}"/>
              </a:ext>
            </a:extLst>
          </p:cNvPr>
          <p:cNvSpPr/>
          <p:nvPr/>
        </p:nvSpPr>
        <p:spPr>
          <a:xfrm>
            <a:off x="3899467"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3" name="Cube 12">
            <a:extLst>
              <a:ext uri="{FF2B5EF4-FFF2-40B4-BE49-F238E27FC236}">
                <a16:creationId xmlns="" xmlns:a16="http://schemas.microsoft.com/office/drawing/2014/main" id="{A47E2614-F303-4ECB-9724-1BD74FA0C3A5}"/>
              </a:ext>
            </a:extLst>
          </p:cNvPr>
          <p:cNvSpPr/>
          <p:nvPr/>
        </p:nvSpPr>
        <p:spPr>
          <a:xfrm>
            <a:off x="4380144"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4" name="Cube 13">
            <a:extLst>
              <a:ext uri="{FF2B5EF4-FFF2-40B4-BE49-F238E27FC236}">
                <a16:creationId xmlns="" xmlns:a16="http://schemas.microsoft.com/office/drawing/2014/main" id="{79B1C22F-FBD8-4C6D-B74A-AC53917BE385}"/>
              </a:ext>
            </a:extLst>
          </p:cNvPr>
          <p:cNvSpPr/>
          <p:nvPr/>
        </p:nvSpPr>
        <p:spPr>
          <a:xfrm>
            <a:off x="4860821"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Cube 14">
            <a:extLst>
              <a:ext uri="{FF2B5EF4-FFF2-40B4-BE49-F238E27FC236}">
                <a16:creationId xmlns="" xmlns:a16="http://schemas.microsoft.com/office/drawing/2014/main" id="{AA86387C-7CC9-4E49-930C-F0D2C024C330}"/>
              </a:ext>
            </a:extLst>
          </p:cNvPr>
          <p:cNvSpPr/>
          <p:nvPr/>
        </p:nvSpPr>
        <p:spPr>
          <a:xfrm>
            <a:off x="5341498"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Cube 15">
            <a:extLst>
              <a:ext uri="{FF2B5EF4-FFF2-40B4-BE49-F238E27FC236}">
                <a16:creationId xmlns="" xmlns:a16="http://schemas.microsoft.com/office/drawing/2014/main" id="{AF46CF9C-3A31-4B01-91EC-2FDA7E037874}"/>
              </a:ext>
            </a:extLst>
          </p:cNvPr>
          <p:cNvSpPr/>
          <p:nvPr/>
        </p:nvSpPr>
        <p:spPr>
          <a:xfrm>
            <a:off x="5822175"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7" name="Cube 16">
            <a:extLst>
              <a:ext uri="{FF2B5EF4-FFF2-40B4-BE49-F238E27FC236}">
                <a16:creationId xmlns="" xmlns:a16="http://schemas.microsoft.com/office/drawing/2014/main" id="{742D445B-0B4D-413E-B99C-F712BE8FF9DF}"/>
              </a:ext>
            </a:extLst>
          </p:cNvPr>
          <p:cNvSpPr/>
          <p:nvPr/>
        </p:nvSpPr>
        <p:spPr>
          <a:xfrm>
            <a:off x="630285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8" name="Cube 17">
            <a:extLst>
              <a:ext uri="{FF2B5EF4-FFF2-40B4-BE49-F238E27FC236}">
                <a16:creationId xmlns="" xmlns:a16="http://schemas.microsoft.com/office/drawing/2014/main" id="{8F44AAE2-897A-49F2-875C-37EA92CCA776}"/>
              </a:ext>
            </a:extLst>
          </p:cNvPr>
          <p:cNvSpPr/>
          <p:nvPr/>
        </p:nvSpPr>
        <p:spPr>
          <a:xfrm>
            <a:off x="6783529"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9" name="Cube 18">
            <a:extLst>
              <a:ext uri="{FF2B5EF4-FFF2-40B4-BE49-F238E27FC236}">
                <a16:creationId xmlns="" xmlns:a16="http://schemas.microsoft.com/office/drawing/2014/main" id="{F45A9155-E33F-424A-AD6E-3AAAD085062C}"/>
              </a:ext>
            </a:extLst>
          </p:cNvPr>
          <p:cNvSpPr/>
          <p:nvPr/>
        </p:nvSpPr>
        <p:spPr>
          <a:xfrm>
            <a:off x="5115492" y="2754004"/>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0" name="Cube 19">
            <a:extLst>
              <a:ext uri="{FF2B5EF4-FFF2-40B4-BE49-F238E27FC236}">
                <a16:creationId xmlns="" xmlns:a16="http://schemas.microsoft.com/office/drawing/2014/main" id="{C38A1A3C-2843-4760-A070-91D2E63A555B}"/>
              </a:ext>
            </a:extLst>
          </p:cNvPr>
          <p:cNvSpPr/>
          <p:nvPr/>
        </p:nvSpPr>
        <p:spPr>
          <a:xfrm>
            <a:off x="5542801" y="3042036"/>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1" name="Cube 20">
            <a:extLst>
              <a:ext uri="{FF2B5EF4-FFF2-40B4-BE49-F238E27FC236}">
                <a16:creationId xmlns="" xmlns:a16="http://schemas.microsoft.com/office/drawing/2014/main" id="{46E63703-5251-45D3-AD06-142C582739E7}"/>
              </a:ext>
            </a:extLst>
          </p:cNvPr>
          <p:cNvSpPr/>
          <p:nvPr/>
        </p:nvSpPr>
        <p:spPr>
          <a:xfrm>
            <a:off x="6061921" y="3145237"/>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2" name="Cube 21">
            <a:extLst>
              <a:ext uri="{FF2B5EF4-FFF2-40B4-BE49-F238E27FC236}">
                <a16:creationId xmlns="" xmlns:a16="http://schemas.microsoft.com/office/drawing/2014/main" id="{700F1C82-BEA6-46D1-A97E-973C5544E626}"/>
              </a:ext>
            </a:extLst>
          </p:cNvPr>
          <p:cNvSpPr/>
          <p:nvPr/>
        </p:nvSpPr>
        <p:spPr>
          <a:xfrm>
            <a:off x="6643842" y="318605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3" name="Flèche : courbe vers le bas 22">
            <a:extLst>
              <a:ext uri="{FF2B5EF4-FFF2-40B4-BE49-F238E27FC236}">
                <a16:creationId xmlns="" xmlns:a16="http://schemas.microsoft.com/office/drawing/2014/main" id="{CE1DF0CC-C277-4455-8987-2AE64CC5E3B1}"/>
              </a:ext>
            </a:extLst>
          </p:cNvPr>
          <p:cNvSpPr/>
          <p:nvPr/>
        </p:nvSpPr>
        <p:spPr>
          <a:xfrm rot="10800000">
            <a:off x="2192190" y="2555150"/>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Flèche : courbe vers le bas 23">
            <a:extLst>
              <a:ext uri="{FF2B5EF4-FFF2-40B4-BE49-F238E27FC236}">
                <a16:creationId xmlns="" xmlns:a16="http://schemas.microsoft.com/office/drawing/2014/main" id="{1BF7D936-BB6E-4701-87E3-04188A487BC9}"/>
              </a:ext>
            </a:extLst>
          </p:cNvPr>
          <p:cNvSpPr/>
          <p:nvPr/>
        </p:nvSpPr>
        <p:spPr>
          <a:xfrm rot="10800000">
            <a:off x="2617668"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5" name="Flèche : courbe vers le bas 24">
            <a:extLst>
              <a:ext uri="{FF2B5EF4-FFF2-40B4-BE49-F238E27FC236}">
                <a16:creationId xmlns="" xmlns:a16="http://schemas.microsoft.com/office/drawing/2014/main" id="{A8DE7A3A-4AF7-4038-88B7-1D23275EBB5C}"/>
              </a:ext>
            </a:extLst>
          </p:cNvPr>
          <p:cNvSpPr/>
          <p:nvPr/>
        </p:nvSpPr>
        <p:spPr>
          <a:xfrm rot="10800000">
            <a:off x="3077800"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6" name="Flèche : courbe vers le bas 25">
            <a:extLst>
              <a:ext uri="{FF2B5EF4-FFF2-40B4-BE49-F238E27FC236}">
                <a16:creationId xmlns="" xmlns:a16="http://schemas.microsoft.com/office/drawing/2014/main" id="{A01F7642-D2CF-4230-B073-431156ED5DA5}"/>
              </a:ext>
            </a:extLst>
          </p:cNvPr>
          <p:cNvSpPr/>
          <p:nvPr/>
        </p:nvSpPr>
        <p:spPr>
          <a:xfrm rot="10800000">
            <a:off x="3558477"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7" name="Flèche : courbe vers le bas 26">
            <a:extLst>
              <a:ext uri="{FF2B5EF4-FFF2-40B4-BE49-F238E27FC236}">
                <a16:creationId xmlns="" xmlns:a16="http://schemas.microsoft.com/office/drawing/2014/main" id="{2E7E874D-5E8D-490C-81B6-3118778CFE4E}"/>
              </a:ext>
            </a:extLst>
          </p:cNvPr>
          <p:cNvSpPr/>
          <p:nvPr/>
        </p:nvSpPr>
        <p:spPr>
          <a:xfrm rot="10800000">
            <a:off x="4053563"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8" name="Flèche : courbe vers le bas 27">
            <a:extLst>
              <a:ext uri="{FF2B5EF4-FFF2-40B4-BE49-F238E27FC236}">
                <a16:creationId xmlns="" xmlns:a16="http://schemas.microsoft.com/office/drawing/2014/main" id="{039A4423-B8D7-4994-9A8C-CB3B3B2A3933}"/>
              </a:ext>
            </a:extLst>
          </p:cNvPr>
          <p:cNvSpPr/>
          <p:nvPr/>
        </p:nvSpPr>
        <p:spPr>
          <a:xfrm rot="10800000">
            <a:off x="4549639" y="254068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9" name="Flèche : courbe vers le bas 28">
            <a:extLst>
              <a:ext uri="{FF2B5EF4-FFF2-40B4-BE49-F238E27FC236}">
                <a16:creationId xmlns="" xmlns:a16="http://schemas.microsoft.com/office/drawing/2014/main" id="{D0628B4D-9D11-40B2-AB1E-919556738014}"/>
              </a:ext>
            </a:extLst>
          </p:cNvPr>
          <p:cNvSpPr/>
          <p:nvPr/>
        </p:nvSpPr>
        <p:spPr>
          <a:xfrm rot="10800000">
            <a:off x="5046005"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0" name="Flèche : courbe vers le bas 29">
            <a:extLst>
              <a:ext uri="{FF2B5EF4-FFF2-40B4-BE49-F238E27FC236}">
                <a16:creationId xmlns="" xmlns:a16="http://schemas.microsoft.com/office/drawing/2014/main" id="{114E5884-2F5F-4D41-A328-3C6695C6A7C0}"/>
              </a:ext>
            </a:extLst>
          </p:cNvPr>
          <p:cNvSpPr/>
          <p:nvPr/>
        </p:nvSpPr>
        <p:spPr>
          <a:xfrm rot="10800000">
            <a:off x="5511970" y="2535211"/>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1" name="Flèche : courbe vers le bas 30">
            <a:extLst>
              <a:ext uri="{FF2B5EF4-FFF2-40B4-BE49-F238E27FC236}">
                <a16:creationId xmlns="" xmlns:a16="http://schemas.microsoft.com/office/drawing/2014/main" id="{3BE28748-C97C-45C8-8366-5A2C65D878AC}"/>
              </a:ext>
            </a:extLst>
          </p:cNvPr>
          <p:cNvSpPr/>
          <p:nvPr/>
        </p:nvSpPr>
        <p:spPr>
          <a:xfrm rot="10800000">
            <a:off x="5972814"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2" name="Flèche : courbe vers le bas 31">
            <a:extLst>
              <a:ext uri="{FF2B5EF4-FFF2-40B4-BE49-F238E27FC236}">
                <a16:creationId xmlns="" xmlns:a16="http://schemas.microsoft.com/office/drawing/2014/main" id="{9676CE0E-FDF6-4C9D-97D7-AD201ADF702B}"/>
              </a:ext>
            </a:extLst>
          </p:cNvPr>
          <p:cNvSpPr/>
          <p:nvPr/>
        </p:nvSpPr>
        <p:spPr>
          <a:xfrm rot="10800000">
            <a:off x="6445229"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3" name="Flèche : courbe vers le bas 32">
            <a:extLst>
              <a:ext uri="{FF2B5EF4-FFF2-40B4-BE49-F238E27FC236}">
                <a16:creationId xmlns="" xmlns:a16="http://schemas.microsoft.com/office/drawing/2014/main" id="{2BE03E9A-DA41-4390-80CF-F0FFCD848EA6}"/>
              </a:ext>
            </a:extLst>
          </p:cNvPr>
          <p:cNvSpPr/>
          <p:nvPr/>
        </p:nvSpPr>
        <p:spPr>
          <a:xfrm rot="11488737">
            <a:off x="6247243" y="348004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4" name="Flèche : courbe vers le bas 33">
            <a:extLst>
              <a:ext uri="{FF2B5EF4-FFF2-40B4-BE49-F238E27FC236}">
                <a16:creationId xmlns="" xmlns:a16="http://schemas.microsoft.com/office/drawing/2014/main" id="{CA44E97F-72EC-483F-9417-C2095AA9DAE5}"/>
              </a:ext>
            </a:extLst>
          </p:cNvPr>
          <p:cNvSpPr/>
          <p:nvPr/>
        </p:nvSpPr>
        <p:spPr>
          <a:xfrm rot="11488737">
            <a:off x="5651233" y="341988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5" name="Flèche : courbe vers le bas 34">
            <a:extLst>
              <a:ext uri="{FF2B5EF4-FFF2-40B4-BE49-F238E27FC236}">
                <a16:creationId xmlns="" xmlns:a16="http://schemas.microsoft.com/office/drawing/2014/main" id="{A61FA76E-5F8A-4C76-9CE0-D007E91FABB6}"/>
              </a:ext>
            </a:extLst>
          </p:cNvPr>
          <p:cNvSpPr/>
          <p:nvPr/>
        </p:nvSpPr>
        <p:spPr>
          <a:xfrm rot="12669746">
            <a:off x="5103999" y="316792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6" name="Flèche : courbe vers le bas 35">
            <a:extLst>
              <a:ext uri="{FF2B5EF4-FFF2-40B4-BE49-F238E27FC236}">
                <a16:creationId xmlns="" xmlns:a16="http://schemas.microsoft.com/office/drawing/2014/main" id="{1BDC918A-D9D8-4B56-921F-15F97DF2F192}"/>
              </a:ext>
            </a:extLst>
          </p:cNvPr>
          <p:cNvSpPr/>
          <p:nvPr/>
        </p:nvSpPr>
        <p:spPr>
          <a:xfrm rot="13679033">
            <a:off x="4663803" y="2624239"/>
            <a:ext cx="395081" cy="35288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7" name="Cube 36">
            <a:extLst>
              <a:ext uri="{FF2B5EF4-FFF2-40B4-BE49-F238E27FC236}">
                <a16:creationId xmlns="" xmlns:a16="http://schemas.microsoft.com/office/drawing/2014/main" id="{0A60BD64-A925-4341-A20A-1DF5E753A9F6}"/>
              </a:ext>
            </a:extLst>
          </p:cNvPr>
          <p:cNvSpPr/>
          <p:nvPr/>
        </p:nvSpPr>
        <p:spPr>
          <a:xfrm>
            <a:off x="6787070" y="1734086"/>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8" name="Cube 37">
            <a:extLst>
              <a:ext uri="{FF2B5EF4-FFF2-40B4-BE49-F238E27FC236}">
                <a16:creationId xmlns="" xmlns:a16="http://schemas.microsoft.com/office/drawing/2014/main" id="{120F8FDC-ABB1-427A-B984-2B7AFBBE31EB}"/>
              </a:ext>
            </a:extLst>
          </p:cNvPr>
          <p:cNvSpPr/>
          <p:nvPr/>
        </p:nvSpPr>
        <p:spPr>
          <a:xfrm>
            <a:off x="7291430" y="1654966"/>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1" name="Flèche : bas 40">
            <a:extLst>
              <a:ext uri="{FF2B5EF4-FFF2-40B4-BE49-F238E27FC236}">
                <a16:creationId xmlns="" xmlns:a16="http://schemas.microsoft.com/office/drawing/2014/main" id="{2BABD358-55A8-4FE8-97E8-F27EAE201119}"/>
              </a:ext>
            </a:extLst>
          </p:cNvPr>
          <p:cNvSpPr/>
          <p:nvPr/>
        </p:nvSpPr>
        <p:spPr>
          <a:xfrm>
            <a:off x="6823374" y="2061199"/>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2" name="Flèche : bas 41">
            <a:extLst>
              <a:ext uri="{FF2B5EF4-FFF2-40B4-BE49-F238E27FC236}">
                <a16:creationId xmlns="" xmlns:a16="http://schemas.microsoft.com/office/drawing/2014/main" id="{12278DF4-E31C-4E87-A257-7CB66ECA81CA}"/>
              </a:ext>
            </a:extLst>
          </p:cNvPr>
          <p:cNvSpPr/>
          <p:nvPr/>
        </p:nvSpPr>
        <p:spPr>
          <a:xfrm rot="2432706">
            <a:off x="7111822" y="1973380"/>
            <a:ext cx="171557"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6" name="ZoneTexte 45">
            <a:extLst>
              <a:ext uri="{FF2B5EF4-FFF2-40B4-BE49-F238E27FC236}">
                <a16:creationId xmlns="" xmlns:a16="http://schemas.microsoft.com/office/drawing/2014/main" id="{ED812340-E835-49A0-9AC7-A57C910C1014}"/>
              </a:ext>
            </a:extLst>
          </p:cNvPr>
          <p:cNvSpPr txBox="1"/>
          <p:nvPr/>
        </p:nvSpPr>
        <p:spPr>
          <a:xfrm>
            <a:off x="-756592" y="4168166"/>
            <a:ext cx="914400" cy="914400"/>
          </a:xfrm>
          <a:prstGeom prst="rect">
            <a:avLst/>
          </a:prstGeom>
          <a:noFill/>
        </p:spPr>
        <p:txBody>
          <a:bodyPr wrap="none" lIns="0" tIns="0" rIns="0" bIns="0" rtlCol="0">
            <a:noAutofit/>
          </a:bodyPr>
          <a:lstStyle/>
          <a:p>
            <a:endParaRPr lang="fr-FR" sz="1400" dirty="0">
              <a:solidFill>
                <a:schemeClr val="accent4"/>
              </a:solidFill>
            </a:endParaRPr>
          </a:p>
        </p:txBody>
      </p:sp>
      <p:sp>
        <p:nvSpPr>
          <p:cNvPr id="49" name="ZoneTexte 48">
            <a:extLst>
              <a:ext uri="{FF2B5EF4-FFF2-40B4-BE49-F238E27FC236}">
                <a16:creationId xmlns="" xmlns:a16="http://schemas.microsoft.com/office/drawing/2014/main" id="{9938B966-99E1-491F-8E64-F8D7D3568F7F}"/>
              </a:ext>
            </a:extLst>
          </p:cNvPr>
          <p:cNvSpPr txBox="1"/>
          <p:nvPr/>
        </p:nvSpPr>
        <p:spPr>
          <a:xfrm>
            <a:off x="6657931" y="1550907"/>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develop</a:t>
            </a:r>
            <a:endParaRPr lang="fr-FR" sz="1000" dirty="0">
              <a:solidFill>
                <a:schemeClr val="bg1">
                  <a:lumMod val="50000"/>
                </a:schemeClr>
              </a:solidFill>
            </a:endParaRPr>
          </a:p>
        </p:txBody>
      </p:sp>
      <p:sp>
        <p:nvSpPr>
          <p:cNvPr id="54" name="Espace réservé du contenu 1">
            <a:extLst>
              <a:ext uri="{FF2B5EF4-FFF2-40B4-BE49-F238E27FC236}">
                <a16:creationId xmlns="" xmlns:a16="http://schemas.microsoft.com/office/drawing/2014/main" id="{5E41D92C-C17C-4431-9C37-48F38C8BF692}"/>
              </a:ext>
            </a:extLst>
          </p:cNvPr>
          <p:cNvSpPr>
            <a:spLocks noGrp="1"/>
          </p:cNvSpPr>
          <p:nvPr>
            <p:ph idx="1"/>
          </p:nvPr>
        </p:nvSpPr>
        <p:spPr>
          <a:xfrm>
            <a:off x="342578" y="849368"/>
            <a:ext cx="8460000" cy="2540332"/>
          </a:xfrm>
        </p:spPr>
        <p:txBody>
          <a:bodyPr/>
          <a:lstStyle/>
          <a:p>
            <a:r>
              <a:rPr lang="fr-FR" dirty="0"/>
              <a:t>Ici, la seule chose que Git fait, c’est déplacer le pointeur master sur le </a:t>
            </a:r>
            <a:r>
              <a:rPr lang="fr-FR" dirty="0" err="1"/>
              <a:t>develop</a:t>
            </a:r>
            <a:r>
              <a:rPr lang="fr-FR" dirty="0"/>
              <a:t>. Et c’est possible parce que leur historique n’a pas divergé !(Ils sont dans la même ligné)</a:t>
            </a:r>
          </a:p>
        </p:txBody>
      </p:sp>
      <p:sp>
        <p:nvSpPr>
          <p:cNvPr id="55" name="Cube 54">
            <a:extLst>
              <a:ext uri="{FF2B5EF4-FFF2-40B4-BE49-F238E27FC236}">
                <a16:creationId xmlns="" xmlns:a16="http://schemas.microsoft.com/office/drawing/2014/main" id="{155F6E32-1628-4C7D-A64C-417D89608EC1}"/>
              </a:ext>
            </a:extLst>
          </p:cNvPr>
          <p:cNvSpPr/>
          <p:nvPr/>
        </p:nvSpPr>
        <p:spPr>
          <a:xfrm>
            <a:off x="7233207" y="3186052"/>
            <a:ext cx="279374" cy="288032"/>
          </a:xfrm>
          <a:prstGeom prst="cube">
            <a:avLst/>
          </a:prstGeom>
          <a:noFill/>
          <a:ln w="3175">
            <a:solidFill>
              <a:srgbClr val="00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7" name="Cube 56">
            <a:extLst>
              <a:ext uri="{FF2B5EF4-FFF2-40B4-BE49-F238E27FC236}">
                <a16:creationId xmlns="" xmlns:a16="http://schemas.microsoft.com/office/drawing/2014/main" id="{5F65347F-7C9C-4F1C-BE8D-4EF4231C2A56}"/>
              </a:ext>
            </a:extLst>
          </p:cNvPr>
          <p:cNvSpPr/>
          <p:nvPr/>
        </p:nvSpPr>
        <p:spPr>
          <a:xfrm>
            <a:off x="7233207" y="3186573"/>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60" name="Flèche : courbe vers le bas 59">
            <a:extLst>
              <a:ext uri="{FF2B5EF4-FFF2-40B4-BE49-F238E27FC236}">
                <a16:creationId xmlns="" xmlns:a16="http://schemas.microsoft.com/office/drawing/2014/main" id="{F2B0D6BD-38D3-467D-B9C8-74CA788A0E9E}"/>
              </a:ext>
            </a:extLst>
          </p:cNvPr>
          <p:cNvSpPr/>
          <p:nvPr/>
        </p:nvSpPr>
        <p:spPr>
          <a:xfrm rot="10800000">
            <a:off x="6897691" y="352955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9" name="Cube 38">
            <a:extLst>
              <a:ext uri="{FF2B5EF4-FFF2-40B4-BE49-F238E27FC236}">
                <a16:creationId xmlns="" xmlns:a16="http://schemas.microsoft.com/office/drawing/2014/main" id="{071C8534-5954-40F9-8405-F21215D00A52}"/>
              </a:ext>
            </a:extLst>
          </p:cNvPr>
          <p:cNvSpPr/>
          <p:nvPr/>
        </p:nvSpPr>
        <p:spPr>
          <a:xfrm>
            <a:off x="7270347" y="2569950"/>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3" name="Flèche : bas 42">
            <a:extLst>
              <a:ext uri="{FF2B5EF4-FFF2-40B4-BE49-F238E27FC236}">
                <a16:creationId xmlns="" xmlns:a16="http://schemas.microsoft.com/office/drawing/2014/main" id="{D9152F8A-41F3-4DAD-A817-D4A6710AE272}"/>
              </a:ext>
            </a:extLst>
          </p:cNvPr>
          <p:cNvSpPr/>
          <p:nvPr/>
        </p:nvSpPr>
        <p:spPr>
          <a:xfrm>
            <a:off x="7293110" y="2945342"/>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0" name="ZoneTexte 49">
            <a:extLst>
              <a:ext uri="{FF2B5EF4-FFF2-40B4-BE49-F238E27FC236}">
                <a16:creationId xmlns="" xmlns:a16="http://schemas.microsoft.com/office/drawing/2014/main" id="{24368C00-5076-481F-AA34-5E374C40ACB0}"/>
              </a:ext>
            </a:extLst>
          </p:cNvPr>
          <p:cNvSpPr txBox="1"/>
          <p:nvPr/>
        </p:nvSpPr>
        <p:spPr>
          <a:xfrm>
            <a:off x="6651109" y="2640088"/>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feature</a:t>
            </a:r>
            <a:endParaRPr lang="fr-FR" sz="1000" dirty="0">
              <a:solidFill>
                <a:schemeClr val="bg1">
                  <a:lumMod val="50000"/>
                </a:schemeClr>
              </a:solidFill>
            </a:endParaRPr>
          </a:p>
        </p:txBody>
      </p:sp>
      <p:sp>
        <p:nvSpPr>
          <p:cNvPr id="56" name="Cube 55">
            <a:extLst>
              <a:ext uri="{FF2B5EF4-FFF2-40B4-BE49-F238E27FC236}">
                <a16:creationId xmlns="" xmlns:a16="http://schemas.microsoft.com/office/drawing/2014/main" id="{7BDFB8B2-69C2-4DDC-9D01-1B28ADCCCF32}"/>
              </a:ext>
            </a:extLst>
          </p:cNvPr>
          <p:cNvSpPr/>
          <p:nvPr/>
        </p:nvSpPr>
        <p:spPr>
          <a:xfrm>
            <a:off x="7474730" y="2094143"/>
            <a:ext cx="279374" cy="288032"/>
          </a:xfrm>
          <a:prstGeom prst="cube">
            <a:avLst/>
          </a:prstGeom>
          <a:solidFill>
            <a:srgbClr val="FF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61" name="Flèche : bas 60">
            <a:extLst>
              <a:ext uri="{FF2B5EF4-FFF2-40B4-BE49-F238E27FC236}">
                <a16:creationId xmlns="" xmlns:a16="http://schemas.microsoft.com/office/drawing/2014/main" id="{8C74255F-3323-4603-A390-595A28C18625}"/>
              </a:ext>
            </a:extLst>
          </p:cNvPr>
          <p:cNvSpPr/>
          <p:nvPr/>
        </p:nvSpPr>
        <p:spPr>
          <a:xfrm rot="5400000">
            <a:off x="7202210" y="2181457"/>
            <a:ext cx="169486" cy="275575"/>
          </a:xfrm>
          <a:prstGeom prst="downArrow">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62" name="ZoneTexte 61">
            <a:extLst>
              <a:ext uri="{FF2B5EF4-FFF2-40B4-BE49-F238E27FC236}">
                <a16:creationId xmlns="" xmlns:a16="http://schemas.microsoft.com/office/drawing/2014/main" id="{CEF7908A-C977-493F-9DFF-6DD330F85400}"/>
              </a:ext>
            </a:extLst>
          </p:cNvPr>
          <p:cNvSpPr txBox="1"/>
          <p:nvPr/>
        </p:nvSpPr>
        <p:spPr>
          <a:xfrm>
            <a:off x="7299906" y="2443210"/>
            <a:ext cx="629022" cy="165094"/>
          </a:xfrm>
          <a:prstGeom prst="rect">
            <a:avLst/>
          </a:prstGeom>
          <a:noFill/>
        </p:spPr>
        <p:txBody>
          <a:bodyPr wrap="square" lIns="0" tIns="0" rIns="0" bIns="0" rtlCol="0">
            <a:noAutofit/>
          </a:bodyPr>
          <a:lstStyle/>
          <a:p>
            <a:pPr algn="ctr"/>
            <a:r>
              <a:rPr lang="fr-FR" sz="1000" b="1" dirty="0">
                <a:solidFill>
                  <a:srgbClr val="FF0000"/>
                </a:solidFill>
              </a:rPr>
              <a:t>HEAD</a:t>
            </a:r>
          </a:p>
        </p:txBody>
      </p:sp>
      <p:sp>
        <p:nvSpPr>
          <p:cNvPr id="48" name="ZoneTexte 47">
            <a:extLst>
              <a:ext uri="{FF2B5EF4-FFF2-40B4-BE49-F238E27FC236}">
                <a16:creationId xmlns="" xmlns:a16="http://schemas.microsoft.com/office/drawing/2014/main" id="{959AD9E9-A133-4CB8-9779-2F56EC6CF7CD}"/>
              </a:ext>
            </a:extLst>
          </p:cNvPr>
          <p:cNvSpPr txBox="1"/>
          <p:nvPr/>
        </p:nvSpPr>
        <p:spPr>
          <a:xfrm>
            <a:off x="7308192" y="1495732"/>
            <a:ext cx="629022" cy="165094"/>
          </a:xfrm>
          <a:prstGeom prst="rect">
            <a:avLst/>
          </a:prstGeom>
          <a:noFill/>
        </p:spPr>
        <p:txBody>
          <a:bodyPr wrap="square" lIns="0" tIns="0" rIns="0" bIns="0" rtlCol="0">
            <a:noAutofit/>
          </a:bodyPr>
          <a:lstStyle/>
          <a:p>
            <a:pPr algn="ctr"/>
            <a:r>
              <a:rPr lang="fr-FR" sz="1000" dirty="0">
                <a:solidFill>
                  <a:schemeClr val="bg1">
                    <a:lumMod val="50000"/>
                  </a:schemeClr>
                </a:solidFill>
              </a:rPr>
              <a:t>master</a:t>
            </a:r>
          </a:p>
        </p:txBody>
      </p:sp>
      <p:sp>
        <p:nvSpPr>
          <p:cNvPr id="63" name="Espace réservé du contenu 1">
            <a:extLst>
              <a:ext uri="{FF2B5EF4-FFF2-40B4-BE49-F238E27FC236}">
                <a16:creationId xmlns="" xmlns:a16="http://schemas.microsoft.com/office/drawing/2014/main" id="{FC4AEDE8-7C50-4D0F-83EB-FC2F5E8FA432}"/>
              </a:ext>
            </a:extLst>
          </p:cNvPr>
          <p:cNvSpPr txBox="1">
            <a:spLocks/>
          </p:cNvSpPr>
          <p:nvPr/>
        </p:nvSpPr>
        <p:spPr>
          <a:xfrm>
            <a:off x="327594" y="3474604"/>
            <a:ext cx="3378525" cy="1150761"/>
          </a:xfrm>
          <a:prstGeom prst="rect">
            <a:avLst/>
          </a:prstGeom>
        </p:spPr>
        <p:txBody>
          <a:bodyPr vert="horz" lIns="91440" tIns="45720" rIns="91440" bIns="45720" rtlCol="0">
            <a:normAutofit/>
          </a:bodyPr>
          <a:lst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rgbClr val="323334"/>
                </a:solidFill>
                <a:latin typeface="+mn-lt"/>
                <a:ea typeface="+mn-ea"/>
                <a:cs typeface="+mn-cs"/>
              </a:defRPr>
            </a:lvl1pPr>
            <a:lvl2pPr marL="358775" marR="0" indent="-179388" algn="l" defTabSz="914400" rtl="0" eaLnBrk="1" fontAlgn="auto" latinLnBrk="0" hangingPunct="1">
              <a:lnSpc>
                <a:spcPct val="100000"/>
              </a:lnSpc>
              <a:spcBef>
                <a:spcPts val="200"/>
              </a:spcBef>
              <a:spcAft>
                <a:spcPts val="0"/>
              </a:spcAft>
              <a:buClr>
                <a:schemeClr val="accent5"/>
              </a:buClr>
              <a:buSzPct val="90000"/>
              <a:buFontTx/>
              <a:buBlip>
                <a:blip r:embed="rId2" r:link="rId3"/>
              </a:buBlip>
              <a:tabLst/>
              <a:defRPr sz="1600" kern="1200">
                <a:solidFill>
                  <a:srgbClr val="323334"/>
                </a:solidFill>
                <a:latin typeface="+mn-lt"/>
                <a:ea typeface="+mn-ea"/>
                <a:cs typeface="+mn-cs"/>
              </a:defRPr>
            </a:lvl2pPr>
            <a:lvl3pPr marL="538163" marR="0" indent="-182563"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719138" marR="0" indent="-173038" algn="l" defTabSz="914400" rtl="0" eaLnBrk="1" fontAlgn="auto" latinLnBrk="0" hangingPunct="1">
              <a:lnSpc>
                <a:spcPct val="100000"/>
              </a:lnSpc>
              <a:spcBef>
                <a:spcPts val="200"/>
              </a:spcBef>
              <a:spcAft>
                <a:spcPts val="0"/>
              </a:spcAft>
              <a:buClr>
                <a:schemeClr val="accent4"/>
              </a:buClr>
              <a:buSzTx/>
              <a:buFont typeface="Arial"/>
              <a:buChar char="•"/>
              <a:tabLst/>
              <a:defRPr sz="1200" kern="1200">
                <a:solidFill>
                  <a:schemeClr val="accent2"/>
                </a:solidFill>
                <a:latin typeface="+mn-lt"/>
                <a:ea typeface="+mn-ea"/>
                <a:cs typeface="+mn-cs"/>
              </a:defRPr>
            </a:lvl4pPr>
            <a:lvl5pPr marL="3175" marR="0" indent="4763"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Normalement 0 conflit.</a:t>
            </a:r>
          </a:p>
        </p:txBody>
      </p:sp>
    </p:spTree>
    <p:extLst>
      <p:ext uri="{BB962C8B-B14F-4D97-AF65-F5344CB8AC3E}">
        <p14:creationId xmlns:p14="http://schemas.microsoft.com/office/powerpoint/2010/main" val="42302280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Merge – 3 </a:t>
            </a:r>
            <a:r>
              <a:rPr lang="fr-FR" dirty="0" err="1"/>
              <a:t>way</a:t>
            </a:r>
            <a:r>
              <a:rPr lang="fr-FR" dirty="0"/>
              <a:t> Merge</a:t>
            </a:r>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65</a:t>
            </a:fld>
            <a:endParaRPr lang="fr-FR" dirty="0"/>
          </a:p>
        </p:txBody>
      </p:sp>
      <p:sp>
        <p:nvSpPr>
          <p:cNvPr id="6" name="Cube 5">
            <a:extLst>
              <a:ext uri="{FF2B5EF4-FFF2-40B4-BE49-F238E27FC236}">
                <a16:creationId xmlns="" xmlns:a16="http://schemas.microsoft.com/office/drawing/2014/main" id="{9DC6DCB3-ABF4-41A6-A60F-555AE5C4745C}"/>
              </a:ext>
            </a:extLst>
          </p:cNvPr>
          <p:cNvSpPr/>
          <p:nvPr/>
        </p:nvSpPr>
        <p:spPr>
          <a:xfrm>
            <a:off x="149608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7" name="Flèche : courbe vers le bas 6">
            <a:extLst>
              <a:ext uri="{FF2B5EF4-FFF2-40B4-BE49-F238E27FC236}">
                <a16:creationId xmlns="" xmlns:a16="http://schemas.microsoft.com/office/drawing/2014/main" id="{74D3A3DE-E90C-48B6-A458-E6DBE166489B}"/>
              </a:ext>
            </a:extLst>
          </p:cNvPr>
          <p:cNvSpPr/>
          <p:nvPr/>
        </p:nvSpPr>
        <p:spPr>
          <a:xfrm rot="10800000">
            <a:off x="1635769" y="255578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Cube 7">
            <a:extLst>
              <a:ext uri="{FF2B5EF4-FFF2-40B4-BE49-F238E27FC236}">
                <a16:creationId xmlns="" xmlns:a16="http://schemas.microsoft.com/office/drawing/2014/main" id="{818382CE-157D-488E-985B-532CACF8EF45}"/>
              </a:ext>
            </a:extLst>
          </p:cNvPr>
          <p:cNvSpPr/>
          <p:nvPr/>
        </p:nvSpPr>
        <p:spPr>
          <a:xfrm>
            <a:off x="1976759"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9" name="Cube 8">
            <a:extLst>
              <a:ext uri="{FF2B5EF4-FFF2-40B4-BE49-F238E27FC236}">
                <a16:creationId xmlns="" xmlns:a16="http://schemas.microsoft.com/office/drawing/2014/main" id="{C12FDA67-5C64-416F-B688-198EAB59BF23}"/>
              </a:ext>
            </a:extLst>
          </p:cNvPr>
          <p:cNvSpPr/>
          <p:nvPr/>
        </p:nvSpPr>
        <p:spPr>
          <a:xfrm>
            <a:off x="2457436"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0" name="Cube 9">
            <a:extLst>
              <a:ext uri="{FF2B5EF4-FFF2-40B4-BE49-F238E27FC236}">
                <a16:creationId xmlns="" xmlns:a16="http://schemas.microsoft.com/office/drawing/2014/main" id="{2D88BCB3-75C4-4F90-B02C-A186B445B6E5}"/>
              </a:ext>
            </a:extLst>
          </p:cNvPr>
          <p:cNvSpPr/>
          <p:nvPr/>
        </p:nvSpPr>
        <p:spPr>
          <a:xfrm>
            <a:off x="2938113"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Cube 10">
            <a:extLst>
              <a:ext uri="{FF2B5EF4-FFF2-40B4-BE49-F238E27FC236}">
                <a16:creationId xmlns="" xmlns:a16="http://schemas.microsoft.com/office/drawing/2014/main" id="{10758C6D-091D-48C2-AF30-E1BB9E7E587E}"/>
              </a:ext>
            </a:extLst>
          </p:cNvPr>
          <p:cNvSpPr/>
          <p:nvPr/>
        </p:nvSpPr>
        <p:spPr>
          <a:xfrm>
            <a:off x="3418790"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2" name="Cube 11">
            <a:extLst>
              <a:ext uri="{FF2B5EF4-FFF2-40B4-BE49-F238E27FC236}">
                <a16:creationId xmlns="" xmlns:a16="http://schemas.microsoft.com/office/drawing/2014/main" id="{F66E616F-27A6-4898-BB71-C60B7BA53369}"/>
              </a:ext>
            </a:extLst>
          </p:cNvPr>
          <p:cNvSpPr/>
          <p:nvPr/>
        </p:nvSpPr>
        <p:spPr>
          <a:xfrm>
            <a:off x="3899467"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3" name="Cube 12">
            <a:extLst>
              <a:ext uri="{FF2B5EF4-FFF2-40B4-BE49-F238E27FC236}">
                <a16:creationId xmlns="" xmlns:a16="http://schemas.microsoft.com/office/drawing/2014/main" id="{A47E2614-F303-4ECB-9724-1BD74FA0C3A5}"/>
              </a:ext>
            </a:extLst>
          </p:cNvPr>
          <p:cNvSpPr/>
          <p:nvPr/>
        </p:nvSpPr>
        <p:spPr>
          <a:xfrm>
            <a:off x="4380144"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4" name="Cube 13">
            <a:extLst>
              <a:ext uri="{FF2B5EF4-FFF2-40B4-BE49-F238E27FC236}">
                <a16:creationId xmlns="" xmlns:a16="http://schemas.microsoft.com/office/drawing/2014/main" id="{79B1C22F-FBD8-4C6D-B74A-AC53917BE385}"/>
              </a:ext>
            </a:extLst>
          </p:cNvPr>
          <p:cNvSpPr/>
          <p:nvPr/>
        </p:nvSpPr>
        <p:spPr>
          <a:xfrm>
            <a:off x="4860821"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Cube 14">
            <a:extLst>
              <a:ext uri="{FF2B5EF4-FFF2-40B4-BE49-F238E27FC236}">
                <a16:creationId xmlns="" xmlns:a16="http://schemas.microsoft.com/office/drawing/2014/main" id="{AA86387C-7CC9-4E49-930C-F0D2C024C330}"/>
              </a:ext>
            </a:extLst>
          </p:cNvPr>
          <p:cNvSpPr/>
          <p:nvPr/>
        </p:nvSpPr>
        <p:spPr>
          <a:xfrm>
            <a:off x="5341498"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Cube 15">
            <a:extLst>
              <a:ext uri="{FF2B5EF4-FFF2-40B4-BE49-F238E27FC236}">
                <a16:creationId xmlns="" xmlns:a16="http://schemas.microsoft.com/office/drawing/2014/main" id="{AF46CF9C-3A31-4B01-91EC-2FDA7E037874}"/>
              </a:ext>
            </a:extLst>
          </p:cNvPr>
          <p:cNvSpPr/>
          <p:nvPr/>
        </p:nvSpPr>
        <p:spPr>
          <a:xfrm>
            <a:off x="5822175"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7" name="Cube 16">
            <a:extLst>
              <a:ext uri="{FF2B5EF4-FFF2-40B4-BE49-F238E27FC236}">
                <a16:creationId xmlns="" xmlns:a16="http://schemas.microsoft.com/office/drawing/2014/main" id="{742D445B-0B4D-413E-B99C-F712BE8FF9DF}"/>
              </a:ext>
            </a:extLst>
          </p:cNvPr>
          <p:cNvSpPr/>
          <p:nvPr/>
        </p:nvSpPr>
        <p:spPr>
          <a:xfrm>
            <a:off x="630285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8" name="Cube 17">
            <a:extLst>
              <a:ext uri="{FF2B5EF4-FFF2-40B4-BE49-F238E27FC236}">
                <a16:creationId xmlns="" xmlns:a16="http://schemas.microsoft.com/office/drawing/2014/main" id="{8F44AAE2-897A-49F2-875C-37EA92CCA776}"/>
              </a:ext>
            </a:extLst>
          </p:cNvPr>
          <p:cNvSpPr/>
          <p:nvPr/>
        </p:nvSpPr>
        <p:spPr>
          <a:xfrm>
            <a:off x="6783529"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9" name="Cube 18">
            <a:extLst>
              <a:ext uri="{FF2B5EF4-FFF2-40B4-BE49-F238E27FC236}">
                <a16:creationId xmlns="" xmlns:a16="http://schemas.microsoft.com/office/drawing/2014/main" id="{F45A9155-E33F-424A-AD6E-3AAAD085062C}"/>
              </a:ext>
            </a:extLst>
          </p:cNvPr>
          <p:cNvSpPr/>
          <p:nvPr/>
        </p:nvSpPr>
        <p:spPr>
          <a:xfrm>
            <a:off x="5115492" y="2754004"/>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0" name="Cube 19">
            <a:extLst>
              <a:ext uri="{FF2B5EF4-FFF2-40B4-BE49-F238E27FC236}">
                <a16:creationId xmlns="" xmlns:a16="http://schemas.microsoft.com/office/drawing/2014/main" id="{C38A1A3C-2843-4760-A070-91D2E63A555B}"/>
              </a:ext>
            </a:extLst>
          </p:cNvPr>
          <p:cNvSpPr/>
          <p:nvPr/>
        </p:nvSpPr>
        <p:spPr>
          <a:xfrm>
            <a:off x="5542801" y="3042036"/>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1" name="Cube 20">
            <a:extLst>
              <a:ext uri="{FF2B5EF4-FFF2-40B4-BE49-F238E27FC236}">
                <a16:creationId xmlns="" xmlns:a16="http://schemas.microsoft.com/office/drawing/2014/main" id="{46E63703-5251-45D3-AD06-142C582739E7}"/>
              </a:ext>
            </a:extLst>
          </p:cNvPr>
          <p:cNvSpPr/>
          <p:nvPr/>
        </p:nvSpPr>
        <p:spPr>
          <a:xfrm>
            <a:off x="6061921" y="3145237"/>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2" name="Cube 21">
            <a:extLst>
              <a:ext uri="{FF2B5EF4-FFF2-40B4-BE49-F238E27FC236}">
                <a16:creationId xmlns="" xmlns:a16="http://schemas.microsoft.com/office/drawing/2014/main" id="{700F1C82-BEA6-46D1-A97E-973C5544E626}"/>
              </a:ext>
            </a:extLst>
          </p:cNvPr>
          <p:cNvSpPr/>
          <p:nvPr/>
        </p:nvSpPr>
        <p:spPr>
          <a:xfrm>
            <a:off x="6643842" y="318605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3" name="Flèche : courbe vers le bas 22">
            <a:extLst>
              <a:ext uri="{FF2B5EF4-FFF2-40B4-BE49-F238E27FC236}">
                <a16:creationId xmlns="" xmlns:a16="http://schemas.microsoft.com/office/drawing/2014/main" id="{CE1DF0CC-C277-4455-8987-2AE64CC5E3B1}"/>
              </a:ext>
            </a:extLst>
          </p:cNvPr>
          <p:cNvSpPr/>
          <p:nvPr/>
        </p:nvSpPr>
        <p:spPr>
          <a:xfrm rot="10800000">
            <a:off x="2192190" y="2555150"/>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Flèche : courbe vers le bas 23">
            <a:extLst>
              <a:ext uri="{FF2B5EF4-FFF2-40B4-BE49-F238E27FC236}">
                <a16:creationId xmlns="" xmlns:a16="http://schemas.microsoft.com/office/drawing/2014/main" id="{1BF7D936-BB6E-4701-87E3-04188A487BC9}"/>
              </a:ext>
            </a:extLst>
          </p:cNvPr>
          <p:cNvSpPr/>
          <p:nvPr/>
        </p:nvSpPr>
        <p:spPr>
          <a:xfrm rot="10800000">
            <a:off x="2617668"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5" name="Flèche : courbe vers le bas 24">
            <a:extLst>
              <a:ext uri="{FF2B5EF4-FFF2-40B4-BE49-F238E27FC236}">
                <a16:creationId xmlns="" xmlns:a16="http://schemas.microsoft.com/office/drawing/2014/main" id="{A8DE7A3A-4AF7-4038-88B7-1D23275EBB5C}"/>
              </a:ext>
            </a:extLst>
          </p:cNvPr>
          <p:cNvSpPr/>
          <p:nvPr/>
        </p:nvSpPr>
        <p:spPr>
          <a:xfrm rot="10800000">
            <a:off x="3077800"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6" name="Flèche : courbe vers le bas 25">
            <a:extLst>
              <a:ext uri="{FF2B5EF4-FFF2-40B4-BE49-F238E27FC236}">
                <a16:creationId xmlns="" xmlns:a16="http://schemas.microsoft.com/office/drawing/2014/main" id="{A01F7642-D2CF-4230-B073-431156ED5DA5}"/>
              </a:ext>
            </a:extLst>
          </p:cNvPr>
          <p:cNvSpPr/>
          <p:nvPr/>
        </p:nvSpPr>
        <p:spPr>
          <a:xfrm rot="10800000">
            <a:off x="3558477"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7" name="Flèche : courbe vers le bas 26">
            <a:extLst>
              <a:ext uri="{FF2B5EF4-FFF2-40B4-BE49-F238E27FC236}">
                <a16:creationId xmlns="" xmlns:a16="http://schemas.microsoft.com/office/drawing/2014/main" id="{2E7E874D-5E8D-490C-81B6-3118778CFE4E}"/>
              </a:ext>
            </a:extLst>
          </p:cNvPr>
          <p:cNvSpPr/>
          <p:nvPr/>
        </p:nvSpPr>
        <p:spPr>
          <a:xfrm rot="10800000">
            <a:off x="4053563"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8" name="Flèche : courbe vers le bas 27">
            <a:extLst>
              <a:ext uri="{FF2B5EF4-FFF2-40B4-BE49-F238E27FC236}">
                <a16:creationId xmlns="" xmlns:a16="http://schemas.microsoft.com/office/drawing/2014/main" id="{039A4423-B8D7-4994-9A8C-CB3B3B2A3933}"/>
              </a:ext>
            </a:extLst>
          </p:cNvPr>
          <p:cNvSpPr/>
          <p:nvPr/>
        </p:nvSpPr>
        <p:spPr>
          <a:xfrm rot="10800000">
            <a:off x="4549639" y="254068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9" name="Flèche : courbe vers le bas 28">
            <a:extLst>
              <a:ext uri="{FF2B5EF4-FFF2-40B4-BE49-F238E27FC236}">
                <a16:creationId xmlns="" xmlns:a16="http://schemas.microsoft.com/office/drawing/2014/main" id="{D0628B4D-9D11-40B2-AB1E-919556738014}"/>
              </a:ext>
            </a:extLst>
          </p:cNvPr>
          <p:cNvSpPr/>
          <p:nvPr/>
        </p:nvSpPr>
        <p:spPr>
          <a:xfrm rot="10800000">
            <a:off x="5046005"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0" name="Flèche : courbe vers le bas 29">
            <a:extLst>
              <a:ext uri="{FF2B5EF4-FFF2-40B4-BE49-F238E27FC236}">
                <a16:creationId xmlns="" xmlns:a16="http://schemas.microsoft.com/office/drawing/2014/main" id="{114E5884-2F5F-4D41-A328-3C6695C6A7C0}"/>
              </a:ext>
            </a:extLst>
          </p:cNvPr>
          <p:cNvSpPr/>
          <p:nvPr/>
        </p:nvSpPr>
        <p:spPr>
          <a:xfrm rot="10800000">
            <a:off x="5511970" y="2535211"/>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1" name="Flèche : courbe vers le bas 30">
            <a:extLst>
              <a:ext uri="{FF2B5EF4-FFF2-40B4-BE49-F238E27FC236}">
                <a16:creationId xmlns="" xmlns:a16="http://schemas.microsoft.com/office/drawing/2014/main" id="{3BE28748-C97C-45C8-8366-5A2C65D878AC}"/>
              </a:ext>
            </a:extLst>
          </p:cNvPr>
          <p:cNvSpPr/>
          <p:nvPr/>
        </p:nvSpPr>
        <p:spPr>
          <a:xfrm rot="10800000">
            <a:off x="5972814"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2" name="Flèche : courbe vers le bas 31">
            <a:extLst>
              <a:ext uri="{FF2B5EF4-FFF2-40B4-BE49-F238E27FC236}">
                <a16:creationId xmlns="" xmlns:a16="http://schemas.microsoft.com/office/drawing/2014/main" id="{9676CE0E-FDF6-4C9D-97D7-AD201ADF702B}"/>
              </a:ext>
            </a:extLst>
          </p:cNvPr>
          <p:cNvSpPr/>
          <p:nvPr/>
        </p:nvSpPr>
        <p:spPr>
          <a:xfrm rot="10800000">
            <a:off x="6445229"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3" name="Flèche : courbe vers le bas 32">
            <a:extLst>
              <a:ext uri="{FF2B5EF4-FFF2-40B4-BE49-F238E27FC236}">
                <a16:creationId xmlns="" xmlns:a16="http://schemas.microsoft.com/office/drawing/2014/main" id="{2BE03E9A-DA41-4390-80CF-F0FFCD848EA6}"/>
              </a:ext>
            </a:extLst>
          </p:cNvPr>
          <p:cNvSpPr/>
          <p:nvPr/>
        </p:nvSpPr>
        <p:spPr>
          <a:xfrm rot="11488737">
            <a:off x="6247243" y="348004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4" name="Flèche : courbe vers le bas 33">
            <a:extLst>
              <a:ext uri="{FF2B5EF4-FFF2-40B4-BE49-F238E27FC236}">
                <a16:creationId xmlns="" xmlns:a16="http://schemas.microsoft.com/office/drawing/2014/main" id="{CA44E97F-72EC-483F-9417-C2095AA9DAE5}"/>
              </a:ext>
            </a:extLst>
          </p:cNvPr>
          <p:cNvSpPr/>
          <p:nvPr/>
        </p:nvSpPr>
        <p:spPr>
          <a:xfrm rot="11488737">
            <a:off x="5651233" y="341988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5" name="Flèche : courbe vers le bas 34">
            <a:extLst>
              <a:ext uri="{FF2B5EF4-FFF2-40B4-BE49-F238E27FC236}">
                <a16:creationId xmlns="" xmlns:a16="http://schemas.microsoft.com/office/drawing/2014/main" id="{A61FA76E-5F8A-4C76-9CE0-D007E91FABB6}"/>
              </a:ext>
            </a:extLst>
          </p:cNvPr>
          <p:cNvSpPr/>
          <p:nvPr/>
        </p:nvSpPr>
        <p:spPr>
          <a:xfrm rot="12669746">
            <a:off x="5103999" y="316792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6" name="Flèche : courbe vers le bas 35">
            <a:extLst>
              <a:ext uri="{FF2B5EF4-FFF2-40B4-BE49-F238E27FC236}">
                <a16:creationId xmlns="" xmlns:a16="http://schemas.microsoft.com/office/drawing/2014/main" id="{1BDC918A-D9D8-4B56-921F-15F97DF2F192}"/>
              </a:ext>
            </a:extLst>
          </p:cNvPr>
          <p:cNvSpPr/>
          <p:nvPr/>
        </p:nvSpPr>
        <p:spPr>
          <a:xfrm rot="13679033">
            <a:off x="4663803" y="2624239"/>
            <a:ext cx="395081" cy="35288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7" name="Cube 36">
            <a:extLst>
              <a:ext uri="{FF2B5EF4-FFF2-40B4-BE49-F238E27FC236}">
                <a16:creationId xmlns="" xmlns:a16="http://schemas.microsoft.com/office/drawing/2014/main" id="{0A60BD64-A925-4341-A20A-1DF5E753A9F6}"/>
              </a:ext>
            </a:extLst>
          </p:cNvPr>
          <p:cNvSpPr/>
          <p:nvPr/>
        </p:nvSpPr>
        <p:spPr>
          <a:xfrm>
            <a:off x="6787070" y="1734086"/>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8" name="Cube 37">
            <a:extLst>
              <a:ext uri="{FF2B5EF4-FFF2-40B4-BE49-F238E27FC236}">
                <a16:creationId xmlns="" xmlns:a16="http://schemas.microsoft.com/office/drawing/2014/main" id="{120F8FDC-ABB1-427A-B984-2B7AFBBE31EB}"/>
              </a:ext>
            </a:extLst>
          </p:cNvPr>
          <p:cNvSpPr/>
          <p:nvPr/>
        </p:nvSpPr>
        <p:spPr>
          <a:xfrm>
            <a:off x="4860821" y="1647984"/>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1" name="Flèche : bas 40">
            <a:extLst>
              <a:ext uri="{FF2B5EF4-FFF2-40B4-BE49-F238E27FC236}">
                <a16:creationId xmlns="" xmlns:a16="http://schemas.microsoft.com/office/drawing/2014/main" id="{2BABD358-55A8-4FE8-97E8-F27EAE201119}"/>
              </a:ext>
            </a:extLst>
          </p:cNvPr>
          <p:cNvSpPr/>
          <p:nvPr/>
        </p:nvSpPr>
        <p:spPr>
          <a:xfrm>
            <a:off x="6823374" y="2061199"/>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2" name="Flèche : bas 41">
            <a:extLst>
              <a:ext uri="{FF2B5EF4-FFF2-40B4-BE49-F238E27FC236}">
                <a16:creationId xmlns="" xmlns:a16="http://schemas.microsoft.com/office/drawing/2014/main" id="{12278DF4-E31C-4E87-A257-7CB66ECA81CA}"/>
              </a:ext>
            </a:extLst>
          </p:cNvPr>
          <p:cNvSpPr/>
          <p:nvPr/>
        </p:nvSpPr>
        <p:spPr>
          <a:xfrm>
            <a:off x="4890551" y="2012846"/>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6" name="ZoneTexte 45">
            <a:extLst>
              <a:ext uri="{FF2B5EF4-FFF2-40B4-BE49-F238E27FC236}">
                <a16:creationId xmlns="" xmlns:a16="http://schemas.microsoft.com/office/drawing/2014/main" id="{ED812340-E835-49A0-9AC7-A57C910C1014}"/>
              </a:ext>
            </a:extLst>
          </p:cNvPr>
          <p:cNvSpPr txBox="1"/>
          <p:nvPr/>
        </p:nvSpPr>
        <p:spPr>
          <a:xfrm>
            <a:off x="-756592" y="4168166"/>
            <a:ext cx="914400" cy="914400"/>
          </a:xfrm>
          <a:prstGeom prst="rect">
            <a:avLst/>
          </a:prstGeom>
          <a:noFill/>
        </p:spPr>
        <p:txBody>
          <a:bodyPr wrap="none" lIns="0" tIns="0" rIns="0" bIns="0" rtlCol="0">
            <a:noAutofit/>
          </a:bodyPr>
          <a:lstStyle/>
          <a:p>
            <a:endParaRPr lang="fr-FR" sz="1400" dirty="0">
              <a:solidFill>
                <a:schemeClr val="accent4"/>
              </a:solidFill>
            </a:endParaRPr>
          </a:p>
        </p:txBody>
      </p:sp>
      <p:sp>
        <p:nvSpPr>
          <p:cNvPr id="48" name="ZoneTexte 47">
            <a:extLst>
              <a:ext uri="{FF2B5EF4-FFF2-40B4-BE49-F238E27FC236}">
                <a16:creationId xmlns="" xmlns:a16="http://schemas.microsoft.com/office/drawing/2014/main" id="{959AD9E9-A133-4CB8-9779-2F56EC6CF7CD}"/>
              </a:ext>
            </a:extLst>
          </p:cNvPr>
          <p:cNvSpPr txBox="1"/>
          <p:nvPr/>
        </p:nvSpPr>
        <p:spPr>
          <a:xfrm>
            <a:off x="4723932" y="1495868"/>
            <a:ext cx="629022" cy="165094"/>
          </a:xfrm>
          <a:prstGeom prst="rect">
            <a:avLst/>
          </a:prstGeom>
          <a:noFill/>
        </p:spPr>
        <p:txBody>
          <a:bodyPr wrap="square" lIns="0" tIns="0" rIns="0" bIns="0" rtlCol="0">
            <a:noAutofit/>
          </a:bodyPr>
          <a:lstStyle/>
          <a:p>
            <a:pPr algn="ctr"/>
            <a:r>
              <a:rPr lang="fr-FR" sz="1000" dirty="0">
                <a:solidFill>
                  <a:schemeClr val="bg1">
                    <a:lumMod val="50000"/>
                  </a:schemeClr>
                </a:solidFill>
              </a:rPr>
              <a:t>master</a:t>
            </a:r>
          </a:p>
        </p:txBody>
      </p:sp>
      <p:sp>
        <p:nvSpPr>
          <p:cNvPr id="49" name="ZoneTexte 48">
            <a:extLst>
              <a:ext uri="{FF2B5EF4-FFF2-40B4-BE49-F238E27FC236}">
                <a16:creationId xmlns="" xmlns:a16="http://schemas.microsoft.com/office/drawing/2014/main" id="{9938B966-99E1-491F-8E64-F8D7D3568F7F}"/>
              </a:ext>
            </a:extLst>
          </p:cNvPr>
          <p:cNvSpPr txBox="1"/>
          <p:nvPr/>
        </p:nvSpPr>
        <p:spPr>
          <a:xfrm>
            <a:off x="6657931" y="1550907"/>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develop</a:t>
            </a:r>
            <a:endParaRPr lang="fr-FR" sz="1000" dirty="0">
              <a:solidFill>
                <a:schemeClr val="bg1">
                  <a:lumMod val="50000"/>
                </a:schemeClr>
              </a:solidFill>
            </a:endParaRPr>
          </a:p>
        </p:txBody>
      </p:sp>
      <p:sp>
        <p:nvSpPr>
          <p:cNvPr id="54" name="Espace réservé du contenu 1">
            <a:extLst>
              <a:ext uri="{FF2B5EF4-FFF2-40B4-BE49-F238E27FC236}">
                <a16:creationId xmlns="" xmlns:a16="http://schemas.microsoft.com/office/drawing/2014/main" id="{5E41D92C-C17C-4431-9C37-48F38C8BF692}"/>
              </a:ext>
            </a:extLst>
          </p:cNvPr>
          <p:cNvSpPr>
            <a:spLocks noGrp="1"/>
          </p:cNvSpPr>
          <p:nvPr>
            <p:ph idx="1"/>
          </p:nvPr>
        </p:nvSpPr>
        <p:spPr>
          <a:xfrm>
            <a:off x="342578" y="852985"/>
            <a:ext cx="8460000" cy="2540332"/>
          </a:xfrm>
        </p:spPr>
        <p:txBody>
          <a:bodyPr/>
          <a:lstStyle/>
          <a:p>
            <a:r>
              <a:rPr lang="fr-FR" dirty="0"/>
              <a:t>Exemple: Si on avait voulu merge « </a:t>
            </a:r>
            <a:r>
              <a:rPr lang="fr-FR" dirty="0" err="1"/>
              <a:t>feature</a:t>
            </a:r>
            <a:r>
              <a:rPr lang="fr-FR" dirty="0"/>
              <a:t> » dans « </a:t>
            </a:r>
            <a:r>
              <a:rPr lang="fr-FR" dirty="0" err="1"/>
              <a:t>develop</a:t>
            </a:r>
            <a:r>
              <a:rPr lang="fr-FR" dirty="0"/>
              <a:t> » (C’est-à-dire apporter les modifications présentes dans </a:t>
            </a:r>
            <a:r>
              <a:rPr lang="fr-FR" dirty="0" err="1"/>
              <a:t>feature</a:t>
            </a:r>
            <a:r>
              <a:rPr lang="fr-FR" dirty="0"/>
              <a:t> sur </a:t>
            </a:r>
            <a:r>
              <a:rPr lang="fr-FR" dirty="0" err="1"/>
              <a:t>develop</a:t>
            </a:r>
            <a:r>
              <a:rPr lang="fr-FR" dirty="0"/>
              <a:t>)</a:t>
            </a:r>
          </a:p>
        </p:txBody>
      </p:sp>
      <p:sp>
        <p:nvSpPr>
          <p:cNvPr id="55" name="Cube 54">
            <a:extLst>
              <a:ext uri="{FF2B5EF4-FFF2-40B4-BE49-F238E27FC236}">
                <a16:creationId xmlns="" xmlns:a16="http://schemas.microsoft.com/office/drawing/2014/main" id="{155F6E32-1628-4C7D-A64C-417D89608EC1}"/>
              </a:ext>
            </a:extLst>
          </p:cNvPr>
          <p:cNvSpPr/>
          <p:nvPr/>
        </p:nvSpPr>
        <p:spPr>
          <a:xfrm>
            <a:off x="7233207" y="3186052"/>
            <a:ext cx="279374" cy="288032"/>
          </a:xfrm>
          <a:prstGeom prst="cube">
            <a:avLst/>
          </a:prstGeom>
          <a:noFill/>
          <a:ln w="3175">
            <a:solidFill>
              <a:srgbClr val="00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7" name="Cube 56">
            <a:extLst>
              <a:ext uri="{FF2B5EF4-FFF2-40B4-BE49-F238E27FC236}">
                <a16:creationId xmlns="" xmlns:a16="http://schemas.microsoft.com/office/drawing/2014/main" id="{5F65347F-7C9C-4F1C-BE8D-4EF4231C2A56}"/>
              </a:ext>
            </a:extLst>
          </p:cNvPr>
          <p:cNvSpPr/>
          <p:nvPr/>
        </p:nvSpPr>
        <p:spPr>
          <a:xfrm>
            <a:off x="7233207" y="3186573"/>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60" name="Flèche : courbe vers le bas 59">
            <a:extLst>
              <a:ext uri="{FF2B5EF4-FFF2-40B4-BE49-F238E27FC236}">
                <a16:creationId xmlns="" xmlns:a16="http://schemas.microsoft.com/office/drawing/2014/main" id="{F2B0D6BD-38D3-467D-B9C8-74CA788A0E9E}"/>
              </a:ext>
            </a:extLst>
          </p:cNvPr>
          <p:cNvSpPr/>
          <p:nvPr/>
        </p:nvSpPr>
        <p:spPr>
          <a:xfrm rot="10800000">
            <a:off x="6897691" y="352955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9" name="Cube 38">
            <a:extLst>
              <a:ext uri="{FF2B5EF4-FFF2-40B4-BE49-F238E27FC236}">
                <a16:creationId xmlns="" xmlns:a16="http://schemas.microsoft.com/office/drawing/2014/main" id="{071C8534-5954-40F9-8405-F21215D00A52}"/>
              </a:ext>
            </a:extLst>
          </p:cNvPr>
          <p:cNvSpPr/>
          <p:nvPr/>
        </p:nvSpPr>
        <p:spPr>
          <a:xfrm>
            <a:off x="7270347" y="2569950"/>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3" name="Flèche : bas 42">
            <a:extLst>
              <a:ext uri="{FF2B5EF4-FFF2-40B4-BE49-F238E27FC236}">
                <a16:creationId xmlns="" xmlns:a16="http://schemas.microsoft.com/office/drawing/2014/main" id="{D9152F8A-41F3-4DAD-A817-D4A6710AE272}"/>
              </a:ext>
            </a:extLst>
          </p:cNvPr>
          <p:cNvSpPr/>
          <p:nvPr/>
        </p:nvSpPr>
        <p:spPr>
          <a:xfrm>
            <a:off x="7293110" y="2945342"/>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0" name="ZoneTexte 49">
            <a:extLst>
              <a:ext uri="{FF2B5EF4-FFF2-40B4-BE49-F238E27FC236}">
                <a16:creationId xmlns="" xmlns:a16="http://schemas.microsoft.com/office/drawing/2014/main" id="{24368C00-5076-481F-AA34-5E374C40ACB0}"/>
              </a:ext>
            </a:extLst>
          </p:cNvPr>
          <p:cNvSpPr txBox="1"/>
          <p:nvPr/>
        </p:nvSpPr>
        <p:spPr>
          <a:xfrm>
            <a:off x="6651109" y="2640088"/>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feature</a:t>
            </a:r>
            <a:endParaRPr lang="fr-FR" sz="1000" dirty="0">
              <a:solidFill>
                <a:schemeClr val="bg1">
                  <a:lumMod val="50000"/>
                </a:schemeClr>
              </a:solidFill>
            </a:endParaRPr>
          </a:p>
        </p:txBody>
      </p:sp>
      <p:sp>
        <p:nvSpPr>
          <p:cNvPr id="56" name="Cube 55">
            <a:extLst>
              <a:ext uri="{FF2B5EF4-FFF2-40B4-BE49-F238E27FC236}">
                <a16:creationId xmlns="" xmlns:a16="http://schemas.microsoft.com/office/drawing/2014/main" id="{C39C4C49-9633-4DBE-82AD-8AF963DE4AE1}"/>
              </a:ext>
            </a:extLst>
          </p:cNvPr>
          <p:cNvSpPr/>
          <p:nvPr/>
        </p:nvSpPr>
        <p:spPr>
          <a:xfrm>
            <a:off x="7474730" y="2094143"/>
            <a:ext cx="279374" cy="288032"/>
          </a:xfrm>
          <a:prstGeom prst="cube">
            <a:avLst/>
          </a:prstGeom>
          <a:solidFill>
            <a:srgbClr val="FF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61" name="Flèche : bas 60">
            <a:extLst>
              <a:ext uri="{FF2B5EF4-FFF2-40B4-BE49-F238E27FC236}">
                <a16:creationId xmlns="" xmlns:a16="http://schemas.microsoft.com/office/drawing/2014/main" id="{B6859D2E-F4CF-44A7-B524-C4B40F0B812C}"/>
              </a:ext>
            </a:extLst>
          </p:cNvPr>
          <p:cNvSpPr/>
          <p:nvPr/>
        </p:nvSpPr>
        <p:spPr>
          <a:xfrm rot="5400000">
            <a:off x="7202210" y="2181457"/>
            <a:ext cx="169486" cy="275575"/>
          </a:xfrm>
          <a:prstGeom prst="downArrow">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62" name="ZoneTexte 61">
            <a:extLst>
              <a:ext uri="{FF2B5EF4-FFF2-40B4-BE49-F238E27FC236}">
                <a16:creationId xmlns="" xmlns:a16="http://schemas.microsoft.com/office/drawing/2014/main" id="{3CC13797-9C8B-4323-9452-F1DB27B76DD1}"/>
              </a:ext>
            </a:extLst>
          </p:cNvPr>
          <p:cNvSpPr txBox="1"/>
          <p:nvPr/>
        </p:nvSpPr>
        <p:spPr>
          <a:xfrm>
            <a:off x="7299906" y="2443210"/>
            <a:ext cx="629022" cy="165094"/>
          </a:xfrm>
          <a:prstGeom prst="rect">
            <a:avLst/>
          </a:prstGeom>
          <a:noFill/>
        </p:spPr>
        <p:txBody>
          <a:bodyPr wrap="square" lIns="0" tIns="0" rIns="0" bIns="0" rtlCol="0">
            <a:noAutofit/>
          </a:bodyPr>
          <a:lstStyle/>
          <a:p>
            <a:pPr algn="ctr"/>
            <a:r>
              <a:rPr lang="fr-FR" sz="1000" b="1" dirty="0">
                <a:solidFill>
                  <a:srgbClr val="FF0000"/>
                </a:solidFill>
              </a:rPr>
              <a:t>HEAD</a:t>
            </a:r>
          </a:p>
        </p:txBody>
      </p:sp>
    </p:spTree>
    <p:extLst>
      <p:ext uri="{BB962C8B-B14F-4D97-AF65-F5344CB8AC3E}">
        <p14:creationId xmlns:p14="http://schemas.microsoft.com/office/powerpoint/2010/main" val="32697361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Merge – 3 </a:t>
            </a:r>
            <a:r>
              <a:rPr lang="fr-FR" dirty="0" err="1"/>
              <a:t>way</a:t>
            </a:r>
            <a:r>
              <a:rPr lang="fr-FR" dirty="0"/>
              <a:t> Merge</a:t>
            </a:r>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66</a:t>
            </a:fld>
            <a:endParaRPr lang="fr-FR" dirty="0"/>
          </a:p>
        </p:txBody>
      </p:sp>
      <p:sp>
        <p:nvSpPr>
          <p:cNvPr id="6" name="Cube 5">
            <a:extLst>
              <a:ext uri="{FF2B5EF4-FFF2-40B4-BE49-F238E27FC236}">
                <a16:creationId xmlns="" xmlns:a16="http://schemas.microsoft.com/office/drawing/2014/main" id="{9DC6DCB3-ABF4-41A6-A60F-555AE5C4745C}"/>
              </a:ext>
            </a:extLst>
          </p:cNvPr>
          <p:cNvSpPr/>
          <p:nvPr/>
        </p:nvSpPr>
        <p:spPr>
          <a:xfrm>
            <a:off x="149608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7" name="Flèche : courbe vers le bas 6">
            <a:extLst>
              <a:ext uri="{FF2B5EF4-FFF2-40B4-BE49-F238E27FC236}">
                <a16:creationId xmlns="" xmlns:a16="http://schemas.microsoft.com/office/drawing/2014/main" id="{74D3A3DE-E90C-48B6-A458-E6DBE166489B}"/>
              </a:ext>
            </a:extLst>
          </p:cNvPr>
          <p:cNvSpPr/>
          <p:nvPr/>
        </p:nvSpPr>
        <p:spPr>
          <a:xfrm rot="10800000">
            <a:off x="1635769" y="255578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8" name="Cube 7">
            <a:extLst>
              <a:ext uri="{FF2B5EF4-FFF2-40B4-BE49-F238E27FC236}">
                <a16:creationId xmlns="" xmlns:a16="http://schemas.microsoft.com/office/drawing/2014/main" id="{818382CE-157D-488E-985B-532CACF8EF45}"/>
              </a:ext>
            </a:extLst>
          </p:cNvPr>
          <p:cNvSpPr/>
          <p:nvPr/>
        </p:nvSpPr>
        <p:spPr>
          <a:xfrm>
            <a:off x="1976759"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9" name="Cube 8">
            <a:extLst>
              <a:ext uri="{FF2B5EF4-FFF2-40B4-BE49-F238E27FC236}">
                <a16:creationId xmlns="" xmlns:a16="http://schemas.microsoft.com/office/drawing/2014/main" id="{C12FDA67-5C64-416F-B688-198EAB59BF23}"/>
              </a:ext>
            </a:extLst>
          </p:cNvPr>
          <p:cNvSpPr/>
          <p:nvPr/>
        </p:nvSpPr>
        <p:spPr>
          <a:xfrm>
            <a:off x="2457436"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0" name="Cube 9">
            <a:extLst>
              <a:ext uri="{FF2B5EF4-FFF2-40B4-BE49-F238E27FC236}">
                <a16:creationId xmlns="" xmlns:a16="http://schemas.microsoft.com/office/drawing/2014/main" id="{2D88BCB3-75C4-4F90-B02C-A186B445B6E5}"/>
              </a:ext>
            </a:extLst>
          </p:cNvPr>
          <p:cNvSpPr/>
          <p:nvPr/>
        </p:nvSpPr>
        <p:spPr>
          <a:xfrm>
            <a:off x="2938113"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1" name="Cube 10">
            <a:extLst>
              <a:ext uri="{FF2B5EF4-FFF2-40B4-BE49-F238E27FC236}">
                <a16:creationId xmlns="" xmlns:a16="http://schemas.microsoft.com/office/drawing/2014/main" id="{10758C6D-091D-48C2-AF30-E1BB9E7E587E}"/>
              </a:ext>
            </a:extLst>
          </p:cNvPr>
          <p:cNvSpPr/>
          <p:nvPr/>
        </p:nvSpPr>
        <p:spPr>
          <a:xfrm>
            <a:off x="3418790"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2" name="Cube 11">
            <a:extLst>
              <a:ext uri="{FF2B5EF4-FFF2-40B4-BE49-F238E27FC236}">
                <a16:creationId xmlns="" xmlns:a16="http://schemas.microsoft.com/office/drawing/2014/main" id="{F66E616F-27A6-4898-BB71-C60B7BA53369}"/>
              </a:ext>
            </a:extLst>
          </p:cNvPr>
          <p:cNvSpPr/>
          <p:nvPr/>
        </p:nvSpPr>
        <p:spPr>
          <a:xfrm>
            <a:off x="3899467"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3" name="Cube 12">
            <a:extLst>
              <a:ext uri="{FF2B5EF4-FFF2-40B4-BE49-F238E27FC236}">
                <a16:creationId xmlns="" xmlns:a16="http://schemas.microsoft.com/office/drawing/2014/main" id="{A47E2614-F303-4ECB-9724-1BD74FA0C3A5}"/>
              </a:ext>
            </a:extLst>
          </p:cNvPr>
          <p:cNvSpPr/>
          <p:nvPr/>
        </p:nvSpPr>
        <p:spPr>
          <a:xfrm>
            <a:off x="4380144"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4" name="Cube 13">
            <a:extLst>
              <a:ext uri="{FF2B5EF4-FFF2-40B4-BE49-F238E27FC236}">
                <a16:creationId xmlns="" xmlns:a16="http://schemas.microsoft.com/office/drawing/2014/main" id="{79B1C22F-FBD8-4C6D-B74A-AC53917BE385}"/>
              </a:ext>
            </a:extLst>
          </p:cNvPr>
          <p:cNvSpPr/>
          <p:nvPr/>
        </p:nvSpPr>
        <p:spPr>
          <a:xfrm>
            <a:off x="4860821"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5" name="Cube 14">
            <a:extLst>
              <a:ext uri="{FF2B5EF4-FFF2-40B4-BE49-F238E27FC236}">
                <a16:creationId xmlns="" xmlns:a16="http://schemas.microsoft.com/office/drawing/2014/main" id="{AA86387C-7CC9-4E49-930C-F0D2C024C330}"/>
              </a:ext>
            </a:extLst>
          </p:cNvPr>
          <p:cNvSpPr/>
          <p:nvPr/>
        </p:nvSpPr>
        <p:spPr>
          <a:xfrm>
            <a:off x="5341498"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6" name="Cube 15">
            <a:extLst>
              <a:ext uri="{FF2B5EF4-FFF2-40B4-BE49-F238E27FC236}">
                <a16:creationId xmlns="" xmlns:a16="http://schemas.microsoft.com/office/drawing/2014/main" id="{AF46CF9C-3A31-4B01-91EC-2FDA7E037874}"/>
              </a:ext>
            </a:extLst>
          </p:cNvPr>
          <p:cNvSpPr/>
          <p:nvPr/>
        </p:nvSpPr>
        <p:spPr>
          <a:xfrm>
            <a:off x="5822175"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7" name="Cube 16">
            <a:extLst>
              <a:ext uri="{FF2B5EF4-FFF2-40B4-BE49-F238E27FC236}">
                <a16:creationId xmlns="" xmlns:a16="http://schemas.microsoft.com/office/drawing/2014/main" id="{742D445B-0B4D-413E-B99C-F712BE8FF9DF}"/>
              </a:ext>
            </a:extLst>
          </p:cNvPr>
          <p:cNvSpPr/>
          <p:nvPr/>
        </p:nvSpPr>
        <p:spPr>
          <a:xfrm>
            <a:off x="6302852" y="217794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8" name="Cube 17">
            <a:extLst>
              <a:ext uri="{FF2B5EF4-FFF2-40B4-BE49-F238E27FC236}">
                <a16:creationId xmlns="" xmlns:a16="http://schemas.microsoft.com/office/drawing/2014/main" id="{8F44AAE2-897A-49F2-875C-37EA92CCA776}"/>
              </a:ext>
            </a:extLst>
          </p:cNvPr>
          <p:cNvSpPr/>
          <p:nvPr/>
        </p:nvSpPr>
        <p:spPr>
          <a:xfrm>
            <a:off x="6783529" y="2165700"/>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19" name="Cube 18">
            <a:extLst>
              <a:ext uri="{FF2B5EF4-FFF2-40B4-BE49-F238E27FC236}">
                <a16:creationId xmlns="" xmlns:a16="http://schemas.microsoft.com/office/drawing/2014/main" id="{F45A9155-E33F-424A-AD6E-3AAAD085062C}"/>
              </a:ext>
            </a:extLst>
          </p:cNvPr>
          <p:cNvSpPr/>
          <p:nvPr/>
        </p:nvSpPr>
        <p:spPr>
          <a:xfrm>
            <a:off x="5115492" y="2754004"/>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0" name="Cube 19">
            <a:extLst>
              <a:ext uri="{FF2B5EF4-FFF2-40B4-BE49-F238E27FC236}">
                <a16:creationId xmlns="" xmlns:a16="http://schemas.microsoft.com/office/drawing/2014/main" id="{C38A1A3C-2843-4760-A070-91D2E63A555B}"/>
              </a:ext>
            </a:extLst>
          </p:cNvPr>
          <p:cNvSpPr/>
          <p:nvPr/>
        </p:nvSpPr>
        <p:spPr>
          <a:xfrm>
            <a:off x="5542801" y="3042036"/>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1" name="Cube 20">
            <a:extLst>
              <a:ext uri="{FF2B5EF4-FFF2-40B4-BE49-F238E27FC236}">
                <a16:creationId xmlns="" xmlns:a16="http://schemas.microsoft.com/office/drawing/2014/main" id="{46E63703-5251-45D3-AD06-142C582739E7}"/>
              </a:ext>
            </a:extLst>
          </p:cNvPr>
          <p:cNvSpPr/>
          <p:nvPr/>
        </p:nvSpPr>
        <p:spPr>
          <a:xfrm>
            <a:off x="6061921" y="3145237"/>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2" name="Cube 21">
            <a:extLst>
              <a:ext uri="{FF2B5EF4-FFF2-40B4-BE49-F238E27FC236}">
                <a16:creationId xmlns="" xmlns:a16="http://schemas.microsoft.com/office/drawing/2014/main" id="{700F1C82-BEA6-46D1-A97E-973C5544E626}"/>
              </a:ext>
            </a:extLst>
          </p:cNvPr>
          <p:cNvSpPr/>
          <p:nvPr/>
        </p:nvSpPr>
        <p:spPr>
          <a:xfrm>
            <a:off x="6643842" y="3186052"/>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3" name="Flèche : courbe vers le bas 22">
            <a:extLst>
              <a:ext uri="{FF2B5EF4-FFF2-40B4-BE49-F238E27FC236}">
                <a16:creationId xmlns="" xmlns:a16="http://schemas.microsoft.com/office/drawing/2014/main" id="{CE1DF0CC-C277-4455-8987-2AE64CC5E3B1}"/>
              </a:ext>
            </a:extLst>
          </p:cNvPr>
          <p:cNvSpPr/>
          <p:nvPr/>
        </p:nvSpPr>
        <p:spPr>
          <a:xfrm rot="10800000">
            <a:off x="2192190" y="2555150"/>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4" name="Flèche : courbe vers le bas 23">
            <a:extLst>
              <a:ext uri="{FF2B5EF4-FFF2-40B4-BE49-F238E27FC236}">
                <a16:creationId xmlns="" xmlns:a16="http://schemas.microsoft.com/office/drawing/2014/main" id="{1BF7D936-BB6E-4701-87E3-04188A487BC9}"/>
              </a:ext>
            </a:extLst>
          </p:cNvPr>
          <p:cNvSpPr/>
          <p:nvPr/>
        </p:nvSpPr>
        <p:spPr>
          <a:xfrm rot="10800000">
            <a:off x="2617668"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5" name="Flèche : courbe vers le bas 24">
            <a:extLst>
              <a:ext uri="{FF2B5EF4-FFF2-40B4-BE49-F238E27FC236}">
                <a16:creationId xmlns="" xmlns:a16="http://schemas.microsoft.com/office/drawing/2014/main" id="{A8DE7A3A-4AF7-4038-88B7-1D23275EBB5C}"/>
              </a:ext>
            </a:extLst>
          </p:cNvPr>
          <p:cNvSpPr/>
          <p:nvPr/>
        </p:nvSpPr>
        <p:spPr>
          <a:xfrm rot="10800000">
            <a:off x="3077800" y="2543547"/>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6" name="Flèche : courbe vers le bas 25">
            <a:extLst>
              <a:ext uri="{FF2B5EF4-FFF2-40B4-BE49-F238E27FC236}">
                <a16:creationId xmlns="" xmlns:a16="http://schemas.microsoft.com/office/drawing/2014/main" id="{A01F7642-D2CF-4230-B073-431156ED5DA5}"/>
              </a:ext>
            </a:extLst>
          </p:cNvPr>
          <p:cNvSpPr/>
          <p:nvPr/>
        </p:nvSpPr>
        <p:spPr>
          <a:xfrm rot="10800000">
            <a:off x="3558477"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7" name="Flèche : courbe vers le bas 26">
            <a:extLst>
              <a:ext uri="{FF2B5EF4-FFF2-40B4-BE49-F238E27FC236}">
                <a16:creationId xmlns="" xmlns:a16="http://schemas.microsoft.com/office/drawing/2014/main" id="{2E7E874D-5E8D-490C-81B6-3118778CFE4E}"/>
              </a:ext>
            </a:extLst>
          </p:cNvPr>
          <p:cNvSpPr/>
          <p:nvPr/>
        </p:nvSpPr>
        <p:spPr>
          <a:xfrm rot="10800000">
            <a:off x="4053563" y="2540064"/>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8" name="Flèche : courbe vers le bas 27">
            <a:extLst>
              <a:ext uri="{FF2B5EF4-FFF2-40B4-BE49-F238E27FC236}">
                <a16:creationId xmlns="" xmlns:a16="http://schemas.microsoft.com/office/drawing/2014/main" id="{039A4423-B8D7-4994-9A8C-CB3B3B2A3933}"/>
              </a:ext>
            </a:extLst>
          </p:cNvPr>
          <p:cNvSpPr/>
          <p:nvPr/>
        </p:nvSpPr>
        <p:spPr>
          <a:xfrm rot="10800000">
            <a:off x="4549639" y="254068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29" name="Flèche : courbe vers le bas 28">
            <a:extLst>
              <a:ext uri="{FF2B5EF4-FFF2-40B4-BE49-F238E27FC236}">
                <a16:creationId xmlns="" xmlns:a16="http://schemas.microsoft.com/office/drawing/2014/main" id="{D0628B4D-9D11-40B2-AB1E-919556738014}"/>
              </a:ext>
            </a:extLst>
          </p:cNvPr>
          <p:cNvSpPr/>
          <p:nvPr/>
        </p:nvSpPr>
        <p:spPr>
          <a:xfrm rot="10800000">
            <a:off x="5046005"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0" name="Flèche : courbe vers le bas 29">
            <a:extLst>
              <a:ext uri="{FF2B5EF4-FFF2-40B4-BE49-F238E27FC236}">
                <a16:creationId xmlns="" xmlns:a16="http://schemas.microsoft.com/office/drawing/2014/main" id="{114E5884-2F5F-4D41-A328-3C6695C6A7C0}"/>
              </a:ext>
            </a:extLst>
          </p:cNvPr>
          <p:cNvSpPr/>
          <p:nvPr/>
        </p:nvSpPr>
        <p:spPr>
          <a:xfrm rot="10800000">
            <a:off x="5511970" y="2535211"/>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1" name="Flèche : courbe vers le bas 30">
            <a:extLst>
              <a:ext uri="{FF2B5EF4-FFF2-40B4-BE49-F238E27FC236}">
                <a16:creationId xmlns="" xmlns:a16="http://schemas.microsoft.com/office/drawing/2014/main" id="{3BE28748-C97C-45C8-8366-5A2C65D878AC}"/>
              </a:ext>
            </a:extLst>
          </p:cNvPr>
          <p:cNvSpPr/>
          <p:nvPr/>
        </p:nvSpPr>
        <p:spPr>
          <a:xfrm rot="10800000">
            <a:off x="5972814"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2" name="Flèche : courbe vers le bas 31">
            <a:extLst>
              <a:ext uri="{FF2B5EF4-FFF2-40B4-BE49-F238E27FC236}">
                <a16:creationId xmlns="" xmlns:a16="http://schemas.microsoft.com/office/drawing/2014/main" id="{9676CE0E-FDF6-4C9D-97D7-AD201ADF702B}"/>
              </a:ext>
            </a:extLst>
          </p:cNvPr>
          <p:cNvSpPr/>
          <p:nvPr/>
        </p:nvSpPr>
        <p:spPr>
          <a:xfrm rot="10800000">
            <a:off x="6445229" y="2510436"/>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3" name="Flèche : courbe vers le bas 32">
            <a:extLst>
              <a:ext uri="{FF2B5EF4-FFF2-40B4-BE49-F238E27FC236}">
                <a16:creationId xmlns="" xmlns:a16="http://schemas.microsoft.com/office/drawing/2014/main" id="{2BE03E9A-DA41-4390-80CF-F0FFCD848EA6}"/>
              </a:ext>
            </a:extLst>
          </p:cNvPr>
          <p:cNvSpPr/>
          <p:nvPr/>
        </p:nvSpPr>
        <p:spPr>
          <a:xfrm rot="11488737">
            <a:off x="6247243" y="3480049"/>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4" name="Flèche : courbe vers le bas 33">
            <a:extLst>
              <a:ext uri="{FF2B5EF4-FFF2-40B4-BE49-F238E27FC236}">
                <a16:creationId xmlns="" xmlns:a16="http://schemas.microsoft.com/office/drawing/2014/main" id="{CA44E97F-72EC-483F-9417-C2095AA9DAE5}"/>
              </a:ext>
            </a:extLst>
          </p:cNvPr>
          <p:cNvSpPr/>
          <p:nvPr/>
        </p:nvSpPr>
        <p:spPr>
          <a:xfrm rot="11488737">
            <a:off x="5651233" y="341988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5" name="Flèche : courbe vers le bas 34">
            <a:extLst>
              <a:ext uri="{FF2B5EF4-FFF2-40B4-BE49-F238E27FC236}">
                <a16:creationId xmlns="" xmlns:a16="http://schemas.microsoft.com/office/drawing/2014/main" id="{A61FA76E-5F8A-4C76-9CE0-D007E91FABB6}"/>
              </a:ext>
            </a:extLst>
          </p:cNvPr>
          <p:cNvSpPr/>
          <p:nvPr/>
        </p:nvSpPr>
        <p:spPr>
          <a:xfrm rot="12669746">
            <a:off x="5103999" y="3167925"/>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6" name="Flèche : courbe vers le bas 35">
            <a:extLst>
              <a:ext uri="{FF2B5EF4-FFF2-40B4-BE49-F238E27FC236}">
                <a16:creationId xmlns="" xmlns:a16="http://schemas.microsoft.com/office/drawing/2014/main" id="{1BDC918A-D9D8-4B56-921F-15F97DF2F192}"/>
              </a:ext>
            </a:extLst>
          </p:cNvPr>
          <p:cNvSpPr/>
          <p:nvPr/>
        </p:nvSpPr>
        <p:spPr>
          <a:xfrm rot="13679033">
            <a:off x="4663803" y="2624239"/>
            <a:ext cx="395081" cy="35288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7" name="Cube 36">
            <a:extLst>
              <a:ext uri="{FF2B5EF4-FFF2-40B4-BE49-F238E27FC236}">
                <a16:creationId xmlns="" xmlns:a16="http://schemas.microsoft.com/office/drawing/2014/main" id="{0A60BD64-A925-4341-A20A-1DF5E753A9F6}"/>
              </a:ext>
            </a:extLst>
          </p:cNvPr>
          <p:cNvSpPr/>
          <p:nvPr/>
        </p:nvSpPr>
        <p:spPr>
          <a:xfrm>
            <a:off x="6787070" y="1734086"/>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8" name="Cube 37">
            <a:extLst>
              <a:ext uri="{FF2B5EF4-FFF2-40B4-BE49-F238E27FC236}">
                <a16:creationId xmlns="" xmlns:a16="http://schemas.microsoft.com/office/drawing/2014/main" id="{120F8FDC-ABB1-427A-B984-2B7AFBBE31EB}"/>
              </a:ext>
            </a:extLst>
          </p:cNvPr>
          <p:cNvSpPr/>
          <p:nvPr/>
        </p:nvSpPr>
        <p:spPr>
          <a:xfrm>
            <a:off x="4860821" y="1647984"/>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1" name="Flèche : bas 40">
            <a:extLst>
              <a:ext uri="{FF2B5EF4-FFF2-40B4-BE49-F238E27FC236}">
                <a16:creationId xmlns="" xmlns:a16="http://schemas.microsoft.com/office/drawing/2014/main" id="{2BABD358-55A8-4FE8-97E8-F27EAE201119}"/>
              </a:ext>
            </a:extLst>
          </p:cNvPr>
          <p:cNvSpPr/>
          <p:nvPr/>
        </p:nvSpPr>
        <p:spPr>
          <a:xfrm>
            <a:off x="6823374" y="2061199"/>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2" name="Flèche : bas 41">
            <a:extLst>
              <a:ext uri="{FF2B5EF4-FFF2-40B4-BE49-F238E27FC236}">
                <a16:creationId xmlns="" xmlns:a16="http://schemas.microsoft.com/office/drawing/2014/main" id="{12278DF4-E31C-4E87-A257-7CB66ECA81CA}"/>
              </a:ext>
            </a:extLst>
          </p:cNvPr>
          <p:cNvSpPr/>
          <p:nvPr/>
        </p:nvSpPr>
        <p:spPr>
          <a:xfrm>
            <a:off x="4890551" y="2012846"/>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6" name="ZoneTexte 45">
            <a:extLst>
              <a:ext uri="{FF2B5EF4-FFF2-40B4-BE49-F238E27FC236}">
                <a16:creationId xmlns="" xmlns:a16="http://schemas.microsoft.com/office/drawing/2014/main" id="{ED812340-E835-49A0-9AC7-A57C910C1014}"/>
              </a:ext>
            </a:extLst>
          </p:cNvPr>
          <p:cNvSpPr txBox="1"/>
          <p:nvPr/>
        </p:nvSpPr>
        <p:spPr>
          <a:xfrm>
            <a:off x="-756592" y="4168166"/>
            <a:ext cx="914400" cy="914400"/>
          </a:xfrm>
          <a:prstGeom prst="rect">
            <a:avLst/>
          </a:prstGeom>
          <a:noFill/>
        </p:spPr>
        <p:txBody>
          <a:bodyPr wrap="none" lIns="0" tIns="0" rIns="0" bIns="0" rtlCol="0">
            <a:noAutofit/>
          </a:bodyPr>
          <a:lstStyle/>
          <a:p>
            <a:endParaRPr lang="fr-FR" sz="1400" dirty="0">
              <a:solidFill>
                <a:schemeClr val="accent4"/>
              </a:solidFill>
            </a:endParaRPr>
          </a:p>
        </p:txBody>
      </p:sp>
      <p:sp>
        <p:nvSpPr>
          <p:cNvPr id="48" name="ZoneTexte 47">
            <a:extLst>
              <a:ext uri="{FF2B5EF4-FFF2-40B4-BE49-F238E27FC236}">
                <a16:creationId xmlns="" xmlns:a16="http://schemas.microsoft.com/office/drawing/2014/main" id="{959AD9E9-A133-4CB8-9779-2F56EC6CF7CD}"/>
              </a:ext>
            </a:extLst>
          </p:cNvPr>
          <p:cNvSpPr txBox="1"/>
          <p:nvPr/>
        </p:nvSpPr>
        <p:spPr>
          <a:xfrm>
            <a:off x="4723932" y="1495868"/>
            <a:ext cx="629022" cy="165094"/>
          </a:xfrm>
          <a:prstGeom prst="rect">
            <a:avLst/>
          </a:prstGeom>
          <a:noFill/>
        </p:spPr>
        <p:txBody>
          <a:bodyPr wrap="square" lIns="0" tIns="0" rIns="0" bIns="0" rtlCol="0">
            <a:noAutofit/>
          </a:bodyPr>
          <a:lstStyle/>
          <a:p>
            <a:pPr algn="ctr"/>
            <a:r>
              <a:rPr lang="fr-FR" sz="1000" dirty="0">
                <a:solidFill>
                  <a:schemeClr val="bg1">
                    <a:lumMod val="50000"/>
                  </a:schemeClr>
                </a:solidFill>
              </a:rPr>
              <a:t>master</a:t>
            </a:r>
          </a:p>
        </p:txBody>
      </p:sp>
      <p:sp>
        <p:nvSpPr>
          <p:cNvPr id="49" name="ZoneTexte 48">
            <a:extLst>
              <a:ext uri="{FF2B5EF4-FFF2-40B4-BE49-F238E27FC236}">
                <a16:creationId xmlns="" xmlns:a16="http://schemas.microsoft.com/office/drawing/2014/main" id="{9938B966-99E1-491F-8E64-F8D7D3568F7F}"/>
              </a:ext>
            </a:extLst>
          </p:cNvPr>
          <p:cNvSpPr txBox="1"/>
          <p:nvPr/>
        </p:nvSpPr>
        <p:spPr>
          <a:xfrm>
            <a:off x="6657931" y="1550907"/>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develop</a:t>
            </a:r>
            <a:endParaRPr lang="fr-FR" sz="1000" dirty="0">
              <a:solidFill>
                <a:schemeClr val="bg1">
                  <a:lumMod val="50000"/>
                </a:schemeClr>
              </a:solidFill>
            </a:endParaRPr>
          </a:p>
        </p:txBody>
      </p:sp>
      <p:sp>
        <p:nvSpPr>
          <p:cNvPr id="54" name="Espace réservé du contenu 1">
            <a:extLst>
              <a:ext uri="{FF2B5EF4-FFF2-40B4-BE49-F238E27FC236}">
                <a16:creationId xmlns="" xmlns:a16="http://schemas.microsoft.com/office/drawing/2014/main" id="{5E41D92C-C17C-4431-9C37-48F38C8BF692}"/>
              </a:ext>
            </a:extLst>
          </p:cNvPr>
          <p:cNvSpPr>
            <a:spLocks noGrp="1"/>
          </p:cNvSpPr>
          <p:nvPr>
            <p:ph idx="1"/>
          </p:nvPr>
        </p:nvSpPr>
        <p:spPr>
          <a:xfrm>
            <a:off x="342578" y="852985"/>
            <a:ext cx="8460000" cy="1097142"/>
          </a:xfrm>
        </p:spPr>
        <p:txBody>
          <a:bodyPr/>
          <a:lstStyle/>
          <a:p>
            <a:r>
              <a:rPr lang="fr-FR" dirty="0"/>
              <a:t>Ici le Fast-</a:t>
            </a:r>
            <a:r>
              <a:rPr lang="fr-FR" dirty="0" err="1"/>
              <a:t>forward</a:t>
            </a:r>
            <a:r>
              <a:rPr lang="fr-FR" dirty="0"/>
              <a:t> n’est pas possible car l’historique des deux branches a divergé. Ils ne sont pas directement liés. Dans ce cas, il risque d’y avoir des </a:t>
            </a:r>
            <a:r>
              <a:rPr lang="fr-FR" dirty="0">
                <a:solidFill>
                  <a:srgbClr val="FF0000"/>
                </a:solidFill>
              </a:rPr>
              <a:t>conflits</a:t>
            </a:r>
            <a:r>
              <a:rPr lang="fr-FR" dirty="0"/>
              <a:t>. </a:t>
            </a:r>
          </a:p>
        </p:txBody>
      </p:sp>
      <p:sp>
        <p:nvSpPr>
          <p:cNvPr id="55" name="Cube 54">
            <a:extLst>
              <a:ext uri="{FF2B5EF4-FFF2-40B4-BE49-F238E27FC236}">
                <a16:creationId xmlns="" xmlns:a16="http://schemas.microsoft.com/office/drawing/2014/main" id="{155F6E32-1628-4C7D-A64C-417D89608EC1}"/>
              </a:ext>
            </a:extLst>
          </p:cNvPr>
          <p:cNvSpPr/>
          <p:nvPr/>
        </p:nvSpPr>
        <p:spPr>
          <a:xfrm>
            <a:off x="7233207" y="3186052"/>
            <a:ext cx="279374" cy="288032"/>
          </a:xfrm>
          <a:prstGeom prst="cube">
            <a:avLst/>
          </a:prstGeom>
          <a:noFill/>
          <a:ln w="3175">
            <a:solidFill>
              <a:srgbClr val="000000"/>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7" name="Cube 56">
            <a:extLst>
              <a:ext uri="{FF2B5EF4-FFF2-40B4-BE49-F238E27FC236}">
                <a16:creationId xmlns="" xmlns:a16="http://schemas.microsoft.com/office/drawing/2014/main" id="{5F65347F-7C9C-4F1C-BE8D-4EF4231C2A56}"/>
              </a:ext>
            </a:extLst>
          </p:cNvPr>
          <p:cNvSpPr/>
          <p:nvPr/>
        </p:nvSpPr>
        <p:spPr>
          <a:xfrm>
            <a:off x="7233207" y="3186573"/>
            <a:ext cx="279374" cy="288032"/>
          </a:xfrm>
          <a:prstGeom prst="cube">
            <a:avLst/>
          </a:prstGeom>
          <a:solidFill>
            <a:schemeClr val="accent1"/>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60" name="Flèche : courbe vers le bas 59">
            <a:extLst>
              <a:ext uri="{FF2B5EF4-FFF2-40B4-BE49-F238E27FC236}">
                <a16:creationId xmlns="" xmlns:a16="http://schemas.microsoft.com/office/drawing/2014/main" id="{F2B0D6BD-38D3-467D-B9C8-74CA788A0E9E}"/>
              </a:ext>
            </a:extLst>
          </p:cNvPr>
          <p:cNvSpPr/>
          <p:nvPr/>
        </p:nvSpPr>
        <p:spPr>
          <a:xfrm rot="10800000">
            <a:off x="6897691" y="3529552"/>
            <a:ext cx="397226" cy="175209"/>
          </a:xfrm>
          <a:prstGeom prst="curvedDown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39" name="Cube 38">
            <a:extLst>
              <a:ext uri="{FF2B5EF4-FFF2-40B4-BE49-F238E27FC236}">
                <a16:creationId xmlns="" xmlns:a16="http://schemas.microsoft.com/office/drawing/2014/main" id="{071C8534-5954-40F9-8405-F21215D00A52}"/>
              </a:ext>
            </a:extLst>
          </p:cNvPr>
          <p:cNvSpPr/>
          <p:nvPr/>
        </p:nvSpPr>
        <p:spPr>
          <a:xfrm>
            <a:off x="7270347" y="2569950"/>
            <a:ext cx="279374" cy="288032"/>
          </a:xfrm>
          <a:prstGeom prst="cube">
            <a:avLst/>
          </a:prstGeom>
          <a:solidFill>
            <a:srgbClr val="00B0F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43" name="Flèche : bas 42">
            <a:extLst>
              <a:ext uri="{FF2B5EF4-FFF2-40B4-BE49-F238E27FC236}">
                <a16:creationId xmlns="" xmlns:a16="http://schemas.microsoft.com/office/drawing/2014/main" id="{D9152F8A-41F3-4DAD-A817-D4A6710AE272}"/>
              </a:ext>
            </a:extLst>
          </p:cNvPr>
          <p:cNvSpPr/>
          <p:nvPr/>
        </p:nvSpPr>
        <p:spPr>
          <a:xfrm>
            <a:off x="7293110" y="2945342"/>
            <a:ext cx="169486" cy="275575"/>
          </a:xfrm>
          <a:prstGeom prst="downArrow">
            <a:avLst/>
          </a:prstGeom>
          <a:solidFill>
            <a:srgbClr val="00B0F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0" name="ZoneTexte 49">
            <a:extLst>
              <a:ext uri="{FF2B5EF4-FFF2-40B4-BE49-F238E27FC236}">
                <a16:creationId xmlns="" xmlns:a16="http://schemas.microsoft.com/office/drawing/2014/main" id="{24368C00-5076-481F-AA34-5E374C40ACB0}"/>
              </a:ext>
            </a:extLst>
          </p:cNvPr>
          <p:cNvSpPr txBox="1"/>
          <p:nvPr/>
        </p:nvSpPr>
        <p:spPr>
          <a:xfrm>
            <a:off x="6651109" y="2640088"/>
            <a:ext cx="629022" cy="165094"/>
          </a:xfrm>
          <a:prstGeom prst="rect">
            <a:avLst/>
          </a:prstGeom>
          <a:noFill/>
        </p:spPr>
        <p:txBody>
          <a:bodyPr wrap="square" lIns="0" tIns="0" rIns="0" bIns="0" rtlCol="0">
            <a:noAutofit/>
          </a:bodyPr>
          <a:lstStyle/>
          <a:p>
            <a:pPr algn="ctr"/>
            <a:r>
              <a:rPr lang="fr-FR" sz="1000" dirty="0" err="1">
                <a:solidFill>
                  <a:schemeClr val="bg1">
                    <a:lumMod val="50000"/>
                  </a:schemeClr>
                </a:solidFill>
              </a:rPr>
              <a:t>feature</a:t>
            </a:r>
            <a:endParaRPr lang="fr-FR" sz="1000" dirty="0">
              <a:solidFill>
                <a:schemeClr val="bg1">
                  <a:lumMod val="50000"/>
                </a:schemeClr>
              </a:solidFill>
            </a:endParaRPr>
          </a:p>
        </p:txBody>
      </p:sp>
      <p:sp>
        <p:nvSpPr>
          <p:cNvPr id="56" name="Cube 55">
            <a:extLst>
              <a:ext uri="{FF2B5EF4-FFF2-40B4-BE49-F238E27FC236}">
                <a16:creationId xmlns="" xmlns:a16="http://schemas.microsoft.com/office/drawing/2014/main" id="{C39C4C49-9633-4DBE-82AD-8AF963DE4AE1}"/>
              </a:ext>
            </a:extLst>
          </p:cNvPr>
          <p:cNvSpPr/>
          <p:nvPr/>
        </p:nvSpPr>
        <p:spPr>
          <a:xfrm>
            <a:off x="7474730" y="2094143"/>
            <a:ext cx="279374" cy="288032"/>
          </a:xfrm>
          <a:prstGeom prst="cube">
            <a:avLst/>
          </a:prstGeom>
          <a:solidFill>
            <a:srgbClr val="FF0000"/>
          </a:solidFill>
          <a:ln w="31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61" name="Flèche : bas 60">
            <a:extLst>
              <a:ext uri="{FF2B5EF4-FFF2-40B4-BE49-F238E27FC236}">
                <a16:creationId xmlns="" xmlns:a16="http://schemas.microsoft.com/office/drawing/2014/main" id="{B6859D2E-F4CF-44A7-B524-C4B40F0B812C}"/>
              </a:ext>
            </a:extLst>
          </p:cNvPr>
          <p:cNvSpPr/>
          <p:nvPr/>
        </p:nvSpPr>
        <p:spPr>
          <a:xfrm rot="5400000">
            <a:off x="7202210" y="2181457"/>
            <a:ext cx="169486" cy="275575"/>
          </a:xfrm>
          <a:prstGeom prst="downArrow">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62" name="ZoneTexte 61">
            <a:extLst>
              <a:ext uri="{FF2B5EF4-FFF2-40B4-BE49-F238E27FC236}">
                <a16:creationId xmlns="" xmlns:a16="http://schemas.microsoft.com/office/drawing/2014/main" id="{3CC13797-9C8B-4323-9452-F1DB27B76DD1}"/>
              </a:ext>
            </a:extLst>
          </p:cNvPr>
          <p:cNvSpPr txBox="1"/>
          <p:nvPr/>
        </p:nvSpPr>
        <p:spPr>
          <a:xfrm>
            <a:off x="7299906" y="2443210"/>
            <a:ext cx="629022" cy="165094"/>
          </a:xfrm>
          <a:prstGeom prst="rect">
            <a:avLst/>
          </a:prstGeom>
          <a:noFill/>
        </p:spPr>
        <p:txBody>
          <a:bodyPr wrap="square" lIns="0" tIns="0" rIns="0" bIns="0" rtlCol="0">
            <a:noAutofit/>
          </a:bodyPr>
          <a:lstStyle/>
          <a:p>
            <a:pPr algn="ctr"/>
            <a:r>
              <a:rPr lang="fr-FR" sz="1000" b="1" dirty="0">
                <a:solidFill>
                  <a:srgbClr val="FF0000"/>
                </a:solidFill>
              </a:rPr>
              <a:t>HEAD</a:t>
            </a:r>
          </a:p>
        </p:txBody>
      </p:sp>
      <p:sp>
        <p:nvSpPr>
          <p:cNvPr id="53" name="Espace réservé du contenu 1">
            <a:extLst>
              <a:ext uri="{FF2B5EF4-FFF2-40B4-BE49-F238E27FC236}">
                <a16:creationId xmlns="" xmlns:a16="http://schemas.microsoft.com/office/drawing/2014/main" id="{E469E2B9-F64D-4D60-8174-7B1B6C6140A7}"/>
              </a:ext>
            </a:extLst>
          </p:cNvPr>
          <p:cNvSpPr txBox="1">
            <a:spLocks/>
          </p:cNvSpPr>
          <p:nvPr/>
        </p:nvSpPr>
        <p:spPr>
          <a:xfrm>
            <a:off x="342578" y="3433268"/>
            <a:ext cx="4902040" cy="1154705"/>
          </a:xfrm>
          <a:prstGeom prst="rect">
            <a:avLst/>
          </a:prstGeom>
        </p:spPr>
        <p:txBody>
          <a:bodyPr vert="horz" lIns="91440" tIns="45720" rIns="91440" bIns="45720" rtlCol="0">
            <a:normAutofit fontScale="85000" lnSpcReduction="10000"/>
          </a:bodyPr>
          <a:lstStyle>
            <a:lvl1pPr marL="285750" marR="0" indent="-285750" algn="l" defTabSz="914400" rtl="0" eaLnBrk="1" fontAlgn="auto" latinLnBrk="0" hangingPunct="1">
              <a:lnSpc>
                <a:spcPct val="100000"/>
              </a:lnSpc>
              <a:spcBef>
                <a:spcPts val="200"/>
              </a:spcBef>
              <a:spcAft>
                <a:spcPts val="0"/>
              </a:spcAft>
              <a:buClr>
                <a:schemeClr val="accent2"/>
              </a:buClr>
              <a:buSzPct val="150000"/>
              <a:buFont typeface="Lucida Grande"/>
              <a:buChar char="●"/>
              <a:tabLst/>
              <a:defRPr sz="1800" kern="1200">
                <a:solidFill>
                  <a:srgbClr val="323334"/>
                </a:solidFill>
                <a:latin typeface="+mn-lt"/>
                <a:ea typeface="+mn-ea"/>
                <a:cs typeface="+mn-cs"/>
              </a:defRPr>
            </a:lvl1pPr>
            <a:lvl2pPr marL="358775" marR="0" indent="-179388" algn="l" defTabSz="914400" rtl="0" eaLnBrk="1" fontAlgn="auto" latinLnBrk="0" hangingPunct="1">
              <a:lnSpc>
                <a:spcPct val="100000"/>
              </a:lnSpc>
              <a:spcBef>
                <a:spcPts val="200"/>
              </a:spcBef>
              <a:spcAft>
                <a:spcPts val="0"/>
              </a:spcAft>
              <a:buClr>
                <a:schemeClr val="accent5"/>
              </a:buClr>
              <a:buSzPct val="90000"/>
              <a:buFontTx/>
              <a:buBlip>
                <a:blip r:embed="rId2" r:link="rId3"/>
              </a:buBlip>
              <a:tabLst/>
              <a:defRPr sz="1600" kern="1200">
                <a:solidFill>
                  <a:srgbClr val="323334"/>
                </a:solidFill>
                <a:latin typeface="+mn-lt"/>
                <a:ea typeface="+mn-ea"/>
                <a:cs typeface="+mn-cs"/>
              </a:defRPr>
            </a:lvl2pPr>
            <a:lvl3pPr marL="538163" marR="0" indent="-182563" algn="l" defTabSz="914400" rtl="0" eaLnBrk="1" fontAlgn="auto" latinLnBrk="0" hangingPunct="1">
              <a:lnSpc>
                <a:spcPct val="100000"/>
              </a:lnSpc>
              <a:spcBef>
                <a:spcPts val="200"/>
              </a:spcBef>
              <a:spcAft>
                <a:spcPts val="0"/>
              </a:spcAft>
              <a:buClr>
                <a:schemeClr val="accent1"/>
              </a:buClr>
              <a:buSzPct val="120000"/>
              <a:buFont typeface="Arial"/>
              <a:buChar char="•"/>
              <a:tabLst/>
              <a:defRPr sz="1400" b="0" kern="1200">
                <a:solidFill>
                  <a:schemeClr val="bg1">
                    <a:lumMod val="50000"/>
                  </a:schemeClr>
                </a:solidFill>
                <a:latin typeface="+mn-lt"/>
                <a:ea typeface="+mn-ea"/>
                <a:cs typeface="+mn-cs"/>
              </a:defRPr>
            </a:lvl3pPr>
            <a:lvl4pPr marL="719138" marR="0" indent="-173038" algn="l" defTabSz="914400" rtl="0" eaLnBrk="1" fontAlgn="auto" latinLnBrk="0" hangingPunct="1">
              <a:lnSpc>
                <a:spcPct val="100000"/>
              </a:lnSpc>
              <a:spcBef>
                <a:spcPts val="200"/>
              </a:spcBef>
              <a:spcAft>
                <a:spcPts val="0"/>
              </a:spcAft>
              <a:buClr>
                <a:schemeClr val="accent4"/>
              </a:buClr>
              <a:buSzTx/>
              <a:buFont typeface="Arial"/>
              <a:buChar char="•"/>
              <a:tabLst/>
              <a:defRPr sz="1200" kern="1200">
                <a:solidFill>
                  <a:schemeClr val="accent2"/>
                </a:solidFill>
                <a:latin typeface="+mn-lt"/>
                <a:ea typeface="+mn-ea"/>
                <a:cs typeface="+mn-cs"/>
              </a:defRPr>
            </a:lvl4pPr>
            <a:lvl5pPr marL="3175" marR="0" indent="4763" algn="l" defTabSz="914400" rtl="0" eaLnBrk="1" fontAlgn="auto" latinLnBrk="0" hangingPunct="1">
              <a:lnSpc>
                <a:spcPct val="100000"/>
              </a:lnSpc>
              <a:spcBef>
                <a:spcPts val="200"/>
              </a:spcBef>
              <a:spcAft>
                <a:spcPts val="0"/>
              </a:spcAft>
              <a:buClrTx/>
              <a:buSzTx/>
              <a:buFontTx/>
              <a:buNone/>
              <a:tabLst/>
              <a:defRPr sz="1000" kern="120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dirty="0"/>
              <a:t>Git va avoir besoin de leur dernier ancêtres commun, c’est-à-dire, le commit a partir duquel il ont </a:t>
            </a:r>
            <a:r>
              <a:rPr lang="fr-FR" dirty="0" smtClean="0"/>
              <a:t>divergé (d’où </a:t>
            </a:r>
            <a:r>
              <a:rPr lang="fr-FR" dirty="0"/>
              <a:t>le nom « 3 </a:t>
            </a:r>
            <a:r>
              <a:rPr lang="fr-FR" dirty="0" err="1"/>
              <a:t>way</a:t>
            </a:r>
            <a:r>
              <a:rPr lang="fr-FR" dirty="0"/>
              <a:t> </a:t>
            </a:r>
            <a:r>
              <a:rPr lang="fr-FR" dirty="0" smtClean="0"/>
              <a:t>»). Puis il va indiquer au développeur toutes les divergences entre les deux branches (ou conflits)</a:t>
            </a:r>
            <a:endParaRPr lang="fr-FR" dirty="0"/>
          </a:p>
        </p:txBody>
      </p:sp>
      <p:sp>
        <p:nvSpPr>
          <p:cNvPr id="2" name="Ellipse 1">
            <a:extLst>
              <a:ext uri="{FF2B5EF4-FFF2-40B4-BE49-F238E27FC236}">
                <a16:creationId xmlns="" xmlns:a16="http://schemas.microsoft.com/office/drawing/2014/main" id="{D058C460-3A7C-4DFD-B9F7-D5C35C465690}"/>
              </a:ext>
            </a:extLst>
          </p:cNvPr>
          <p:cNvSpPr/>
          <p:nvPr/>
        </p:nvSpPr>
        <p:spPr>
          <a:xfrm>
            <a:off x="4675541" y="2016033"/>
            <a:ext cx="649934" cy="670449"/>
          </a:xfrm>
          <a:prstGeom prst="ellipse">
            <a:avLst/>
          </a:prstGeom>
          <a:noFill/>
          <a:ln w="571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8" name="Ellipse 57">
            <a:extLst>
              <a:ext uri="{FF2B5EF4-FFF2-40B4-BE49-F238E27FC236}">
                <a16:creationId xmlns="" xmlns:a16="http://schemas.microsoft.com/office/drawing/2014/main" id="{19E823FA-A55E-4E9E-BDDB-0FF71BF1076E}"/>
              </a:ext>
            </a:extLst>
          </p:cNvPr>
          <p:cNvSpPr/>
          <p:nvPr/>
        </p:nvSpPr>
        <p:spPr>
          <a:xfrm>
            <a:off x="6529918" y="1734086"/>
            <a:ext cx="811200" cy="834011"/>
          </a:xfrm>
          <a:prstGeom prst="ellipse">
            <a:avLst/>
          </a:prstGeom>
          <a:noFill/>
          <a:ln w="571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
        <p:nvSpPr>
          <p:cNvPr id="59" name="Ellipse 58">
            <a:extLst>
              <a:ext uri="{FF2B5EF4-FFF2-40B4-BE49-F238E27FC236}">
                <a16:creationId xmlns="" xmlns:a16="http://schemas.microsoft.com/office/drawing/2014/main" id="{3D6CD070-5868-487B-8869-8A1B716241FA}"/>
              </a:ext>
            </a:extLst>
          </p:cNvPr>
          <p:cNvSpPr/>
          <p:nvPr/>
        </p:nvSpPr>
        <p:spPr>
          <a:xfrm>
            <a:off x="7079694" y="2945342"/>
            <a:ext cx="732665" cy="742701"/>
          </a:xfrm>
          <a:prstGeom prst="ellipse">
            <a:avLst/>
          </a:prstGeom>
          <a:noFill/>
          <a:ln w="571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Tree>
    <p:extLst>
      <p:ext uri="{BB962C8B-B14F-4D97-AF65-F5344CB8AC3E}">
        <p14:creationId xmlns:p14="http://schemas.microsoft.com/office/powerpoint/2010/main" val="32141135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94188D4B-1DD4-4B0C-ACDF-FD57DAADA2F7}"/>
              </a:ext>
            </a:extLst>
          </p:cNvPr>
          <p:cNvSpPr>
            <a:spLocks noGrp="1"/>
          </p:cNvSpPr>
          <p:nvPr>
            <p:ph type="title"/>
          </p:nvPr>
        </p:nvSpPr>
        <p:spPr/>
        <p:txBody>
          <a:bodyPr/>
          <a:lstStyle/>
          <a:p>
            <a:r>
              <a:rPr lang="fr-FR" dirty="0"/>
              <a:t>Résolution de conflits</a:t>
            </a:r>
          </a:p>
        </p:txBody>
      </p:sp>
      <p:sp>
        <p:nvSpPr>
          <p:cNvPr id="4" name="Espace réservé du pied de page 3">
            <a:extLst>
              <a:ext uri="{FF2B5EF4-FFF2-40B4-BE49-F238E27FC236}">
                <a16:creationId xmlns="" xmlns:a16="http://schemas.microsoft.com/office/drawing/2014/main" id="{1BB4D974-0FF2-4AED-9B0F-C1000EE9A4E0}"/>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143D2900-AF90-4D16-A54F-1807F9BCA22C}"/>
              </a:ext>
            </a:extLst>
          </p:cNvPr>
          <p:cNvSpPr>
            <a:spLocks noGrp="1"/>
          </p:cNvSpPr>
          <p:nvPr>
            <p:ph type="sldNum" sz="quarter" idx="12"/>
          </p:nvPr>
        </p:nvSpPr>
        <p:spPr/>
        <p:txBody>
          <a:bodyPr/>
          <a:lstStyle/>
          <a:p>
            <a:pPr>
              <a:defRPr/>
            </a:pPr>
            <a:fld id="{276219AF-F5ED-455B-A512-B03AB3602319}" type="slidenum">
              <a:rPr lang="fr-FR" smtClean="0"/>
              <a:pPr>
                <a:defRPr/>
              </a:pPr>
              <a:t>67</a:t>
            </a:fld>
            <a:endParaRPr lang="fr-FR" dirty="0"/>
          </a:p>
        </p:txBody>
      </p:sp>
      <p:sp>
        <p:nvSpPr>
          <p:cNvPr id="46" name="ZoneTexte 45">
            <a:extLst>
              <a:ext uri="{FF2B5EF4-FFF2-40B4-BE49-F238E27FC236}">
                <a16:creationId xmlns="" xmlns:a16="http://schemas.microsoft.com/office/drawing/2014/main" id="{ED812340-E835-49A0-9AC7-A57C910C1014}"/>
              </a:ext>
            </a:extLst>
          </p:cNvPr>
          <p:cNvSpPr txBox="1"/>
          <p:nvPr/>
        </p:nvSpPr>
        <p:spPr>
          <a:xfrm>
            <a:off x="-756592" y="4168166"/>
            <a:ext cx="914400" cy="914400"/>
          </a:xfrm>
          <a:prstGeom prst="rect">
            <a:avLst/>
          </a:prstGeom>
          <a:noFill/>
        </p:spPr>
        <p:txBody>
          <a:bodyPr wrap="none" lIns="0" tIns="0" rIns="0" bIns="0" rtlCol="0">
            <a:noAutofit/>
          </a:bodyPr>
          <a:lstStyle/>
          <a:p>
            <a:endParaRPr lang="fr-FR" sz="1400" dirty="0">
              <a:solidFill>
                <a:schemeClr val="accent4"/>
              </a:solidFill>
            </a:endParaRPr>
          </a:p>
        </p:txBody>
      </p:sp>
      <p:sp>
        <p:nvSpPr>
          <p:cNvPr id="54" name="Espace réservé du contenu 1">
            <a:extLst>
              <a:ext uri="{FF2B5EF4-FFF2-40B4-BE49-F238E27FC236}">
                <a16:creationId xmlns="" xmlns:a16="http://schemas.microsoft.com/office/drawing/2014/main" id="{5E41D92C-C17C-4431-9C37-48F38C8BF692}"/>
              </a:ext>
            </a:extLst>
          </p:cNvPr>
          <p:cNvSpPr>
            <a:spLocks noGrp="1"/>
          </p:cNvSpPr>
          <p:nvPr>
            <p:ph idx="1"/>
          </p:nvPr>
        </p:nvSpPr>
        <p:spPr>
          <a:xfrm>
            <a:off x="395536" y="1347614"/>
            <a:ext cx="8460000" cy="2664296"/>
          </a:xfrm>
        </p:spPr>
        <p:txBody>
          <a:bodyPr>
            <a:normAutofit/>
          </a:bodyPr>
          <a:lstStyle/>
          <a:p>
            <a:r>
              <a:rPr lang="fr-FR" dirty="0"/>
              <a:t>Git est incapable de résoudre seul les conflits parce qu’il ne peut pas savoir quelle était l’intention du développeur, ce qu’il veut garder ou non. </a:t>
            </a:r>
            <a:r>
              <a:rPr lang="fr-FR" dirty="0" smtClean="0"/>
              <a:t>S’il y </a:t>
            </a:r>
            <a:r>
              <a:rPr lang="fr-FR" dirty="0"/>
              <a:t>a </a:t>
            </a:r>
            <a:r>
              <a:rPr lang="fr-FR" dirty="0" smtClean="0"/>
              <a:t>conflit, c’est </a:t>
            </a:r>
            <a:r>
              <a:rPr lang="fr-FR" dirty="0"/>
              <a:t>qu’il y a eu deux modifications différentes au même endroit du code. Quelle version garde-t-on ? Git n’a pas la </a:t>
            </a:r>
            <a:r>
              <a:rPr lang="fr-FR" dirty="0" smtClean="0"/>
              <a:t>réponse, et laisse au développeur le choix de traiter son conflit.</a:t>
            </a:r>
          </a:p>
          <a:p>
            <a:endParaRPr lang="fr-FR" dirty="0"/>
          </a:p>
          <a:p>
            <a:r>
              <a:rPr lang="fr-FR" dirty="0"/>
              <a:t>Il est possible de faire les </a:t>
            </a:r>
            <a:r>
              <a:rPr lang="fr-FR" dirty="0" err="1"/>
              <a:t>merges</a:t>
            </a:r>
            <a:r>
              <a:rPr lang="fr-FR" dirty="0"/>
              <a:t> à la main mais les </a:t>
            </a:r>
            <a:r>
              <a:rPr lang="fr-FR" dirty="0" err="1"/>
              <a:t>IDEs</a:t>
            </a:r>
            <a:r>
              <a:rPr lang="fr-FR" dirty="0"/>
              <a:t> comme </a:t>
            </a:r>
            <a:r>
              <a:rPr lang="fr-FR" dirty="0" err="1"/>
              <a:t>intelliJ</a:t>
            </a:r>
            <a:r>
              <a:rPr lang="fr-FR" dirty="0"/>
              <a:t> proposent des outils pour faciliter cette manœuvre délicate.</a:t>
            </a:r>
          </a:p>
          <a:p>
            <a:endParaRPr lang="fr-FR" dirty="0"/>
          </a:p>
        </p:txBody>
      </p:sp>
    </p:spTree>
    <p:extLst>
      <p:ext uri="{BB962C8B-B14F-4D97-AF65-F5344CB8AC3E}">
        <p14:creationId xmlns:p14="http://schemas.microsoft.com/office/powerpoint/2010/main" val="19203286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endParaRPr lang="fr-FR" dirty="0"/>
          </a:p>
          <a:p>
            <a:endParaRPr lang="fr-FR" dirty="0"/>
          </a:p>
          <a:p>
            <a:endParaRPr lang="fr-FR" dirty="0"/>
          </a:p>
          <a:p>
            <a:endParaRPr lang="fr-FR" dirty="0"/>
          </a:p>
          <a:p>
            <a:r>
              <a:rPr lang="fr-FR" dirty="0"/>
              <a:t>Sur </a:t>
            </a:r>
            <a:r>
              <a:rPr lang="fr-FR" dirty="0" err="1"/>
              <a:t>IntelliJ</a:t>
            </a:r>
            <a:r>
              <a:rPr lang="fr-FR" dirty="0"/>
              <a:t> :</a:t>
            </a:r>
          </a:p>
          <a:p>
            <a:pPr marL="0" indent="0">
              <a:buNone/>
            </a:pPr>
            <a:r>
              <a:rPr lang="fr-FR" dirty="0"/>
              <a:t>Clic-droit-&gt;Git-&gt;</a:t>
            </a:r>
            <a:r>
              <a:rPr lang="fr-FR" dirty="0" err="1"/>
              <a:t>Resolve</a:t>
            </a:r>
            <a:r>
              <a:rPr lang="fr-FR" dirty="0"/>
              <a:t> </a:t>
            </a:r>
            <a:r>
              <a:rPr lang="fr-FR" dirty="0" err="1"/>
              <a:t>conflicts</a:t>
            </a:r>
            <a:endParaRPr lang="fr-FR" dirty="0"/>
          </a:p>
        </p:txBody>
      </p:sp>
      <p:sp>
        <p:nvSpPr>
          <p:cNvPr id="6" name="Titre 5"/>
          <p:cNvSpPr>
            <a:spLocks noGrp="1"/>
          </p:cNvSpPr>
          <p:nvPr>
            <p:ph type="title"/>
          </p:nvPr>
        </p:nvSpPr>
        <p:spPr/>
        <p:txBody>
          <a:bodyPr/>
          <a:lstStyle/>
          <a:p>
            <a:r>
              <a:rPr lang="fr-FR" dirty="0"/>
              <a:t>Résolution de conflits</a:t>
            </a:r>
          </a:p>
        </p:txBody>
      </p:sp>
      <p:sp>
        <p:nvSpPr>
          <p:cNvPr id="4" name="Espace réservé du pied de page 3"/>
          <p:cNvSpPr>
            <a:spLocks noGrp="1"/>
          </p:cNvSpPr>
          <p:nvPr>
            <p:ph type="ftr" sz="quarter" idx="11"/>
          </p:nvPr>
        </p:nvSpPr>
        <p:spPr/>
        <p:txBody>
          <a:bodyPr/>
          <a:lstStyle/>
          <a:p>
            <a:pPr>
              <a:defRPr/>
            </a:pPr>
            <a:r>
              <a:rPr lang="fr-FR" dirty="0"/>
              <a:t>Git</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68</a:t>
            </a:fld>
            <a:endParaRPr lang="fr-FR" dirty="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859782"/>
            <a:ext cx="8208912" cy="1509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626" y="765659"/>
            <a:ext cx="4407386"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9" y="771550"/>
            <a:ext cx="3960439" cy="819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56616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a:t>Merge</a:t>
            </a:r>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69</a:t>
            </a:fld>
            <a:endParaRPr lang="fr-FR" dirty="0"/>
          </a:p>
        </p:txBody>
      </p:sp>
      <p:pic>
        <p:nvPicPr>
          <p:cNvPr id="7" name="Image 6">
            <a:extLst>
              <a:ext uri="{FF2B5EF4-FFF2-40B4-BE49-F238E27FC236}">
                <a16:creationId xmlns="" xmlns:a16="http://schemas.microsoft.com/office/drawing/2014/main" id="{A5197122-5ED4-496F-A602-BBE7A90EA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163676"/>
            <a:ext cx="792087" cy="792087"/>
          </a:xfrm>
          <a:prstGeom prst="rect">
            <a:avLst/>
          </a:prstGeom>
        </p:spPr>
      </p:pic>
      <p:sp>
        <p:nvSpPr>
          <p:cNvPr id="9" name="Rectangle à coins arrondis 24">
            <a:extLst>
              <a:ext uri="{FF2B5EF4-FFF2-40B4-BE49-F238E27FC236}">
                <a16:creationId xmlns="" xmlns:a16="http://schemas.microsoft.com/office/drawing/2014/main" id="{8A105A9A-1D65-4A55-AF96-DA3DB1BF7833}"/>
              </a:ext>
            </a:extLst>
          </p:cNvPr>
          <p:cNvSpPr/>
          <p:nvPr/>
        </p:nvSpPr>
        <p:spPr>
          <a:xfrm>
            <a:off x="483796" y="1818904"/>
            <a:ext cx="2703799" cy="792088"/>
          </a:xfrm>
          <a:prstGeom prst="wedgeRoundRectCallout">
            <a:avLst>
              <a:gd name="adj1" fmla="val 6370"/>
              <a:gd name="adj2" fmla="val 100941"/>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Les changements de Bob m’intéressent, je </a:t>
            </a:r>
            <a:r>
              <a:rPr lang="fr-FR" sz="1200" dirty="0"/>
              <a:t>veux </a:t>
            </a:r>
            <a:r>
              <a:rPr lang="fr-FR" sz="1200" dirty="0" smtClean="0"/>
              <a:t>appliquer à ma </a:t>
            </a:r>
            <a:r>
              <a:rPr lang="fr-FR" sz="1200" dirty="0"/>
              <a:t>branche les </a:t>
            </a:r>
            <a:r>
              <a:rPr lang="fr-FR" sz="1200" dirty="0" smtClean="0"/>
              <a:t>modifications qu’il a développé</a:t>
            </a:r>
            <a:endParaRPr lang="fr-FR" sz="1200" dirty="0"/>
          </a:p>
        </p:txBody>
      </p:sp>
      <p:sp>
        <p:nvSpPr>
          <p:cNvPr id="15" name="ZoneTexte 14">
            <a:extLst>
              <a:ext uri="{FF2B5EF4-FFF2-40B4-BE49-F238E27FC236}">
                <a16:creationId xmlns="" xmlns:a16="http://schemas.microsoft.com/office/drawing/2014/main" id="{55A84A06-5B5E-4C93-A801-1B73E3A7EDDB}"/>
              </a:ext>
            </a:extLst>
          </p:cNvPr>
          <p:cNvSpPr txBox="1"/>
          <p:nvPr/>
        </p:nvSpPr>
        <p:spPr>
          <a:xfrm>
            <a:off x="4500500" y="1980562"/>
            <a:ext cx="3563888" cy="288032"/>
          </a:xfrm>
          <a:prstGeom prst="rect">
            <a:avLst/>
          </a:prstGeom>
          <a:noFill/>
        </p:spPr>
        <p:txBody>
          <a:bodyPr wrap="square" lIns="0" tIns="0" rIns="0" bIns="0" rtlCol="0">
            <a:noAutofit/>
          </a:bodyPr>
          <a:lstStyle/>
          <a:p>
            <a:pPr algn="ctr"/>
            <a:r>
              <a:rPr lang="fr-FR" sz="1400" dirty="0" smtClean="0">
                <a:solidFill>
                  <a:srgbClr val="000000"/>
                </a:solidFill>
              </a:rPr>
              <a:t>Ou</a:t>
            </a:r>
            <a:endParaRPr lang="fr-FR" sz="1400" dirty="0">
              <a:solidFill>
                <a:srgbClr val="000000"/>
              </a:solidFill>
            </a:endParaRPr>
          </a:p>
        </p:txBody>
      </p:sp>
      <p:sp>
        <p:nvSpPr>
          <p:cNvPr id="10" name="ZoneTexte 9">
            <a:extLst>
              <a:ext uri="{FF2B5EF4-FFF2-40B4-BE49-F238E27FC236}">
                <a16:creationId xmlns="" xmlns:a16="http://schemas.microsoft.com/office/drawing/2014/main" id="{CF57BAAA-7ACE-4E77-A183-560255052E71}"/>
              </a:ext>
            </a:extLst>
          </p:cNvPr>
          <p:cNvSpPr txBox="1"/>
          <p:nvPr/>
        </p:nvSpPr>
        <p:spPr>
          <a:xfrm>
            <a:off x="3672874" y="3147814"/>
            <a:ext cx="5220184" cy="1440160"/>
          </a:xfrm>
          <a:prstGeom prst="rect">
            <a:avLst/>
          </a:prstGeom>
          <a:noFill/>
        </p:spPr>
        <p:txBody>
          <a:bodyPr wrap="square" lIns="0" tIns="0" rIns="0" bIns="0" rtlCol="0">
            <a:noAutofit/>
          </a:bodyPr>
          <a:lstStyle/>
          <a:p>
            <a:r>
              <a:rPr lang="fr-FR" sz="1400" dirty="0" smtClean="0">
                <a:solidFill>
                  <a:srgbClr val="000000"/>
                </a:solidFill>
              </a:rPr>
              <a:t>NB1: Faites attention, l’ordre de qui doit appliquer les changements de qui peut être contre-intuitif!</a:t>
            </a:r>
          </a:p>
          <a:p>
            <a:endParaRPr lang="fr-FR" sz="1400" dirty="0">
              <a:solidFill>
                <a:srgbClr val="000000"/>
              </a:solidFill>
            </a:endParaRPr>
          </a:p>
          <a:p>
            <a:r>
              <a:rPr lang="fr-FR" sz="1400" dirty="0" smtClean="0">
                <a:solidFill>
                  <a:srgbClr val="000000"/>
                </a:solidFill>
              </a:rPr>
              <a:t>NB2: </a:t>
            </a:r>
            <a:r>
              <a:rPr lang="fr-FR" sz="1400" dirty="0">
                <a:solidFill>
                  <a:srgbClr val="000000"/>
                </a:solidFill>
              </a:rPr>
              <a:t>Git se chargera de faire un </a:t>
            </a:r>
            <a:r>
              <a:rPr lang="fr-FR" sz="1400" dirty="0" err="1">
                <a:solidFill>
                  <a:srgbClr val="000000"/>
                </a:solidFill>
              </a:rPr>
              <a:t>fast-forward</a:t>
            </a:r>
            <a:r>
              <a:rPr lang="fr-FR" sz="1400" dirty="0">
                <a:solidFill>
                  <a:srgbClr val="000000"/>
                </a:solidFill>
              </a:rPr>
              <a:t> ou un 3 </a:t>
            </a:r>
            <a:r>
              <a:rPr lang="fr-FR" sz="1400" dirty="0" err="1">
                <a:solidFill>
                  <a:srgbClr val="000000"/>
                </a:solidFill>
              </a:rPr>
              <a:t>way</a:t>
            </a:r>
            <a:r>
              <a:rPr lang="fr-FR" sz="1400" dirty="0">
                <a:solidFill>
                  <a:srgbClr val="000000"/>
                </a:solidFill>
              </a:rPr>
              <a:t> marge. Ca ne changera rien pour vous hormis la possibilité d’avoir des conflits</a:t>
            </a:r>
          </a:p>
        </p:txBody>
      </p:sp>
      <p:sp>
        <p:nvSpPr>
          <p:cNvPr id="11" name="Rectangle à coins arrondis 24">
            <a:extLst>
              <a:ext uri="{FF2B5EF4-FFF2-40B4-BE49-F238E27FC236}">
                <a16:creationId xmlns="" xmlns:a16="http://schemas.microsoft.com/office/drawing/2014/main" id="{8A105A9A-1D65-4A55-AF96-DA3DB1BF7833}"/>
              </a:ext>
            </a:extLst>
          </p:cNvPr>
          <p:cNvSpPr/>
          <p:nvPr/>
        </p:nvSpPr>
        <p:spPr>
          <a:xfrm>
            <a:off x="1835696" y="913124"/>
            <a:ext cx="1098160" cy="360038"/>
          </a:xfrm>
          <a:prstGeom prst="wedgeRoundRectCallout">
            <a:avLst>
              <a:gd name="adj1" fmla="val -90243"/>
              <a:gd name="adj2" fmla="val 11341"/>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Fini !</a:t>
            </a:r>
            <a:endParaRPr lang="fr-FR" sz="1200" dirty="0"/>
          </a:p>
        </p:txBody>
      </p:sp>
      <p:pic>
        <p:nvPicPr>
          <p:cNvPr id="12" name="Image 11">
            <a:extLst>
              <a:ext uri="{FF2B5EF4-FFF2-40B4-BE49-F238E27FC236}">
                <a16:creationId xmlns="" xmlns:a16="http://schemas.microsoft.com/office/drawing/2014/main" id="{4FBC8613-92DB-4C2F-A6E2-F681D838F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724017"/>
            <a:ext cx="809118" cy="809118"/>
          </a:xfrm>
          <a:prstGeom prst="rect">
            <a:avLst/>
          </a:prstGeom>
        </p:spPr>
      </p:pic>
      <p:sp>
        <p:nvSpPr>
          <p:cNvPr id="13" name="Rectangle 2"/>
          <p:cNvSpPr>
            <a:spLocks noChangeArrowheads="1"/>
          </p:cNvSpPr>
          <p:nvPr/>
        </p:nvSpPr>
        <p:spPr bwMode="auto">
          <a:xfrm>
            <a:off x="4338517" y="1083017"/>
            <a:ext cx="3887854"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fr-FR" altLang="fr-FR" b="1" dirty="0">
                <a:solidFill>
                  <a:srgbClr val="CC7832"/>
                </a:solidFill>
                <a:latin typeface="Courier New" pitchFamily="49" charset="0"/>
                <a:cs typeface="Courier New" pitchFamily="49" charset="0"/>
              </a:rPr>
              <a:t>git </a:t>
            </a:r>
            <a:r>
              <a:rPr lang="fr-FR" altLang="fr-FR" b="1" dirty="0" err="1" smtClean="0">
                <a:solidFill>
                  <a:srgbClr val="CC7832"/>
                </a:solidFill>
                <a:latin typeface="Courier New" pitchFamily="49" charset="0"/>
                <a:cs typeface="Courier New" pitchFamily="49" charset="0"/>
              </a:rPr>
              <a:t>checkout</a:t>
            </a:r>
            <a:r>
              <a:rPr lang="fr-FR" altLang="fr-FR" b="1" dirty="0" smtClean="0">
                <a:solidFill>
                  <a:srgbClr val="CC7832"/>
                </a:solidFill>
                <a:latin typeface="Courier New" pitchFamily="49" charset="0"/>
                <a:cs typeface="Courier New" pitchFamily="49" charset="0"/>
              </a:rPr>
              <a:t> </a:t>
            </a:r>
            <a:r>
              <a:rPr lang="fr-FR" altLang="fr-FR" b="1" dirty="0" smtClean="0">
                <a:latin typeface="Courier New" pitchFamily="49" charset="0"/>
                <a:cs typeface="Courier New" pitchFamily="49" charset="0"/>
              </a:rPr>
              <a:t>&lt;</a:t>
            </a:r>
            <a:r>
              <a:rPr lang="fr-FR" altLang="fr-FR" b="1" dirty="0" err="1" smtClean="0">
                <a:latin typeface="Courier New" pitchFamily="49" charset="0"/>
                <a:cs typeface="Courier New" pitchFamily="49" charset="0"/>
              </a:rPr>
              <a:t>brancheAlice</a:t>
            </a:r>
            <a:r>
              <a:rPr lang="fr-FR" altLang="fr-FR" b="1" dirty="0" smtClean="0">
                <a:latin typeface="Courier New" pitchFamily="49" charset="0"/>
                <a:cs typeface="Courier New" pitchFamily="49" charset="0"/>
              </a:rPr>
              <a:t>&gt;</a:t>
            </a:r>
          </a:p>
          <a:p>
            <a:pPr fontAlgn="base">
              <a:spcBef>
                <a:spcPct val="0"/>
              </a:spcBef>
              <a:spcAft>
                <a:spcPct val="0"/>
              </a:spcAft>
            </a:pPr>
            <a:r>
              <a:rPr lang="fr-FR" altLang="fr-FR" b="1" dirty="0">
                <a:solidFill>
                  <a:srgbClr val="CC7832"/>
                </a:solidFill>
                <a:latin typeface="Courier New" pitchFamily="49" charset="0"/>
                <a:cs typeface="Courier New" pitchFamily="49" charset="0"/>
              </a:rPr>
              <a:t>git </a:t>
            </a:r>
            <a:r>
              <a:rPr lang="fr-FR" altLang="fr-FR" b="1" dirty="0" err="1" smtClean="0">
                <a:solidFill>
                  <a:srgbClr val="CC7832"/>
                </a:solidFill>
                <a:latin typeface="Courier New" pitchFamily="49" charset="0"/>
                <a:cs typeface="Courier New" pitchFamily="49" charset="0"/>
              </a:rPr>
              <a:t>merge</a:t>
            </a:r>
            <a:r>
              <a:rPr lang="fr-FR" altLang="fr-FR" b="1" dirty="0" smtClean="0">
                <a:solidFill>
                  <a:srgbClr val="CC7832"/>
                </a:solidFill>
                <a:latin typeface="Courier New" pitchFamily="49" charset="0"/>
                <a:cs typeface="Courier New" pitchFamily="49" charset="0"/>
              </a:rPr>
              <a:t> </a:t>
            </a:r>
            <a:r>
              <a:rPr lang="fr-FR" altLang="fr-FR" b="1" dirty="0">
                <a:latin typeface="Courier New" pitchFamily="49" charset="0"/>
                <a:cs typeface="Courier New" pitchFamily="49" charset="0"/>
              </a:rPr>
              <a:t>&lt;</a:t>
            </a:r>
            <a:r>
              <a:rPr lang="fr-FR" altLang="fr-FR" b="1" dirty="0" err="1" smtClean="0">
                <a:latin typeface="Courier New" pitchFamily="49" charset="0"/>
                <a:cs typeface="Courier New" pitchFamily="49" charset="0"/>
              </a:rPr>
              <a:t>brancheBob</a:t>
            </a:r>
            <a:r>
              <a:rPr lang="fr-FR" altLang="fr-FR" b="1" dirty="0" smtClean="0">
                <a:latin typeface="Courier New" pitchFamily="49" charset="0"/>
                <a:cs typeface="Courier New" pitchFamily="49" charset="0"/>
              </a:rPr>
              <a:t>&gt;</a:t>
            </a:r>
            <a:endParaRPr lang="fr-FR" altLang="fr-FR" b="1" dirty="0">
              <a:latin typeface="Arial" pitchFamily="34" charset="0"/>
              <a:cs typeface="Arial" pitchFamily="34" charset="0"/>
            </a:endParaRPr>
          </a:p>
        </p:txBody>
      </p:sp>
      <p:sp>
        <p:nvSpPr>
          <p:cNvPr id="16" name="Rectangle 2"/>
          <p:cNvSpPr>
            <a:spLocks noChangeArrowheads="1"/>
          </p:cNvSpPr>
          <p:nvPr/>
        </p:nvSpPr>
        <p:spPr bwMode="auto">
          <a:xfrm>
            <a:off x="3600922" y="2426326"/>
            <a:ext cx="5364088"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fr-FR" altLang="fr-FR" b="1" dirty="0" smtClean="0">
                <a:solidFill>
                  <a:srgbClr val="CC7832"/>
                </a:solidFill>
                <a:latin typeface="Courier New" pitchFamily="49" charset="0"/>
                <a:cs typeface="Courier New" pitchFamily="49" charset="0"/>
              </a:rPr>
              <a:t>git </a:t>
            </a:r>
            <a:r>
              <a:rPr lang="fr-FR" altLang="fr-FR" b="1" dirty="0" err="1" smtClean="0">
                <a:solidFill>
                  <a:srgbClr val="CC7832"/>
                </a:solidFill>
                <a:latin typeface="Courier New" pitchFamily="49" charset="0"/>
                <a:cs typeface="Courier New" pitchFamily="49" charset="0"/>
              </a:rPr>
              <a:t>merge</a:t>
            </a:r>
            <a:r>
              <a:rPr lang="fr-FR" altLang="fr-FR" b="1" dirty="0" smtClean="0">
                <a:solidFill>
                  <a:srgbClr val="CC7832"/>
                </a:solidFill>
                <a:latin typeface="Courier New" pitchFamily="49" charset="0"/>
                <a:cs typeface="Courier New" pitchFamily="49" charset="0"/>
              </a:rPr>
              <a:t> </a:t>
            </a:r>
            <a:r>
              <a:rPr lang="fr-FR" altLang="fr-FR" b="1" dirty="0">
                <a:latin typeface="Courier New" pitchFamily="49" charset="0"/>
                <a:cs typeface="Courier New" pitchFamily="49" charset="0"/>
              </a:rPr>
              <a:t>&lt;</a:t>
            </a:r>
            <a:r>
              <a:rPr lang="fr-FR" altLang="fr-FR" b="1" dirty="0" err="1" smtClean="0">
                <a:latin typeface="Courier New" pitchFamily="49" charset="0"/>
                <a:cs typeface="Courier New" pitchFamily="49" charset="0"/>
              </a:rPr>
              <a:t>brancheBob</a:t>
            </a:r>
            <a:r>
              <a:rPr lang="fr-FR" altLang="fr-FR" b="1" dirty="0" smtClean="0">
                <a:latin typeface="Courier New" pitchFamily="49" charset="0"/>
                <a:cs typeface="Courier New" pitchFamily="49" charset="0"/>
              </a:rPr>
              <a:t>&gt; &lt;</a:t>
            </a:r>
            <a:r>
              <a:rPr lang="fr-FR" altLang="fr-FR" b="1" dirty="0" err="1" smtClean="0">
                <a:latin typeface="Courier New" pitchFamily="49" charset="0"/>
                <a:cs typeface="Courier New" pitchFamily="49" charset="0"/>
              </a:rPr>
              <a:t>brancheAlice</a:t>
            </a:r>
            <a:r>
              <a:rPr lang="fr-FR" altLang="fr-FR" b="1" dirty="0" smtClean="0">
                <a:latin typeface="Courier New" pitchFamily="49" charset="0"/>
                <a:cs typeface="Courier New" pitchFamily="49" charset="0"/>
              </a:rPr>
              <a:t>&gt;</a:t>
            </a:r>
            <a:endParaRPr lang="fr-FR" altLang="fr-FR" b="1" dirty="0">
              <a:latin typeface="Courier New" pitchFamily="49" charset="0"/>
              <a:cs typeface="Courier New" pitchFamily="49" charset="0"/>
            </a:endParaRPr>
          </a:p>
        </p:txBody>
      </p:sp>
    </p:spTree>
    <p:extLst>
      <p:ext uri="{BB962C8B-B14F-4D97-AF65-F5344CB8AC3E}">
        <p14:creationId xmlns:p14="http://schemas.microsoft.com/office/powerpoint/2010/main" val="27895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a:t>Code centralisé &amp; externalisé</a:t>
            </a:r>
          </a:p>
          <a:p>
            <a:endParaRPr lang="fr-FR" dirty="0"/>
          </a:p>
          <a:p>
            <a:r>
              <a:rPr lang="fr-FR" dirty="0"/>
              <a:t>Historique des modifications</a:t>
            </a:r>
          </a:p>
          <a:p>
            <a:endParaRPr lang="fr-FR" dirty="0"/>
          </a:p>
          <a:p>
            <a:r>
              <a:rPr lang="fr-FR" dirty="0"/>
              <a:t>Tracer les changements</a:t>
            </a:r>
          </a:p>
          <a:p>
            <a:endParaRPr lang="fr-FR" dirty="0"/>
          </a:p>
          <a:p>
            <a:r>
              <a:rPr lang="fr-FR" dirty="0"/>
              <a:t>Fusionner des changements</a:t>
            </a:r>
          </a:p>
          <a:p>
            <a:endParaRPr lang="fr-FR" dirty="0"/>
          </a:p>
          <a:p>
            <a:r>
              <a:rPr lang="fr-FR" dirty="0"/>
              <a:t>Gérer des versions</a:t>
            </a:r>
          </a:p>
          <a:p>
            <a:endParaRPr lang="fr-FR" dirty="0"/>
          </a:p>
          <a:p>
            <a:r>
              <a:rPr lang="fr-FR" dirty="0"/>
              <a:t>Support de développement non-linéaire</a:t>
            </a:r>
          </a:p>
          <a:p>
            <a:pPr marL="0" indent="0">
              <a:buNone/>
            </a:pPr>
            <a:endParaRPr lang="fr-FR" dirty="0"/>
          </a:p>
          <a:p>
            <a:endParaRPr lang="fr-FR" dirty="0"/>
          </a:p>
          <a:p>
            <a:endParaRPr lang="fr-FR" dirty="0"/>
          </a:p>
          <a:p>
            <a:pPr lvl="1"/>
            <a:endParaRPr lang="fr-FR" dirty="0"/>
          </a:p>
          <a:p>
            <a:pPr lvl="1"/>
            <a:endParaRPr lang="fr-FR" dirty="0"/>
          </a:p>
          <a:p>
            <a:pPr lvl="1"/>
            <a:endParaRPr lang="fr-FR" dirty="0"/>
          </a:p>
          <a:p>
            <a:pPr lvl="1"/>
            <a:endParaRPr lang="fr-FR" dirty="0"/>
          </a:p>
          <a:p>
            <a:pPr lvl="1"/>
            <a:endParaRPr lang="fr-FR" dirty="0"/>
          </a:p>
          <a:p>
            <a:endParaRPr lang="fr-FR" dirty="0"/>
          </a:p>
          <a:p>
            <a:pPr marL="0" indent="0">
              <a:buNone/>
            </a:pPr>
            <a:endParaRPr lang="fr-FR" dirty="0"/>
          </a:p>
          <a:p>
            <a:pPr lvl="3"/>
            <a:endParaRPr lang="fr-FR" dirty="0"/>
          </a:p>
          <a:p>
            <a:endParaRPr lang="fr-FR" dirty="0"/>
          </a:p>
        </p:txBody>
      </p:sp>
      <p:sp>
        <p:nvSpPr>
          <p:cNvPr id="6" name="Titre 5"/>
          <p:cNvSpPr>
            <a:spLocks noGrp="1"/>
          </p:cNvSpPr>
          <p:nvPr>
            <p:ph type="title"/>
          </p:nvPr>
        </p:nvSpPr>
        <p:spPr/>
        <p:txBody>
          <a:bodyPr/>
          <a:lstStyle/>
          <a:p>
            <a:r>
              <a:rPr lang="fr-FR" dirty="0"/>
              <a:t>VCS : A quoi ça sert ?</a:t>
            </a:r>
          </a:p>
        </p:txBody>
      </p:sp>
      <p:sp>
        <p:nvSpPr>
          <p:cNvPr id="4" name="Espace réservé du pied de page 3"/>
          <p:cNvSpPr>
            <a:spLocks noGrp="1"/>
          </p:cNvSpPr>
          <p:nvPr>
            <p:ph type="ftr" sz="quarter" idx="11"/>
          </p:nvPr>
        </p:nvSpPr>
        <p:spPr/>
        <p:txBody>
          <a:bodyPr/>
          <a:lstStyle/>
          <a:p>
            <a:pPr>
              <a:defRPr/>
            </a:pPr>
            <a:r>
              <a:rPr lang="fr-FR" dirty="0"/>
              <a:t>Git</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7</a:t>
            </a:fld>
            <a:endParaRPr lang="fr-FR" dirty="0"/>
          </a:p>
        </p:txBody>
      </p:sp>
    </p:spTree>
    <p:extLst>
      <p:ext uri="{BB962C8B-B14F-4D97-AF65-F5344CB8AC3E}">
        <p14:creationId xmlns:p14="http://schemas.microsoft.com/office/powerpoint/2010/main" val="28517310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a:t>Merge</a:t>
            </a:r>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70</a:t>
            </a:fld>
            <a:endParaRPr lang="fr-FR" dirty="0"/>
          </a:p>
        </p:txBody>
      </p:sp>
      <p:pic>
        <p:nvPicPr>
          <p:cNvPr id="7" name="Image 6">
            <a:extLst>
              <a:ext uri="{FF2B5EF4-FFF2-40B4-BE49-F238E27FC236}">
                <a16:creationId xmlns="" xmlns:a16="http://schemas.microsoft.com/office/drawing/2014/main" id="{A5197122-5ED4-496F-A602-BBE7A90EA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19" y="1923678"/>
            <a:ext cx="792087" cy="792087"/>
          </a:xfrm>
          <a:prstGeom prst="rect">
            <a:avLst/>
          </a:prstGeom>
        </p:spPr>
      </p:pic>
      <p:sp>
        <p:nvSpPr>
          <p:cNvPr id="9" name="Rectangle à coins arrondis 24">
            <a:extLst>
              <a:ext uri="{FF2B5EF4-FFF2-40B4-BE49-F238E27FC236}">
                <a16:creationId xmlns="" xmlns:a16="http://schemas.microsoft.com/office/drawing/2014/main" id="{8A105A9A-1D65-4A55-AF96-DA3DB1BF7833}"/>
              </a:ext>
            </a:extLst>
          </p:cNvPr>
          <p:cNvSpPr/>
          <p:nvPr/>
        </p:nvSpPr>
        <p:spPr>
          <a:xfrm>
            <a:off x="2699791" y="987574"/>
            <a:ext cx="2703799" cy="648072"/>
          </a:xfrm>
          <a:prstGeom prst="wedgeRoundRectCallout">
            <a:avLst>
              <a:gd name="adj1" fmla="val -4815"/>
              <a:gd name="adj2" fmla="val 82761"/>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dirty="0" smtClean="0"/>
              <a:t>Et si je veux uniquement récupérer sa branche pour regarder ce qu’il a fait?</a:t>
            </a:r>
            <a:endParaRPr lang="fr-FR" sz="1200" dirty="0"/>
          </a:p>
        </p:txBody>
      </p:sp>
      <p:sp>
        <p:nvSpPr>
          <p:cNvPr id="6" name="ZoneTexte 5">
            <a:extLst>
              <a:ext uri="{FF2B5EF4-FFF2-40B4-BE49-F238E27FC236}">
                <a16:creationId xmlns="" xmlns:a16="http://schemas.microsoft.com/office/drawing/2014/main" id="{A859AA46-B31F-4088-A63D-6434DF35F915}"/>
              </a:ext>
            </a:extLst>
          </p:cNvPr>
          <p:cNvSpPr txBox="1"/>
          <p:nvPr/>
        </p:nvSpPr>
        <p:spPr>
          <a:xfrm>
            <a:off x="1835696" y="3939902"/>
            <a:ext cx="4950658" cy="504056"/>
          </a:xfrm>
          <a:prstGeom prst="rect">
            <a:avLst/>
          </a:prstGeom>
          <a:noFill/>
        </p:spPr>
        <p:txBody>
          <a:bodyPr wrap="square" lIns="0" tIns="0" rIns="0" bIns="0" rtlCol="0">
            <a:noAutofit/>
          </a:bodyPr>
          <a:lstStyle/>
          <a:p>
            <a:pPr algn="ctr"/>
            <a:r>
              <a:rPr lang="fr-FR" sz="1400" dirty="0">
                <a:solidFill>
                  <a:schemeClr val="bg1">
                    <a:lumMod val="50000"/>
                  </a:schemeClr>
                </a:solidFill>
              </a:rPr>
              <a:t>Pour rappel: git pull = git </a:t>
            </a:r>
            <a:r>
              <a:rPr lang="fr-FR" sz="1400" dirty="0" err="1">
                <a:solidFill>
                  <a:schemeClr val="bg1">
                    <a:lumMod val="50000"/>
                  </a:schemeClr>
                </a:solidFill>
              </a:rPr>
              <a:t>fetch</a:t>
            </a:r>
            <a:r>
              <a:rPr lang="fr-FR" sz="1400" dirty="0">
                <a:solidFill>
                  <a:schemeClr val="bg1">
                    <a:lumMod val="50000"/>
                  </a:schemeClr>
                </a:solidFill>
              </a:rPr>
              <a:t> + git merge. </a:t>
            </a:r>
            <a:endParaRPr lang="fr-FR" sz="1400" dirty="0">
              <a:solidFill>
                <a:schemeClr val="accent4"/>
              </a:solidFill>
            </a:endParaRPr>
          </a:p>
        </p:txBody>
      </p:sp>
      <p:sp>
        <p:nvSpPr>
          <p:cNvPr id="10" name="Rectangle 2"/>
          <p:cNvSpPr>
            <a:spLocks noChangeArrowheads="1"/>
          </p:cNvSpPr>
          <p:nvPr/>
        </p:nvSpPr>
        <p:spPr bwMode="auto">
          <a:xfrm flipH="1">
            <a:off x="3104115" y="3219822"/>
            <a:ext cx="2413820"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fr-FR" altLang="fr-FR" b="1" dirty="0" smtClean="0">
                <a:solidFill>
                  <a:srgbClr val="CC7832"/>
                </a:solidFill>
                <a:latin typeface="Courier New" pitchFamily="49" charset="0"/>
                <a:cs typeface="Courier New" pitchFamily="49" charset="0"/>
              </a:rPr>
              <a:t>git pull</a:t>
            </a:r>
            <a:endParaRPr lang="fr-FR" altLang="fr-FR" b="1" dirty="0">
              <a:latin typeface="Courier New" pitchFamily="49" charset="0"/>
              <a:cs typeface="Courier New" pitchFamily="49" charset="0"/>
            </a:endParaRPr>
          </a:p>
        </p:txBody>
      </p:sp>
    </p:spTree>
    <p:extLst>
      <p:ext uri="{BB962C8B-B14F-4D97-AF65-F5344CB8AC3E}">
        <p14:creationId xmlns:p14="http://schemas.microsoft.com/office/powerpoint/2010/main" val="13521819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smtClean="0"/>
              <a:t>Le </a:t>
            </a:r>
            <a:r>
              <a:rPr lang="fr-FR" dirty="0" err="1" smtClean="0"/>
              <a:t>gitflow</a:t>
            </a:r>
            <a:endParaRPr lang="fr-FR" dirty="0"/>
          </a:p>
        </p:txBody>
      </p:sp>
      <p:sp>
        <p:nvSpPr>
          <p:cNvPr id="4" name="Espace réservé du pied de page 3"/>
          <p:cNvSpPr>
            <a:spLocks noGrp="1"/>
          </p:cNvSpPr>
          <p:nvPr>
            <p:ph type="ftr" sz="quarter" idx="11"/>
          </p:nvPr>
        </p:nvSpPr>
        <p:spPr/>
        <p:txBody>
          <a:bodyPr/>
          <a:lstStyle/>
          <a:p>
            <a:pPr>
              <a:defRPr/>
            </a:pPr>
            <a:r>
              <a:rPr lang="fr-FR" dirty="0"/>
              <a:t>Git</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71</a:t>
            </a:fld>
            <a:endParaRPr lang="fr-FR" dirty="0"/>
          </a:p>
        </p:txBody>
      </p:sp>
    </p:spTree>
    <p:extLst>
      <p:ext uri="{BB962C8B-B14F-4D97-AF65-F5344CB8AC3E}">
        <p14:creationId xmlns:p14="http://schemas.microsoft.com/office/powerpoint/2010/main" val="1886175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77F6DC98-A0A7-418B-80D1-C470E9E02F2B}"/>
              </a:ext>
            </a:extLst>
          </p:cNvPr>
          <p:cNvSpPr>
            <a:spLocks noGrp="1"/>
          </p:cNvSpPr>
          <p:nvPr>
            <p:ph type="title"/>
          </p:nvPr>
        </p:nvSpPr>
        <p:spPr/>
        <p:txBody>
          <a:bodyPr/>
          <a:lstStyle/>
          <a:p>
            <a:r>
              <a:rPr lang="fr-FR" dirty="0"/>
              <a:t>Pour éviter le </a:t>
            </a:r>
            <a:r>
              <a:rPr lang="fr-FR" dirty="0" smtClean="0"/>
              <a:t>l’anarchie !</a:t>
            </a:r>
            <a:endParaRPr lang="fr-FR" dirty="0"/>
          </a:p>
        </p:txBody>
      </p:sp>
      <p:sp>
        <p:nvSpPr>
          <p:cNvPr id="4" name="Espace réservé du pied de page 3">
            <a:extLst>
              <a:ext uri="{FF2B5EF4-FFF2-40B4-BE49-F238E27FC236}">
                <a16:creationId xmlns="" xmlns:a16="http://schemas.microsoft.com/office/drawing/2014/main" id="{9E800E1D-98F3-4ADD-90C5-1A50CB99048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4E30E253-818C-4D7F-BFAE-9675B8289994}"/>
              </a:ext>
            </a:extLst>
          </p:cNvPr>
          <p:cNvSpPr>
            <a:spLocks noGrp="1"/>
          </p:cNvSpPr>
          <p:nvPr>
            <p:ph type="sldNum" sz="quarter" idx="12"/>
          </p:nvPr>
        </p:nvSpPr>
        <p:spPr/>
        <p:txBody>
          <a:bodyPr/>
          <a:lstStyle/>
          <a:p>
            <a:pPr>
              <a:defRPr/>
            </a:pPr>
            <a:fld id="{276219AF-F5ED-455B-A512-B03AB3602319}" type="slidenum">
              <a:rPr lang="fr-FR" smtClean="0"/>
              <a:pPr>
                <a:defRPr/>
              </a:pPr>
              <a:t>72</a:t>
            </a:fld>
            <a:endParaRPr lang="fr-FR" dirty="0"/>
          </a:p>
        </p:txBody>
      </p:sp>
      <p:pic>
        <p:nvPicPr>
          <p:cNvPr id="7" name="Image 6">
            <a:extLst>
              <a:ext uri="{FF2B5EF4-FFF2-40B4-BE49-F238E27FC236}">
                <a16:creationId xmlns="" xmlns:a16="http://schemas.microsoft.com/office/drawing/2014/main" id="{AFA03C26-901A-4CFD-8906-C88696FD68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06220" y="699542"/>
            <a:ext cx="4643548" cy="3816424"/>
          </a:xfrm>
          <a:prstGeom prst="rect">
            <a:avLst/>
          </a:prstGeom>
        </p:spPr>
      </p:pic>
      <p:sp>
        <p:nvSpPr>
          <p:cNvPr id="9" name="Espace réservé du contenu 1">
            <a:extLst>
              <a:ext uri="{FF2B5EF4-FFF2-40B4-BE49-F238E27FC236}">
                <a16:creationId xmlns="" xmlns:a16="http://schemas.microsoft.com/office/drawing/2014/main" id="{28493F64-92EF-42E7-9824-79851D1E9FF9}"/>
              </a:ext>
            </a:extLst>
          </p:cNvPr>
          <p:cNvSpPr>
            <a:spLocks noGrp="1"/>
          </p:cNvSpPr>
          <p:nvPr>
            <p:ph idx="1"/>
          </p:nvPr>
        </p:nvSpPr>
        <p:spPr>
          <a:xfrm>
            <a:off x="373568" y="699542"/>
            <a:ext cx="3406343" cy="3816424"/>
          </a:xfrm>
        </p:spPr>
        <p:txBody>
          <a:bodyPr>
            <a:normAutofit lnSpcReduction="10000"/>
          </a:bodyPr>
          <a:lstStyle/>
          <a:p>
            <a:endParaRPr lang="fr-FR" dirty="0">
              <a:solidFill>
                <a:schemeClr val="bg1">
                  <a:lumMod val="50000"/>
                </a:schemeClr>
              </a:solidFill>
            </a:endParaRPr>
          </a:p>
          <a:p>
            <a:r>
              <a:rPr lang="fr-FR" dirty="0">
                <a:solidFill>
                  <a:schemeClr val="bg1">
                    <a:lumMod val="50000"/>
                  </a:schemeClr>
                </a:solidFill>
              </a:rPr>
              <a:t>Chaque développeur </a:t>
            </a:r>
            <a:r>
              <a:rPr lang="fr-FR" dirty="0" smtClean="0">
                <a:solidFill>
                  <a:schemeClr val="bg1">
                    <a:lumMod val="50000"/>
                  </a:schemeClr>
                </a:solidFill>
              </a:rPr>
              <a:t>travaille sur </a:t>
            </a:r>
            <a:r>
              <a:rPr lang="fr-FR" dirty="0">
                <a:solidFill>
                  <a:schemeClr val="bg1">
                    <a:lumMod val="50000"/>
                  </a:schemeClr>
                </a:solidFill>
              </a:rPr>
              <a:t>une branche.</a:t>
            </a:r>
          </a:p>
          <a:p>
            <a:endParaRPr lang="fr-FR" dirty="0">
              <a:solidFill>
                <a:schemeClr val="bg1">
                  <a:lumMod val="50000"/>
                </a:schemeClr>
              </a:solidFill>
            </a:endParaRPr>
          </a:p>
          <a:p>
            <a:r>
              <a:rPr lang="fr-FR" dirty="0">
                <a:solidFill>
                  <a:schemeClr val="bg1">
                    <a:lumMod val="50000"/>
                  </a:schemeClr>
                </a:solidFill>
              </a:rPr>
              <a:t>Chaque branche correspond à une fonctionnalité de l’application.</a:t>
            </a:r>
          </a:p>
          <a:p>
            <a:endParaRPr lang="fr-FR" dirty="0">
              <a:solidFill>
                <a:schemeClr val="bg1">
                  <a:lumMod val="50000"/>
                </a:schemeClr>
              </a:solidFill>
            </a:endParaRPr>
          </a:p>
          <a:p>
            <a:r>
              <a:rPr lang="fr-FR" dirty="0">
                <a:solidFill>
                  <a:schemeClr val="bg1">
                    <a:lumMod val="50000"/>
                  </a:schemeClr>
                </a:solidFill>
              </a:rPr>
              <a:t>C’est un exemple de </a:t>
            </a:r>
            <a:r>
              <a:rPr lang="fr-FR" dirty="0" err="1">
                <a:solidFill>
                  <a:srgbClr val="FF0000"/>
                </a:solidFill>
              </a:rPr>
              <a:t>GitFlow</a:t>
            </a:r>
            <a:r>
              <a:rPr lang="fr-FR" dirty="0">
                <a:solidFill>
                  <a:schemeClr val="bg1">
                    <a:lumMod val="50000"/>
                  </a:schemeClr>
                </a:solidFill>
              </a:rPr>
              <a:t> (= Règle d’utilisation de Git)</a:t>
            </a:r>
          </a:p>
          <a:p>
            <a:endParaRPr lang="fr-FR" dirty="0">
              <a:solidFill>
                <a:schemeClr val="bg1">
                  <a:lumMod val="50000"/>
                </a:schemeClr>
              </a:solidFill>
            </a:endParaRPr>
          </a:p>
          <a:p>
            <a:endParaRPr lang="fr-FR" dirty="0">
              <a:solidFill>
                <a:schemeClr val="bg1">
                  <a:lumMod val="50000"/>
                </a:schemeClr>
              </a:solidFill>
            </a:endParaRPr>
          </a:p>
          <a:p>
            <a:pPr marL="0" indent="0">
              <a:buNone/>
            </a:pPr>
            <a:r>
              <a:rPr lang="fr-FR" sz="1000" dirty="0">
                <a:solidFill>
                  <a:schemeClr val="bg1">
                    <a:lumMod val="50000"/>
                  </a:schemeClr>
                </a:solidFill>
              </a:rPr>
              <a:t>NB: Capture d’écran de </a:t>
            </a:r>
            <a:r>
              <a:rPr lang="fr-FR" sz="1000" dirty="0" err="1">
                <a:solidFill>
                  <a:schemeClr val="bg1">
                    <a:lumMod val="50000"/>
                  </a:schemeClr>
                </a:solidFill>
              </a:rPr>
              <a:t>GitKraken</a:t>
            </a:r>
            <a:r>
              <a:rPr lang="fr-FR" sz="1000" dirty="0">
                <a:solidFill>
                  <a:schemeClr val="bg1">
                    <a:lumMod val="50000"/>
                  </a:schemeClr>
                </a:solidFill>
              </a:rPr>
              <a:t> une interface graphique sur Git</a:t>
            </a:r>
          </a:p>
          <a:p>
            <a:endParaRPr lang="fr-FR" b="1" dirty="0">
              <a:solidFill>
                <a:srgbClr val="FF0000"/>
              </a:solidFill>
            </a:endParaRPr>
          </a:p>
        </p:txBody>
      </p:sp>
    </p:spTree>
    <p:extLst>
      <p:ext uri="{BB962C8B-B14F-4D97-AF65-F5344CB8AC3E}">
        <p14:creationId xmlns:p14="http://schemas.microsoft.com/office/powerpoint/2010/main" val="5054313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E297C51E-2AD7-41C4-A912-0562A3543701}"/>
              </a:ext>
            </a:extLst>
          </p:cNvPr>
          <p:cNvSpPr>
            <a:spLocks noGrp="1"/>
          </p:cNvSpPr>
          <p:nvPr>
            <p:ph idx="1"/>
          </p:nvPr>
        </p:nvSpPr>
        <p:spPr/>
        <p:txBody>
          <a:bodyPr/>
          <a:lstStyle/>
          <a:p>
            <a:r>
              <a:rPr lang="fr-FR" dirty="0"/>
              <a:t>Git est un super </a:t>
            </a:r>
            <a:r>
              <a:rPr lang="fr-FR" dirty="0" smtClean="0"/>
              <a:t>outil. Et comme tout outil, il </a:t>
            </a:r>
            <a:r>
              <a:rPr lang="fr-FR" dirty="0"/>
              <a:t>y a des bonnes et des mauvaises manières de l’utiliser. Le </a:t>
            </a:r>
            <a:r>
              <a:rPr lang="fr-FR" b="1" dirty="0" err="1">
                <a:solidFill>
                  <a:srgbClr val="FF0000"/>
                </a:solidFill>
              </a:rPr>
              <a:t>Gitflow</a:t>
            </a:r>
            <a:r>
              <a:rPr lang="fr-FR" dirty="0"/>
              <a:t> constitue l</a:t>
            </a:r>
            <a:r>
              <a:rPr lang="fr-FR" dirty="0" smtClean="0"/>
              <a:t>es </a:t>
            </a:r>
            <a:r>
              <a:rPr lang="fr-FR" dirty="0"/>
              <a:t>règles d’utilisations </a:t>
            </a:r>
            <a:r>
              <a:rPr lang="fr-FR" dirty="0" smtClean="0"/>
              <a:t>qu’une </a:t>
            </a:r>
            <a:r>
              <a:rPr lang="fr-FR" dirty="0"/>
              <a:t>équipe s’impose. Ces règles sont très importantes car plusieurs développeurs </a:t>
            </a:r>
            <a:r>
              <a:rPr lang="fr-FR" dirty="0" smtClean="0"/>
              <a:t>travaillent </a:t>
            </a:r>
            <a:r>
              <a:rPr lang="fr-FR" dirty="0"/>
              <a:t>sur le même projet, voire les mêmes bouts de code. Ce qui peut rapidement </a:t>
            </a:r>
            <a:r>
              <a:rPr lang="fr-FR" dirty="0" smtClean="0"/>
              <a:t>devenir compliqué…</a:t>
            </a:r>
            <a:endParaRPr lang="fr-FR" dirty="0"/>
          </a:p>
        </p:txBody>
      </p:sp>
      <p:sp>
        <p:nvSpPr>
          <p:cNvPr id="3" name="Titre 2">
            <a:extLst>
              <a:ext uri="{FF2B5EF4-FFF2-40B4-BE49-F238E27FC236}">
                <a16:creationId xmlns="" xmlns:a16="http://schemas.microsoft.com/office/drawing/2014/main" id="{6B7F2A33-E33B-4E4F-96BD-B494A1296010}"/>
              </a:ext>
            </a:extLst>
          </p:cNvPr>
          <p:cNvSpPr>
            <a:spLocks noGrp="1"/>
          </p:cNvSpPr>
          <p:nvPr>
            <p:ph type="title"/>
          </p:nvPr>
        </p:nvSpPr>
        <p:spPr/>
        <p:txBody>
          <a:bodyPr/>
          <a:lstStyle/>
          <a:p>
            <a:r>
              <a:rPr lang="fr-FR" dirty="0"/>
              <a:t>Le </a:t>
            </a:r>
            <a:r>
              <a:rPr lang="fr-FR" dirty="0" err="1"/>
              <a:t>GitFlow</a:t>
            </a:r>
            <a:endParaRPr lang="fr-FR" dirty="0"/>
          </a:p>
        </p:txBody>
      </p:sp>
      <p:sp>
        <p:nvSpPr>
          <p:cNvPr id="4" name="Espace réservé du pied de page 3">
            <a:extLst>
              <a:ext uri="{FF2B5EF4-FFF2-40B4-BE49-F238E27FC236}">
                <a16:creationId xmlns="" xmlns:a16="http://schemas.microsoft.com/office/drawing/2014/main" id="{50AFCD58-2367-4629-B847-6D7249C725E5}"/>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063E1483-34F5-4EF9-B510-1C6AE5D8D07C}"/>
              </a:ext>
            </a:extLst>
          </p:cNvPr>
          <p:cNvSpPr>
            <a:spLocks noGrp="1"/>
          </p:cNvSpPr>
          <p:nvPr>
            <p:ph type="sldNum" sz="quarter" idx="12"/>
          </p:nvPr>
        </p:nvSpPr>
        <p:spPr/>
        <p:txBody>
          <a:bodyPr/>
          <a:lstStyle/>
          <a:p>
            <a:pPr>
              <a:defRPr/>
            </a:pPr>
            <a:fld id="{276219AF-F5ED-455B-A512-B03AB3602319}" type="slidenum">
              <a:rPr lang="fr-FR" smtClean="0"/>
              <a:pPr>
                <a:defRPr/>
              </a:pPr>
              <a:t>73</a:t>
            </a:fld>
            <a:endParaRPr lang="fr-FR" dirty="0"/>
          </a:p>
        </p:txBody>
      </p:sp>
      <p:pic>
        <p:nvPicPr>
          <p:cNvPr id="7" name="Image 6">
            <a:extLst>
              <a:ext uri="{FF2B5EF4-FFF2-40B4-BE49-F238E27FC236}">
                <a16:creationId xmlns="" xmlns:a16="http://schemas.microsoft.com/office/drawing/2014/main" id="{F8200C56-D3A7-4E52-847C-13C8C6397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306" y="2272018"/>
            <a:ext cx="4896544" cy="2169813"/>
          </a:xfrm>
          <a:prstGeom prst="rect">
            <a:avLst/>
          </a:prstGeom>
        </p:spPr>
      </p:pic>
    </p:spTree>
    <p:extLst>
      <p:ext uri="{BB962C8B-B14F-4D97-AF65-F5344CB8AC3E}">
        <p14:creationId xmlns:p14="http://schemas.microsoft.com/office/powerpoint/2010/main" val="41587650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E297C51E-2AD7-41C4-A912-0562A3543701}"/>
              </a:ext>
            </a:extLst>
          </p:cNvPr>
          <p:cNvSpPr>
            <a:spLocks noGrp="1"/>
          </p:cNvSpPr>
          <p:nvPr>
            <p:ph idx="1"/>
          </p:nvPr>
        </p:nvSpPr>
        <p:spPr/>
        <p:txBody>
          <a:bodyPr/>
          <a:lstStyle/>
          <a:p>
            <a:r>
              <a:rPr lang="fr-FR" sz="1400" dirty="0"/>
              <a:t>Master: Elle n’est jamais modifiée directement. Le but est qu’elle soit toujours propre et « iso » avec la production</a:t>
            </a:r>
          </a:p>
          <a:p>
            <a:endParaRPr lang="fr-FR" sz="1400" dirty="0"/>
          </a:p>
          <a:p>
            <a:r>
              <a:rPr lang="fr-FR" sz="1400" dirty="0" err="1"/>
              <a:t>Develop</a:t>
            </a:r>
            <a:r>
              <a:rPr lang="fr-FR" sz="1400" dirty="0"/>
              <a:t>: C’est d’ici que partent toutes les branches de développement de </a:t>
            </a:r>
            <a:r>
              <a:rPr lang="fr-FR" sz="1400" dirty="0" err="1"/>
              <a:t>feature</a:t>
            </a:r>
            <a:r>
              <a:rPr lang="fr-FR" sz="1400" dirty="0"/>
              <a:t>. On est pas sensé la toucher directement mais il y a des cas où l’on peut/doit le faire. Elle peut servir à lancer les test d’intégration continue par exemple avant de mettre sur master et d’éployer en production.</a:t>
            </a:r>
          </a:p>
          <a:p>
            <a:endParaRPr lang="fr-FR" sz="1400" dirty="0"/>
          </a:p>
          <a:p>
            <a:r>
              <a:rPr lang="fr-FR" sz="1400" dirty="0"/>
              <a:t>Les différentes branche </a:t>
            </a:r>
            <a:r>
              <a:rPr lang="fr-FR" sz="1400" dirty="0" err="1"/>
              <a:t>features</a:t>
            </a:r>
            <a:r>
              <a:rPr lang="fr-FR" sz="1400" dirty="0"/>
              <a:t>: Une branche par </a:t>
            </a:r>
            <a:r>
              <a:rPr lang="fr-FR" sz="1400" dirty="0" err="1"/>
              <a:t>feature</a:t>
            </a:r>
            <a:r>
              <a:rPr lang="fr-FR" sz="1400" dirty="0"/>
              <a:t>/tâche/</a:t>
            </a:r>
            <a:r>
              <a:rPr lang="fr-FR" sz="1400" dirty="0" err="1"/>
              <a:t>UserStory</a:t>
            </a:r>
            <a:r>
              <a:rPr lang="fr-FR" sz="1400" dirty="0"/>
              <a:t>. C’est sur ces branches que les développeurs développent.</a:t>
            </a:r>
          </a:p>
          <a:p>
            <a:endParaRPr lang="fr-FR" dirty="0"/>
          </a:p>
        </p:txBody>
      </p:sp>
      <p:sp>
        <p:nvSpPr>
          <p:cNvPr id="3" name="Titre 2">
            <a:extLst>
              <a:ext uri="{FF2B5EF4-FFF2-40B4-BE49-F238E27FC236}">
                <a16:creationId xmlns="" xmlns:a16="http://schemas.microsoft.com/office/drawing/2014/main" id="{6B7F2A33-E33B-4E4F-96BD-B494A1296010}"/>
              </a:ext>
            </a:extLst>
          </p:cNvPr>
          <p:cNvSpPr>
            <a:spLocks noGrp="1"/>
          </p:cNvSpPr>
          <p:nvPr>
            <p:ph type="title"/>
          </p:nvPr>
        </p:nvSpPr>
        <p:spPr/>
        <p:txBody>
          <a:bodyPr/>
          <a:lstStyle/>
          <a:p>
            <a:r>
              <a:rPr lang="fr-FR" dirty="0"/>
              <a:t>Le </a:t>
            </a:r>
            <a:r>
              <a:rPr lang="fr-FR" dirty="0" err="1"/>
              <a:t>GitFlow</a:t>
            </a:r>
            <a:r>
              <a:rPr lang="fr-FR" dirty="0"/>
              <a:t> classique</a:t>
            </a:r>
          </a:p>
        </p:txBody>
      </p:sp>
      <p:sp>
        <p:nvSpPr>
          <p:cNvPr id="4" name="Espace réservé du pied de page 3">
            <a:extLst>
              <a:ext uri="{FF2B5EF4-FFF2-40B4-BE49-F238E27FC236}">
                <a16:creationId xmlns="" xmlns:a16="http://schemas.microsoft.com/office/drawing/2014/main" id="{50AFCD58-2367-4629-B847-6D7249C725E5}"/>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063E1483-34F5-4EF9-B510-1C6AE5D8D07C}"/>
              </a:ext>
            </a:extLst>
          </p:cNvPr>
          <p:cNvSpPr>
            <a:spLocks noGrp="1"/>
          </p:cNvSpPr>
          <p:nvPr>
            <p:ph type="sldNum" sz="quarter" idx="12"/>
          </p:nvPr>
        </p:nvSpPr>
        <p:spPr/>
        <p:txBody>
          <a:bodyPr/>
          <a:lstStyle/>
          <a:p>
            <a:pPr>
              <a:defRPr/>
            </a:pPr>
            <a:fld id="{276219AF-F5ED-455B-A512-B03AB3602319}" type="slidenum">
              <a:rPr lang="fr-FR" smtClean="0"/>
              <a:pPr>
                <a:defRPr/>
              </a:pPr>
              <a:t>74</a:t>
            </a:fld>
            <a:endParaRPr lang="fr-FR" dirty="0"/>
          </a:p>
        </p:txBody>
      </p:sp>
      <p:pic>
        <p:nvPicPr>
          <p:cNvPr id="8" name="Image 7">
            <a:extLst>
              <a:ext uri="{FF2B5EF4-FFF2-40B4-BE49-F238E27FC236}">
                <a16:creationId xmlns="" xmlns:a16="http://schemas.microsoft.com/office/drawing/2014/main" id="{2234AC8F-85D4-4087-B77D-12EF47ACC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036" y="2931790"/>
            <a:ext cx="3888432" cy="1610252"/>
          </a:xfrm>
          <a:prstGeom prst="rect">
            <a:avLst/>
          </a:prstGeom>
        </p:spPr>
      </p:pic>
    </p:spTree>
    <p:extLst>
      <p:ext uri="{BB962C8B-B14F-4D97-AF65-F5344CB8AC3E}">
        <p14:creationId xmlns:p14="http://schemas.microsoft.com/office/powerpoint/2010/main" val="41983908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smtClean="0"/>
              <a:t>Le </a:t>
            </a:r>
            <a:r>
              <a:rPr lang="fr-FR" dirty="0" err="1" smtClean="0"/>
              <a:t>Detached</a:t>
            </a:r>
            <a:r>
              <a:rPr lang="fr-FR" dirty="0" smtClean="0"/>
              <a:t> </a:t>
            </a:r>
            <a:r>
              <a:rPr lang="fr-FR" dirty="0" err="1" smtClean="0"/>
              <a:t>head</a:t>
            </a:r>
            <a:endParaRPr lang="fr-FR" dirty="0"/>
          </a:p>
        </p:txBody>
      </p:sp>
      <p:sp>
        <p:nvSpPr>
          <p:cNvPr id="4" name="Espace réservé du pied de page 3"/>
          <p:cNvSpPr>
            <a:spLocks noGrp="1"/>
          </p:cNvSpPr>
          <p:nvPr>
            <p:ph type="ftr" sz="quarter" idx="11"/>
          </p:nvPr>
        </p:nvSpPr>
        <p:spPr/>
        <p:txBody>
          <a:bodyPr/>
          <a:lstStyle/>
          <a:p>
            <a:pPr>
              <a:defRPr/>
            </a:pPr>
            <a:r>
              <a:rPr lang="fr-FR" dirty="0"/>
              <a:t>Git</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75</a:t>
            </a:fld>
            <a:endParaRPr lang="fr-FR" dirty="0"/>
          </a:p>
        </p:txBody>
      </p:sp>
    </p:spTree>
    <p:extLst>
      <p:ext uri="{BB962C8B-B14F-4D97-AF65-F5344CB8AC3E}">
        <p14:creationId xmlns:p14="http://schemas.microsoft.com/office/powerpoint/2010/main" val="19016193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BAEE9A45-0447-4822-9341-84CE24B7F1A4}"/>
              </a:ext>
            </a:extLst>
          </p:cNvPr>
          <p:cNvSpPr>
            <a:spLocks noGrp="1"/>
          </p:cNvSpPr>
          <p:nvPr>
            <p:ph type="title"/>
          </p:nvPr>
        </p:nvSpPr>
        <p:spPr/>
        <p:txBody>
          <a:bodyPr/>
          <a:lstStyle/>
          <a:p>
            <a:r>
              <a:rPr lang="fr-FR" dirty="0"/>
              <a:t>L’Etat « HEAD </a:t>
            </a:r>
            <a:r>
              <a:rPr lang="fr-FR" dirty="0" err="1"/>
              <a:t>Detached</a:t>
            </a:r>
            <a:r>
              <a:rPr lang="fr-FR" dirty="0"/>
              <a:t> » not </a:t>
            </a:r>
            <a:r>
              <a:rPr lang="fr-FR" dirty="0" err="1"/>
              <a:t>that</a:t>
            </a:r>
            <a:r>
              <a:rPr lang="fr-FR" dirty="0"/>
              <a:t> </a:t>
            </a:r>
            <a:r>
              <a:rPr lang="fr-FR" dirty="0" err="1"/>
              <a:t>scary</a:t>
            </a:r>
            <a:r>
              <a:rPr lang="fr-FR" dirty="0"/>
              <a:t>…</a:t>
            </a:r>
          </a:p>
        </p:txBody>
      </p:sp>
      <p:sp>
        <p:nvSpPr>
          <p:cNvPr id="4" name="Espace réservé du pied de page 3">
            <a:extLst>
              <a:ext uri="{FF2B5EF4-FFF2-40B4-BE49-F238E27FC236}">
                <a16:creationId xmlns="" xmlns:a16="http://schemas.microsoft.com/office/drawing/2014/main" id="{A7D94558-8266-41DD-9CF9-CC0130C27994}"/>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3F6C2555-E838-4A42-AD28-30A56D9FFE81}"/>
              </a:ext>
            </a:extLst>
          </p:cNvPr>
          <p:cNvSpPr>
            <a:spLocks noGrp="1"/>
          </p:cNvSpPr>
          <p:nvPr>
            <p:ph type="sldNum" sz="quarter" idx="12"/>
          </p:nvPr>
        </p:nvSpPr>
        <p:spPr/>
        <p:txBody>
          <a:bodyPr/>
          <a:lstStyle/>
          <a:p>
            <a:pPr>
              <a:defRPr/>
            </a:pPr>
            <a:fld id="{276219AF-F5ED-455B-A512-B03AB3602319}" type="slidenum">
              <a:rPr lang="fr-FR" smtClean="0"/>
              <a:pPr>
                <a:defRPr/>
              </a:pPr>
              <a:t>76</a:t>
            </a:fld>
            <a:endParaRPr lang="fr-FR" dirty="0"/>
          </a:p>
        </p:txBody>
      </p:sp>
      <p:sp>
        <p:nvSpPr>
          <p:cNvPr id="9" name="Rectangle à coins arrondis 24">
            <a:extLst>
              <a:ext uri="{FF2B5EF4-FFF2-40B4-BE49-F238E27FC236}">
                <a16:creationId xmlns="" xmlns:a16="http://schemas.microsoft.com/office/drawing/2014/main" id="{8A105A9A-1D65-4A55-AF96-DA3DB1BF7833}"/>
              </a:ext>
            </a:extLst>
          </p:cNvPr>
          <p:cNvSpPr/>
          <p:nvPr/>
        </p:nvSpPr>
        <p:spPr>
          <a:xfrm>
            <a:off x="2699791" y="987574"/>
            <a:ext cx="2703799" cy="648072"/>
          </a:xfrm>
          <a:prstGeom prst="wedgeRoundRectCallout">
            <a:avLst>
              <a:gd name="adj1" fmla="val -4815"/>
              <a:gd name="adj2" fmla="val 82761"/>
              <a:gd name="adj3" fmla="val 16667"/>
            </a:avLst>
          </a:prstGeom>
          <a:ln w="127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r>
              <a:rPr lang="fr-FR" sz="1200" b="1" dirty="0" smtClean="0">
                <a:solidFill>
                  <a:srgbClr val="C00000"/>
                </a:solidFill>
              </a:rPr>
              <a:t>AU SECOUUUUUURS !! J’AI COUPÉ LA TÊTE DE GIT !!!!!</a:t>
            </a:r>
            <a:endParaRPr lang="fr-FR" sz="1200" b="1" dirty="0">
              <a:solidFill>
                <a:srgbClr val="C00000"/>
              </a:solidFill>
            </a:endParaRPr>
          </a:p>
        </p:txBody>
      </p:sp>
      <p:sp>
        <p:nvSpPr>
          <p:cNvPr id="6" name="ZoneTexte 5">
            <a:extLst>
              <a:ext uri="{FF2B5EF4-FFF2-40B4-BE49-F238E27FC236}">
                <a16:creationId xmlns="" xmlns:a16="http://schemas.microsoft.com/office/drawing/2014/main" id="{A859AA46-B31F-4088-A63D-6434DF35F915}"/>
              </a:ext>
            </a:extLst>
          </p:cNvPr>
          <p:cNvSpPr txBox="1"/>
          <p:nvPr/>
        </p:nvSpPr>
        <p:spPr>
          <a:xfrm>
            <a:off x="1835696" y="4191930"/>
            <a:ext cx="4950658" cy="504056"/>
          </a:xfrm>
          <a:prstGeom prst="rect">
            <a:avLst/>
          </a:prstGeom>
          <a:noFill/>
        </p:spPr>
        <p:txBody>
          <a:bodyPr wrap="square" lIns="0" tIns="0" rIns="0" bIns="0" rtlCol="0">
            <a:noAutofit/>
          </a:bodyPr>
          <a:lstStyle/>
          <a:p>
            <a:pPr algn="ctr"/>
            <a:r>
              <a:rPr lang="fr-FR" sz="1400" dirty="0" smtClean="0">
                <a:solidFill>
                  <a:schemeClr val="bg1">
                    <a:lumMod val="50000"/>
                  </a:schemeClr>
                </a:solidFill>
              </a:rPr>
              <a:t>Pas de panique…on va tout expliquer !</a:t>
            </a:r>
            <a:endParaRPr lang="fr-FR" sz="1400" dirty="0">
              <a:solidFill>
                <a:schemeClr val="accent4"/>
              </a:solidFill>
            </a:endParaRPr>
          </a:p>
        </p:txBody>
      </p:sp>
      <p:pic>
        <p:nvPicPr>
          <p:cNvPr id="11268" name="Picture 4" descr="Résultat de recherche d'images pour &quot;detached head message&quot;"/>
          <p:cNvPicPr>
            <a:picLocks noChangeAspect="1" noChangeArrowheads="1"/>
          </p:cNvPicPr>
          <p:nvPr/>
        </p:nvPicPr>
        <p:blipFill rotWithShape="1">
          <a:blip r:embed="rId2">
            <a:extLst>
              <a:ext uri="{28A0092B-C50C-407E-A947-70E740481C1C}">
                <a14:useLocalDpi xmlns:a14="http://schemas.microsoft.com/office/drawing/2010/main" val="0"/>
              </a:ext>
            </a:extLst>
          </a:blip>
          <a:srcRect l="1641" r="7176" b="13625"/>
          <a:stretch/>
        </p:blipFill>
        <p:spPr bwMode="auto">
          <a:xfrm>
            <a:off x="1357290" y="2859781"/>
            <a:ext cx="5810400" cy="124231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e 10"/>
          <p:cNvGrpSpPr/>
          <p:nvPr/>
        </p:nvGrpSpPr>
        <p:grpSpPr>
          <a:xfrm>
            <a:off x="3867202" y="1892951"/>
            <a:ext cx="790575" cy="790575"/>
            <a:chOff x="757238" y="3233738"/>
            <a:chExt cx="790575" cy="790575"/>
          </a:xfrm>
        </p:grpSpPr>
        <p:pic>
          <p:nvPicPr>
            <p:cNvPr id="12" name="Picture 2" descr="C:\Users\b65046\Downloads\Imag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3233738"/>
              <a:ext cx="790575" cy="7905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Résultat de recherche d'images pour &quot;goutte d'eau&quot;"/>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a:off x="1239715" y="3623069"/>
              <a:ext cx="99125" cy="14401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545263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E8C9BF75-C8AC-4FE4-B7B0-F672AAE9A8DF}"/>
              </a:ext>
            </a:extLst>
          </p:cNvPr>
          <p:cNvSpPr>
            <a:spLocks noGrp="1"/>
          </p:cNvSpPr>
          <p:nvPr>
            <p:ph idx="1"/>
          </p:nvPr>
        </p:nvSpPr>
        <p:spPr/>
        <p:txBody>
          <a:bodyPr>
            <a:normAutofit/>
          </a:bodyPr>
          <a:lstStyle/>
          <a:p>
            <a:r>
              <a:rPr lang="fr-FR" sz="1600" dirty="0"/>
              <a:t>C’est un état qui souvent fait peur mais </a:t>
            </a:r>
            <a:r>
              <a:rPr lang="fr-FR" sz="1600" dirty="0" smtClean="0"/>
              <a:t>sans réelle </a:t>
            </a:r>
            <a:r>
              <a:rPr lang="fr-FR" sz="1600" dirty="0"/>
              <a:t>raison. </a:t>
            </a:r>
            <a:r>
              <a:rPr lang="fr-FR" sz="1600" dirty="0" smtClean="0"/>
              <a:t>Pour rappel : </a:t>
            </a:r>
            <a:r>
              <a:rPr lang="fr-FR" sz="1600" dirty="0"/>
              <a:t>la HEAD et les branches sont des pointeurs </a:t>
            </a:r>
            <a:r>
              <a:rPr lang="fr-FR" sz="1600" dirty="0" smtClean="0"/>
              <a:t>vers des </a:t>
            </a:r>
            <a:r>
              <a:rPr lang="fr-FR" sz="1600" dirty="0" err="1"/>
              <a:t>commits</a:t>
            </a:r>
            <a:r>
              <a:rPr lang="fr-FR" sz="1600" dirty="0"/>
              <a:t> particulier.</a:t>
            </a:r>
            <a:br>
              <a:rPr lang="fr-FR" sz="1600" dirty="0"/>
            </a:br>
            <a:r>
              <a:rPr lang="fr-FR" sz="1600" dirty="0"/>
              <a:t>Le plupart du temps la HEAD et les branches se déplacent automatiquement au rythme des </a:t>
            </a:r>
            <a:r>
              <a:rPr lang="fr-FR" sz="1600" dirty="0" err="1"/>
              <a:t>commits</a:t>
            </a:r>
            <a:r>
              <a:rPr lang="fr-FR" sz="1600" dirty="0"/>
              <a:t>. Et dans 99% des cas la HEAD est « attachée » à une branche. Donc au niveau du curseur la HEAD et la branche sur laquelle vous êtes pointent sur le même commit. </a:t>
            </a:r>
          </a:p>
          <a:p>
            <a:endParaRPr lang="fr-FR" sz="1600" dirty="0"/>
          </a:p>
          <a:p>
            <a:r>
              <a:rPr lang="fr-FR" sz="1600" dirty="0"/>
              <a:t>HEAD </a:t>
            </a:r>
            <a:r>
              <a:rPr lang="fr-FR" sz="1600" dirty="0" err="1"/>
              <a:t>Detached</a:t>
            </a:r>
            <a:r>
              <a:rPr lang="fr-FR" sz="1600" dirty="0"/>
              <a:t> est juste l’état où vous êtes quand vous déplacez dans l’historique (de commit en commit) sans être attaché à une branche. Ainsi si vous faites des modifications et que vous vous déplacer sur un autre commit, il faudrait se souvenir du hash du commit pour le retrouver et récupérer les modifications. C’est en ça que cet état est dangereux. </a:t>
            </a:r>
            <a:r>
              <a:rPr lang="fr-FR" sz="1600" b="1" dirty="0">
                <a:solidFill>
                  <a:srgbClr val="FF0000"/>
                </a:solidFill>
              </a:rPr>
              <a:t>Vous pouvez perdre des modifications</a:t>
            </a:r>
            <a:r>
              <a:rPr lang="fr-FR" sz="1600" dirty="0"/>
              <a:t>. </a:t>
            </a:r>
          </a:p>
        </p:txBody>
      </p:sp>
      <p:sp>
        <p:nvSpPr>
          <p:cNvPr id="3" name="Titre 2">
            <a:extLst>
              <a:ext uri="{FF2B5EF4-FFF2-40B4-BE49-F238E27FC236}">
                <a16:creationId xmlns="" xmlns:a16="http://schemas.microsoft.com/office/drawing/2014/main" id="{E215A3F5-6E18-4393-9543-9F4781366365}"/>
              </a:ext>
            </a:extLst>
          </p:cNvPr>
          <p:cNvSpPr>
            <a:spLocks noGrp="1"/>
          </p:cNvSpPr>
          <p:nvPr>
            <p:ph type="title"/>
          </p:nvPr>
        </p:nvSpPr>
        <p:spPr/>
        <p:txBody>
          <a:bodyPr/>
          <a:lstStyle/>
          <a:p>
            <a:r>
              <a:rPr lang="fr-FR" dirty="0"/>
              <a:t>L’Etat « HEAD </a:t>
            </a:r>
            <a:r>
              <a:rPr lang="fr-FR" dirty="0" err="1"/>
              <a:t>Detached</a:t>
            </a:r>
            <a:r>
              <a:rPr lang="fr-FR" dirty="0"/>
              <a:t> » not </a:t>
            </a:r>
            <a:r>
              <a:rPr lang="fr-FR" dirty="0" err="1"/>
              <a:t>that</a:t>
            </a:r>
            <a:r>
              <a:rPr lang="fr-FR" dirty="0"/>
              <a:t> </a:t>
            </a:r>
            <a:r>
              <a:rPr lang="fr-FR" dirty="0" err="1"/>
              <a:t>scary</a:t>
            </a:r>
            <a:r>
              <a:rPr lang="fr-FR" dirty="0"/>
              <a:t>…</a:t>
            </a:r>
          </a:p>
        </p:txBody>
      </p:sp>
      <p:sp>
        <p:nvSpPr>
          <p:cNvPr id="4" name="Espace réservé du pied de page 3">
            <a:extLst>
              <a:ext uri="{FF2B5EF4-FFF2-40B4-BE49-F238E27FC236}">
                <a16:creationId xmlns="" xmlns:a16="http://schemas.microsoft.com/office/drawing/2014/main" id="{4D363015-F325-4F7D-9B4D-E24783BD5B9C}"/>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81079ED7-D823-42EE-9943-D00174265540}"/>
              </a:ext>
            </a:extLst>
          </p:cNvPr>
          <p:cNvSpPr>
            <a:spLocks noGrp="1"/>
          </p:cNvSpPr>
          <p:nvPr>
            <p:ph type="sldNum" sz="quarter" idx="12"/>
          </p:nvPr>
        </p:nvSpPr>
        <p:spPr/>
        <p:txBody>
          <a:bodyPr/>
          <a:lstStyle/>
          <a:p>
            <a:pPr>
              <a:defRPr/>
            </a:pPr>
            <a:fld id="{276219AF-F5ED-455B-A512-B03AB3602319}" type="slidenum">
              <a:rPr lang="fr-FR" smtClean="0"/>
              <a:pPr>
                <a:defRPr/>
              </a:pPr>
              <a:t>77</a:t>
            </a:fld>
            <a:endParaRPr lang="fr-FR" dirty="0"/>
          </a:p>
        </p:txBody>
      </p:sp>
    </p:spTree>
    <p:extLst>
      <p:ext uri="{BB962C8B-B14F-4D97-AF65-F5344CB8AC3E}">
        <p14:creationId xmlns:p14="http://schemas.microsoft.com/office/powerpoint/2010/main" val="28984172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E8C9BF75-C8AC-4FE4-B7B0-F672AAE9A8DF}"/>
              </a:ext>
            </a:extLst>
          </p:cNvPr>
          <p:cNvSpPr>
            <a:spLocks noGrp="1"/>
          </p:cNvSpPr>
          <p:nvPr>
            <p:ph idx="1"/>
          </p:nvPr>
        </p:nvSpPr>
        <p:spPr/>
        <p:txBody>
          <a:bodyPr>
            <a:normAutofit/>
          </a:bodyPr>
          <a:lstStyle/>
          <a:p>
            <a:r>
              <a:rPr lang="fr-FR" sz="1600" dirty="0" err="1"/>
              <a:t>Neanmoins</a:t>
            </a:r>
            <a:r>
              <a:rPr lang="fr-FR" sz="1600" dirty="0"/>
              <a:t> si l’on veut garder les modifications du nouveau commit dans l’état « HEAD </a:t>
            </a:r>
            <a:r>
              <a:rPr lang="fr-FR" sz="1600" dirty="0" err="1"/>
              <a:t>Detached</a:t>
            </a:r>
            <a:r>
              <a:rPr lang="fr-FR" sz="1600" dirty="0"/>
              <a:t> » il suffit de créer une branche a partir de ce commit. C’est-à-dire créer un nouveau pointeur a qui on va donner un nom simple a retenir (le nom de la branche) et qui nous permettra de retrouver ledit commit. =&gt; </a:t>
            </a:r>
            <a:r>
              <a:rPr lang="fr-FR" sz="1600" dirty="0">
                <a:solidFill>
                  <a:srgbClr val="FF0000"/>
                </a:solidFill>
              </a:rPr>
              <a:t>git </a:t>
            </a:r>
            <a:r>
              <a:rPr lang="fr-FR" sz="1600" dirty="0" err="1">
                <a:solidFill>
                  <a:srgbClr val="FF0000"/>
                </a:solidFill>
              </a:rPr>
              <a:t>checkout</a:t>
            </a:r>
            <a:r>
              <a:rPr lang="fr-FR" sz="1600" dirty="0">
                <a:solidFill>
                  <a:srgbClr val="FF0000"/>
                </a:solidFill>
              </a:rPr>
              <a:t> –b &lt;</a:t>
            </a:r>
            <a:r>
              <a:rPr lang="fr-FR" sz="1600" dirty="0" err="1">
                <a:solidFill>
                  <a:srgbClr val="FF0000"/>
                </a:solidFill>
              </a:rPr>
              <a:t>nomBranche</a:t>
            </a:r>
            <a:r>
              <a:rPr lang="fr-FR" sz="1600" dirty="0">
                <a:solidFill>
                  <a:srgbClr val="FF0000"/>
                </a:solidFill>
              </a:rPr>
              <a:t>&gt; </a:t>
            </a:r>
            <a:r>
              <a:rPr lang="fr-FR" sz="1600" dirty="0"/>
              <a:t>et c’est bon, on sort de l’état « HEAD </a:t>
            </a:r>
            <a:r>
              <a:rPr lang="fr-FR" sz="1600" dirty="0" err="1"/>
              <a:t>Detached</a:t>
            </a:r>
            <a:r>
              <a:rPr lang="fr-FR" sz="1600" dirty="0"/>
              <a:t> ».</a:t>
            </a:r>
          </a:p>
          <a:p>
            <a:endParaRPr lang="fr-FR" sz="1600" dirty="0"/>
          </a:p>
          <a:p>
            <a:r>
              <a:rPr lang="fr-FR" sz="1600" dirty="0"/>
              <a:t>Si </a:t>
            </a:r>
            <a:r>
              <a:rPr lang="fr-FR" sz="1600" dirty="0" smtClean="0"/>
              <a:t>on </a:t>
            </a:r>
            <a:r>
              <a:rPr lang="fr-FR" sz="1600" dirty="0"/>
              <a:t>veut juste sortir de cet état, il suffit de « renaviguer » vers un commit sur lequel on a un pointeur dont on a donné un nom simple a retenir (c’est-à-dire une branche).</a:t>
            </a:r>
            <a:br>
              <a:rPr lang="fr-FR" sz="1600" dirty="0"/>
            </a:br>
            <a:r>
              <a:rPr lang="fr-FR" sz="1600" dirty="0">
                <a:solidFill>
                  <a:srgbClr val="FF0000"/>
                </a:solidFill>
              </a:rPr>
              <a:t>g</a:t>
            </a:r>
            <a:r>
              <a:rPr lang="fr-FR" sz="1600" dirty="0" smtClean="0">
                <a:solidFill>
                  <a:srgbClr val="FF0000"/>
                </a:solidFill>
              </a:rPr>
              <a:t>it </a:t>
            </a:r>
            <a:r>
              <a:rPr lang="fr-FR" sz="1600" dirty="0" err="1">
                <a:solidFill>
                  <a:srgbClr val="FF0000"/>
                </a:solidFill>
              </a:rPr>
              <a:t>checkout</a:t>
            </a:r>
            <a:r>
              <a:rPr lang="fr-FR" sz="1600" dirty="0">
                <a:solidFill>
                  <a:srgbClr val="FF0000"/>
                </a:solidFill>
              </a:rPr>
              <a:t> &lt;</a:t>
            </a:r>
            <a:r>
              <a:rPr lang="fr-FR" sz="1600" dirty="0" err="1" smtClean="0">
                <a:solidFill>
                  <a:srgbClr val="FF0000"/>
                </a:solidFill>
              </a:rPr>
              <a:t>nomBranche</a:t>
            </a:r>
            <a:r>
              <a:rPr lang="fr-FR" sz="1600" dirty="0" smtClean="0">
                <a:solidFill>
                  <a:srgbClr val="FF0000"/>
                </a:solidFill>
              </a:rPr>
              <a:t>&gt;</a:t>
            </a:r>
            <a:endParaRPr lang="fr-FR" sz="1600" dirty="0">
              <a:solidFill>
                <a:srgbClr val="FF0000"/>
              </a:solidFill>
            </a:endParaRPr>
          </a:p>
          <a:p>
            <a:endParaRPr lang="fr-FR" sz="1600" dirty="0"/>
          </a:p>
          <a:p>
            <a:r>
              <a:rPr lang="fr-FR" sz="1600" dirty="0"/>
              <a:t>Et pour rappel si vous oubliez le nom des branches il suffit de </a:t>
            </a:r>
            <a:r>
              <a:rPr lang="fr-FR" sz="1600" dirty="0">
                <a:solidFill>
                  <a:srgbClr val="FF0000"/>
                </a:solidFill>
              </a:rPr>
              <a:t>git </a:t>
            </a:r>
            <a:r>
              <a:rPr lang="fr-FR" sz="1600" dirty="0" err="1">
                <a:solidFill>
                  <a:srgbClr val="FF0000"/>
                </a:solidFill>
              </a:rPr>
              <a:t>branch</a:t>
            </a:r>
            <a:r>
              <a:rPr lang="fr-FR" sz="1600" dirty="0">
                <a:solidFill>
                  <a:srgbClr val="FF0000"/>
                </a:solidFill>
              </a:rPr>
              <a:t> </a:t>
            </a:r>
          </a:p>
          <a:p>
            <a:pPr marL="0" indent="0">
              <a:buNone/>
            </a:pPr>
            <a:endParaRPr lang="fr-FR" sz="1600" dirty="0"/>
          </a:p>
        </p:txBody>
      </p:sp>
      <p:sp>
        <p:nvSpPr>
          <p:cNvPr id="3" name="Titre 2">
            <a:extLst>
              <a:ext uri="{FF2B5EF4-FFF2-40B4-BE49-F238E27FC236}">
                <a16:creationId xmlns="" xmlns:a16="http://schemas.microsoft.com/office/drawing/2014/main" id="{E215A3F5-6E18-4393-9543-9F4781366365}"/>
              </a:ext>
            </a:extLst>
          </p:cNvPr>
          <p:cNvSpPr>
            <a:spLocks noGrp="1"/>
          </p:cNvSpPr>
          <p:nvPr>
            <p:ph type="title"/>
          </p:nvPr>
        </p:nvSpPr>
        <p:spPr/>
        <p:txBody>
          <a:bodyPr/>
          <a:lstStyle/>
          <a:p>
            <a:r>
              <a:rPr lang="fr-FR" dirty="0"/>
              <a:t>L’Etat « HEAD </a:t>
            </a:r>
            <a:r>
              <a:rPr lang="fr-FR" dirty="0" err="1"/>
              <a:t>Detached</a:t>
            </a:r>
            <a:r>
              <a:rPr lang="fr-FR" dirty="0"/>
              <a:t> » not </a:t>
            </a:r>
            <a:r>
              <a:rPr lang="fr-FR" dirty="0" err="1"/>
              <a:t>that</a:t>
            </a:r>
            <a:r>
              <a:rPr lang="fr-FR" dirty="0"/>
              <a:t> </a:t>
            </a:r>
            <a:r>
              <a:rPr lang="fr-FR" dirty="0" err="1"/>
              <a:t>scary</a:t>
            </a:r>
            <a:r>
              <a:rPr lang="fr-FR" dirty="0"/>
              <a:t>…</a:t>
            </a:r>
          </a:p>
        </p:txBody>
      </p:sp>
      <p:sp>
        <p:nvSpPr>
          <p:cNvPr id="4" name="Espace réservé du pied de page 3">
            <a:extLst>
              <a:ext uri="{FF2B5EF4-FFF2-40B4-BE49-F238E27FC236}">
                <a16:creationId xmlns="" xmlns:a16="http://schemas.microsoft.com/office/drawing/2014/main" id="{4D363015-F325-4F7D-9B4D-E24783BD5B9C}"/>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81079ED7-D823-42EE-9943-D00174265540}"/>
              </a:ext>
            </a:extLst>
          </p:cNvPr>
          <p:cNvSpPr>
            <a:spLocks noGrp="1"/>
          </p:cNvSpPr>
          <p:nvPr>
            <p:ph type="sldNum" sz="quarter" idx="12"/>
          </p:nvPr>
        </p:nvSpPr>
        <p:spPr/>
        <p:txBody>
          <a:bodyPr/>
          <a:lstStyle/>
          <a:p>
            <a:pPr>
              <a:defRPr/>
            </a:pPr>
            <a:fld id="{276219AF-F5ED-455B-A512-B03AB3602319}" type="slidenum">
              <a:rPr lang="fr-FR" smtClean="0"/>
              <a:pPr>
                <a:defRPr/>
              </a:pPr>
              <a:t>78</a:t>
            </a:fld>
            <a:endParaRPr lang="fr-FR" dirty="0"/>
          </a:p>
        </p:txBody>
      </p:sp>
    </p:spTree>
    <p:extLst>
      <p:ext uri="{BB962C8B-B14F-4D97-AF65-F5344CB8AC3E}">
        <p14:creationId xmlns:p14="http://schemas.microsoft.com/office/powerpoint/2010/main" val="4932543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E8C9BF75-C8AC-4FE4-B7B0-F672AAE9A8DF}"/>
              </a:ext>
            </a:extLst>
          </p:cNvPr>
          <p:cNvSpPr>
            <a:spLocks noGrp="1"/>
          </p:cNvSpPr>
          <p:nvPr>
            <p:ph idx="1"/>
          </p:nvPr>
        </p:nvSpPr>
        <p:spPr/>
        <p:txBody>
          <a:bodyPr>
            <a:normAutofit/>
          </a:bodyPr>
          <a:lstStyle/>
          <a:p>
            <a:pPr marL="0" indent="0">
              <a:buNone/>
            </a:pPr>
            <a:r>
              <a:rPr lang="fr-FR" sz="1600" dirty="0" smtClean="0"/>
              <a:t>Pour </a:t>
            </a:r>
            <a:r>
              <a:rPr lang="fr-FR" sz="1600" dirty="0"/>
              <a:t>rappel si vous </a:t>
            </a:r>
            <a:r>
              <a:rPr lang="fr-FR" sz="1600" dirty="0" smtClean="0"/>
              <a:t>êtes perdus, il vous suffit de faire un </a:t>
            </a:r>
            <a:r>
              <a:rPr lang="fr-FR" sz="1600" dirty="0" smtClean="0">
                <a:solidFill>
                  <a:srgbClr val="FF0000"/>
                </a:solidFill>
              </a:rPr>
              <a:t>git </a:t>
            </a:r>
            <a:r>
              <a:rPr lang="fr-FR" sz="1600" dirty="0" err="1" smtClean="0">
                <a:solidFill>
                  <a:srgbClr val="FF0000"/>
                </a:solidFill>
              </a:rPr>
              <a:t>branch</a:t>
            </a:r>
            <a:r>
              <a:rPr lang="fr-FR" sz="1600" dirty="0" smtClean="0"/>
              <a:t>. </a:t>
            </a:r>
            <a:r>
              <a:rPr lang="fr-FR" sz="1600" dirty="0"/>
              <a:t>La branche sur laquelle vous êtes </a:t>
            </a:r>
            <a:r>
              <a:rPr lang="fr-FR" sz="1600" dirty="0" smtClean="0"/>
              <a:t>est notée d’un astérisque.</a:t>
            </a:r>
            <a:endParaRPr lang="fr-FR" sz="1600" dirty="0"/>
          </a:p>
          <a:p>
            <a:pPr marL="0" indent="0">
              <a:buNone/>
            </a:pPr>
            <a:r>
              <a:rPr lang="fr-FR" sz="1600" dirty="0"/>
              <a:t>D’ailleurs si vous êtes en HEAD </a:t>
            </a:r>
            <a:r>
              <a:rPr lang="fr-FR" sz="1600" dirty="0" err="1"/>
              <a:t>Detached</a:t>
            </a:r>
            <a:r>
              <a:rPr lang="fr-FR" sz="1600" dirty="0"/>
              <a:t> vous verrez </a:t>
            </a:r>
            <a:r>
              <a:rPr lang="fr-FR" sz="1600" dirty="0" smtClean="0"/>
              <a:t>avec </a:t>
            </a:r>
            <a:r>
              <a:rPr lang="fr-FR" sz="1600" dirty="0"/>
              <a:t>cette commande que vous </a:t>
            </a:r>
            <a:r>
              <a:rPr lang="fr-FR" sz="1600" dirty="0" smtClean="0"/>
              <a:t>ne pointez </a:t>
            </a:r>
            <a:r>
              <a:rPr lang="fr-FR" sz="1600" dirty="0"/>
              <a:t>sur aucune branche.</a:t>
            </a:r>
          </a:p>
          <a:p>
            <a:pPr marL="0" indent="0">
              <a:buNone/>
            </a:pPr>
            <a:endParaRPr lang="fr-FR" sz="1600" dirty="0"/>
          </a:p>
        </p:txBody>
      </p:sp>
      <p:sp>
        <p:nvSpPr>
          <p:cNvPr id="3" name="Titre 2">
            <a:extLst>
              <a:ext uri="{FF2B5EF4-FFF2-40B4-BE49-F238E27FC236}">
                <a16:creationId xmlns="" xmlns:a16="http://schemas.microsoft.com/office/drawing/2014/main" id="{E215A3F5-6E18-4393-9543-9F4781366365}"/>
              </a:ext>
            </a:extLst>
          </p:cNvPr>
          <p:cNvSpPr>
            <a:spLocks noGrp="1"/>
          </p:cNvSpPr>
          <p:nvPr>
            <p:ph type="title"/>
          </p:nvPr>
        </p:nvSpPr>
        <p:spPr/>
        <p:txBody>
          <a:bodyPr/>
          <a:lstStyle/>
          <a:p>
            <a:r>
              <a:rPr lang="fr-FR" dirty="0"/>
              <a:t>L’Etat « HEAD </a:t>
            </a:r>
            <a:r>
              <a:rPr lang="fr-FR" dirty="0" err="1"/>
              <a:t>Detached</a:t>
            </a:r>
            <a:r>
              <a:rPr lang="fr-FR" dirty="0"/>
              <a:t> » not </a:t>
            </a:r>
            <a:r>
              <a:rPr lang="fr-FR" dirty="0" err="1"/>
              <a:t>that</a:t>
            </a:r>
            <a:r>
              <a:rPr lang="fr-FR" dirty="0"/>
              <a:t> </a:t>
            </a:r>
            <a:r>
              <a:rPr lang="fr-FR" dirty="0" err="1"/>
              <a:t>scary</a:t>
            </a:r>
            <a:r>
              <a:rPr lang="fr-FR" dirty="0"/>
              <a:t>…</a:t>
            </a:r>
          </a:p>
        </p:txBody>
      </p:sp>
      <p:sp>
        <p:nvSpPr>
          <p:cNvPr id="4" name="Espace réservé du pied de page 3">
            <a:extLst>
              <a:ext uri="{FF2B5EF4-FFF2-40B4-BE49-F238E27FC236}">
                <a16:creationId xmlns="" xmlns:a16="http://schemas.microsoft.com/office/drawing/2014/main" id="{4D363015-F325-4F7D-9B4D-E24783BD5B9C}"/>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81079ED7-D823-42EE-9943-D00174265540}"/>
              </a:ext>
            </a:extLst>
          </p:cNvPr>
          <p:cNvSpPr>
            <a:spLocks noGrp="1"/>
          </p:cNvSpPr>
          <p:nvPr>
            <p:ph type="sldNum" sz="quarter" idx="12"/>
          </p:nvPr>
        </p:nvSpPr>
        <p:spPr/>
        <p:txBody>
          <a:bodyPr/>
          <a:lstStyle/>
          <a:p>
            <a:pPr>
              <a:defRPr/>
            </a:pPr>
            <a:fld id="{276219AF-F5ED-455B-A512-B03AB3602319}" type="slidenum">
              <a:rPr lang="fr-FR" smtClean="0"/>
              <a:pPr>
                <a:defRPr/>
              </a:pPr>
              <a:t>79</a:t>
            </a:fld>
            <a:endParaRPr lang="fr-FR" dirty="0"/>
          </a:p>
        </p:txBody>
      </p:sp>
      <p:pic>
        <p:nvPicPr>
          <p:cNvPr id="7" name="Image 6">
            <a:extLst>
              <a:ext uri="{FF2B5EF4-FFF2-40B4-BE49-F238E27FC236}">
                <a16:creationId xmlns="" xmlns:a16="http://schemas.microsoft.com/office/drawing/2014/main" id="{86F55276-F660-4C87-8417-D9A9D9C8C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996636"/>
            <a:ext cx="3991532" cy="943107"/>
          </a:xfrm>
          <a:prstGeom prst="rect">
            <a:avLst/>
          </a:prstGeom>
        </p:spPr>
      </p:pic>
      <p:pic>
        <p:nvPicPr>
          <p:cNvPr id="9" name="Image 8">
            <a:extLst>
              <a:ext uri="{FF2B5EF4-FFF2-40B4-BE49-F238E27FC236}">
                <a16:creationId xmlns="" xmlns:a16="http://schemas.microsoft.com/office/drawing/2014/main" id="{02ABBBB9-3008-4BBD-9F79-870341E37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993" y="3219822"/>
            <a:ext cx="4010585" cy="1076475"/>
          </a:xfrm>
          <a:prstGeom prst="rect">
            <a:avLst/>
          </a:prstGeom>
        </p:spPr>
      </p:pic>
      <p:sp>
        <p:nvSpPr>
          <p:cNvPr id="12" name="Flèche : droite 11">
            <a:extLst>
              <a:ext uri="{FF2B5EF4-FFF2-40B4-BE49-F238E27FC236}">
                <a16:creationId xmlns="" xmlns:a16="http://schemas.microsoft.com/office/drawing/2014/main" id="{4D41C5AC-B534-4554-8040-6AA52F6139C2}"/>
              </a:ext>
            </a:extLst>
          </p:cNvPr>
          <p:cNvSpPr/>
          <p:nvPr/>
        </p:nvSpPr>
        <p:spPr>
          <a:xfrm rot="2330930">
            <a:off x="3883011" y="2650784"/>
            <a:ext cx="1152128" cy="428399"/>
          </a:xfrm>
          <a:prstGeom prst="right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Tree>
    <p:extLst>
      <p:ext uri="{BB962C8B-B14F-4D97-AF65-F5344CB8AC3E}">
        <p14:creationId xmlns:p14="http://schemas.microsoft.com/office/powerpoint/2010/main" val="184215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endParaRPr lang="fr-FR" dirty="0"/>
          </a:p>
          <a:p>
            <a:r>
              <a:rPr lang="fr-FR" dirty="0"/>
              <a:t>Créé par Linus TORVALDS en 2005 pour remplacer </a:t>
            </a:r>
            <a:r>
              <a:rPr lang="fr-FR" dirty="0" err="1"/>
              <a:t>BitKeeper</a:t>
            </a:r>
            <a:r>
              <a:rPr lang="fr-FR" dirty="0"/>
              <a:t> lors du développement du noyau Linux</a:t>
            </a:r>
          </a:p>
          <a:p>
            <a:endParaRPr lang="fr-FR" dirty="0"/>
          </a:p>
          <a:p>
            <a:r>
              <a:rPr lang="fr-FR" dirty="0"/>
              <a:t>Logiciel libre</a:t>
            </a:r>
          </a:p>
          <a:p>
            <a:endParaRPr lang="fr-FR" dirty="0"/>
          </a:p>
          <a:p>
            <a:r>
              <a:rPr lang="fr-FR" dirty="0"/>
              <a:t>Collaboratif (</a:t>
            </a:r>
            <a:r>
              <a:rPr lang="fr-FR" dirty="0" err="1"/>
              <a:t>GitHub</a:t>
            </a:r>
            <a:r>
              <a:rPr lang="fr-FR" dirty="0"/>
              <a:t>)</a:t>
            </a:r>
          </a:p>
          <a:p>
            <a:endParaRPr lang="fr-FR" dirty="0"/>
          </a:p>
          <a:p>
            <a:r>
              <a:rPr lang="fr-FR" dirty="0"/>
              <a:t>Utilisé par 12 millions de personnes…</a:t>
            </a:r>
          </a:p>
          <a:p>
            <a:endParaRPr lang="fr-FR" dirty="0"/>
          </a:p>
          <a:p>
            <a:r>
              <a:rPr lang="fr-FR" dirty="0"/>
              <a:t>…mais surtout par SIT !</a:t>
            </a:r>
          </a:p>
          <a:p>
            <a:endParaRPr lang="fr-FR" dirty="0"/>
          </a:p>
          <a:p>
            <a:endParaRPr lang="fr-FR" dirty="0"/>
          </a:p>
        </p:txBody>
      </p:sp>
      <p:sp>
        <p:nvSpPr>
          <p:cNvPr id="6" name="Titre 5"/>
          <p:cNvSpPr>
            <a:spLocks noGrp="1"/>
          </p:cNvSpPr>
          <p:nvPr>
            <p:ph type="title"/>
          </p:nvPr>
        </p:nvSpPr>
        <p:spPr/>
        <p:txBody>
          <a:bodyPr/>
          <a:lstStyle/>
          <a:p>
            <a:r>
              <a:rPr lang="fr-FR" dirty="0"/>
              <a:t>Historique et chiffres</a:t>
            </a:r>
          </a:p>
        </p:txBody>
      </p:sp>
      <p:sp>
        <p:nvSpPr>
          <p:cNvPr id="4" name="Espace réservé du pied de page 3"/>
          <p:cNvSpPr>
            <a:spLocks noGrp="1"/>
          </p:cNvSpPr>
          <p:nvPr>
            <p:ph type="ftr" sz="quarter" idx="11"/>
          </p:nvPr>
        </p:nvSpPr>
        <p:spPr/>
        <p:txBody>
          <a:bodyPr/>
          <a:lstStyle/>
          <a:p>
            <a:pPr>
              <a:defRPr/>
            </a:pPr>
            <a:r>
              <a:rPr lang="fr-FR" dirty="0"/>
              <a:t>Git</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8</a:t>
            </a:fld>
            <a:endParaRPr lang="fr-FR" dirty="0"/>
          </a:p>
        </p:txBody>
      </p:sp>
    </p:spTree>
    <p:extLst>
      <p:ext uri="{BB962C8B-B14F-4D97-AF65-F5344CB8AC3E}">
        <p14:creationId xmlns:p14="http://schemas.microsoft.com/office/powerpoint/2010/main" val="37080410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E8C9BF75-C8AC-4FE4-B7B0-F672AAE9A8DF}"/>
              </a:ext>
            </a:extLst>
          </p:cNvPr>
          <p:cNvSpPr>
            <a:spLocks noGrp="1"/>
          </p:cNvSpPr>
          <p:nvPr>
            <p:ph idx="1"/>
          </p:nvPr>
        </p:nvSpPr>
        <p:spPr/>
        <p:txBody>
          <a:bodyPr>
            <a:normAutofit/>
          </a:bodyPr>
          <a:lstStyle/>
          <a:p>
            <a:r>
              <a:rPr lang="fr-FR" sz="1600" dirty="0"/>
              <a:t>Faites l’expérience: Prenez un projet ou créez en un. Vous </a:t>
            </a:r>
            <a:r>
              <a:rPr lang="fr-FR" sz="1600" dirty="0" err="1"/>
              <a:t>etes</a:t>
            </a:r>
            <a:r>
              <a:rPr lang="fr-FR" sz="1600" dirty="0"/>
              <a:t> par </a:t>
            </a:r>
            <a:r>
              <a:rPr lang="fr-FR" sz="1600" dirty="0" err="1"/>
              <a:t>defaut</a:t>
            </a:r>
            <a:r>
              <a:rPr lang="fr-FR" sz="1600" dirty="0"/>
              <a:t> sur la </a:t>
            </a:r>
            <a:r>
              <a:rPr lang="fr-FR" sz="1600" dirty="0" err="1"/>
              <a:t>branch</a:t>
            </a:r>
            <a:r>
              <a:rPr lang="fr-FR" sz="1600" dirty="0"/>
              <a:t> master. Faites une série de commit bidon. Puis  « </a:t>
            </a:r>
            <a:r>
              <a:rPr lang="fr-FR" sz="1600" b="1" dirty="0">
                <a:solidFill>
                  <a:srgbClr val="FF0000"/>
                </a:solidFill>
              </a:rPr>
              <a:t>git log</a:t>
            </a:r>
            <a:r>
              <a:rPr lang="fr-FR" sz="1600" dirty="0"/>
              <a:t> »</a:t>
            </a:r>
          </a:p>
          <a:p>
            <a:pPr marL="0" indent="0">
              <a:buNone/>
            </a:pPr>
            <a:endParaRPr lang="fr-FR" sz="1600" dirty="0"/>
          </a:p>
        </p:txBody>
      </p:sp>
      <p:sp>
        <p:nvSpPr>
          <p:cNvPr id="3" name="Titre 2">
            <a:extLst>
              <a:ext uri="{FF2B5EF4-FFF2-40B4-BE49-F238E27FC236}">
                <a16:creationId xmlns="" xmlns:a16="http://schemas.microsoft.com/office/drawing/2014/main" id="{E215A3F5-6E18-4393-9543-9F4781366365}"/>
              </a:ext>
            </a:extLst>
          </p:cNvPr>
          <p:cNvSpPr>
            <a:spLocks noGrp="1"/>
          </p:cNvSpPr>
          <p:nvPr>
            <p:ph type="title"/>
          </p:nvPr>
        </p:nvSpPr>
        <p:spPr/>
        <p:txBody>
          <a:bodyPr/>
          <a:lstStyle/>
          <a:p>
            <a:r>
              <a:rPr lang="fr-FR" dirty="0"/>
              <a:t>L’Etat « HEAD </a:t>
            </a:r>
            <a:r>
              <a:rPr lang="fr-FR" dirty="0" err="1"/>
              <a:t>Detached</a:t>
            </a:r>
            <a:r>
              <a:rPr lang="fr-FR" dirty="0"/>
              <a:t> » not </a:t>
            </a:r>
            <a:r>
              <a:rPr lang="fr-FR" dirty="0" err="1"/>
              <a:t>that</a:t>
            </a:r>
            <a:r>
              <a:rPr lang="fr-FR" dirty="0"/>
              <a:t> </a:t>
            </a:r>
            <a:r>
              <a:rPr lang="fr-FR" dirty="0" err="1"/>
              <a:t>scary</a:t>
            </a:r>
            <a:r>
              <a:rPr lang="fr-FR" dirty="0"/>
              <a:t>…</a:t>
            </a:r>
          </a:p>
        </p:txBody>
      </p:sp>
      <p:sp>
        <p:nvSpPr>
          <p:cNvPr id="4" name="Espace réservé du pied de page 3">
            <a:extLst>
              <a:ext uri="{FF2B5EF4-FFF2-40B4-BE49-F238E27FC236}">
                <a16:creationId xmlns="" xmlns:a16="http://schemas.microsoft.com/office/drawing/2014/main" id="{4D363015-F325-4F7D-9B4D-E24783BD5B9C}"/>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81079ED7-D823-42EE-9943-D00174265540}"/>
              </a:ext>
            </a:extLst>
          </p:cNvPr>
          <p:cNvSpPr>
            <a:spLocks noGrp="1"/>
          </p:cNvSpPr>
          <p:nvPr>
            <p:ph type="sldNum" sz="quarter" idx="12"/>
          </p:nvPr>
        </p:nvSpPr>
        <p:spPr/>
        <p:txBody>
          <a:bodyPr/>
          <a:lstStyle/>
          <a:p>
            <a:pPr>
              <a:defRPr/>
            </a:pPr>
            <a:fld id="{276219AF-F5ED-455B-A512-B03AB3602319}" type="slidenum">
              <a:rPr lang="fr-FR" smtClean="0"/>
              <a:pPr>
                <a:defRPr/>
              </a:pPr>
              <a:t>80</a:t>
            </a:fld>
            <a:endParaRPr lang="fr-FR" dirty="0"/>
          </a:p>
        </p:txBody>
      </p:sp>
      <p:pic>
        <p:nvPicPr>
          <p:cNvPr id="7" name="Image 6">
            <a:extLst>
              <a:ext uri="{FF2B5EF4-FFF2-40B4-BE49-F238E27FC236}">
                <a16:creationId xmlns="" xmlns:a16="http://schemas.microsoft.com/office/drawing/2014/main" id="{4B12D11A-A2C5-493E-9E52-CF6D617AE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411576"/>
            <a:ext cx="4608512" cy="3030255"/>
          </a:xfrm>
          <a:prstGeom prst="rect">
            <a:avLst/>
          </a:prstGeom>
        </p:spPr>
      </p:pic>
      <p:sp>
        <p:nvSpPr>
          <p:cNvPr id="8" name="ZoneTexte 7">
            <a:extLst>
              <a:ext uri="{FF2B5EF4-FFF2-40B4-BE49-F238E27FC236}">
                <a16:creationId xmlns="" xmlns:a16="http://schemas.microsoft.com/office/drawing/2014/main" id="{33C70D81-2565-4CFD-9DFB-A8D5F9D0129E}"/>
              </a:ext>
            </a:extLst>
          </p:cNvPr>
          <p:cNvSpPr txBox="1"/>
          <p:nvPr/>
        </p:nvSpPr>
        <p:spPr>
          <a:xfrm>
            <a:off x="5580112" y="1635646"/>
            <a:ext cx="2448272" cy="1011761"/>
          </a:xfrm>
          <a:prstGeom prst="rect">
            <a:avLst/>
          </a:prstGeom>
          <a:noFill/>
        </p:spPr>
        <p:txBody>
          <a:bodyPr wrap="square" lIns="0" tIns="0" rIns="0" bIns="0" rtlCol="0">
            <a:noAutofit/>
          </a:bodyPr>
          <a:lstStyle/>
          <a:p>
            <a:r>
              <a:rPr lang="fr-FR" sz="1400" dirty="0">
                <a:solidFill>
                  <a:schemeClr val="accent4"/>
                </a:solidFill>
              </a:rPr>
              <a:t>On voit bien que la HEAD pointe sur le premier commit de la liste sur lequel pointe aussi la </a:t>
            </a:r>
            <a:r>
              <a:rPr lang="fr-FR" sz="1400" dirty="0" err="1">
                <a:solidFill>
                  <a:schemeClr val="accent4"/>
                </a:solidFill>
              </a:rPr>
              <a:t>branch</a:t>
            </a:r>
            <a:r>
              <a:rPr lang="fr-FR" sz="1400" dirty="0">
                <a:solidFill>
                  <a:schemeClr val="accent4"/>
                </a:solidFill>
              </a:rPr>
              <a:t> master et ici la </a:t>
            </a:r>
            <a:r>
              <a:rPr lang="fr-FR" sz="1400" dirty="0" err="1">
                <a:solidFill>
                  <a:schemeClr val="accent4"/>
                </a:solidFill>
              </a:rPr>
              <a:t>branch</a:t>
            </a:r>
            <a:r>
              <a:rPr lang="fr-FR" sz="1400" dirty="0">
                <a:solidFill>
                  <a:schemeClr val="accent4"/>
                </a:solidFill>
              </a:rPr>
              <a:t> test.</a:t>
            </a:r>
          </a:p>
        </p:txBody>
      </p:sp>
    </p:spTree>
    <p:extLst>
      <p:ext uri="{BB962C8B-B14F-4D97-AF65-F5344CB8AC3E}">
        <p14:creationId xmlns:p14="http://schemas.microsoft.com/office/powerpoint/2010/main" val="2467786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E8C9BF75-C8AC-4FE4-B7B0-F672AAE9A8DF}"/>
              </a:ext>
            </a:extLst>
          </p:cNvPr>
          <p:cNvSpPr>
            <a:spLocks noGrp="1"/>
          </p:cNvSpPr>
          <p:nvPr>
            <p:ph idx="1"/>
          </p:nvPr>
        </p:nvSpPr>
        <p:spPr/>
        <p:txBody>
          <a:bodyPr>
            <a:normAutofit/>
          </a:bodyPr>
          <a:lstStyle/>
          <a:p>
            <a:r>
              <a:rPr lang="fr-FR" sz="1600" dirty="0"/>
              <a:t>Je copie le hash du premier commit par exemple et je </a:t>
            </a:r>
            <a:r>
              <a:rPr lang="fr-FR" sz="1600" dirty="0" err="1"/>
              <a:t>checkout</a:t>
            </a:r>
            <a:r>
              <a:rPr lang="fr-FR" sz="1600" dirty="0"/>
              <a:t> dessus. « </a:t>
            </a:r>
            <a:r>
              <a:rPr lang="fr-FR" sz="1600" b="1" dirty="0">
                <a:solidFill>
                  <a:srgbClr val="FF0000"/>
                </a:solidFill>
              </a:rPr>
              <a:t>git </a:t>
            </a:r>
            <a:r>
              <a:rPr lang="fr-FR" sz="1600" b="1" dirty="0" err="1">
                <a:solidFill>
                  <a:srgbClr val="FF0000"/>
                </a:solidFill>
              </a:rPr>
              <a:t>checkout</a:t>
            </a:r>
            <a:r>
              <a:rPr lang="fr-FR" sz="1600" b="1" dirty="0">
                <a:solidFill>
                  <a:srgbClr val="FF0000"/>
                </a:solidFill>
              </a:rPr>
              <a:t> &lt;</a:t>
            </a:r>
            <a:r>
              <a:rPr lang="fr-FR" sz="1600" b="1" dirty="0" err="1">
                <a:solidFill>
                  <a:srgbClr val="FF0000"/>
                </a:solidFill>
              </a:rPr>
              <a:t>HashDuCommit</a:t>
            </a:r>
            <a:r>
              <a:rPr lang="fr-FR" sz="1600" b="1" dirty="0">
                <a:solidFill>
                  <a:srgbClr val="FF0000"/>
                </a:solidFill>
              </a:rPr>
              <a:t>&gt; </a:t>
            </a:r>
            <a:r>
              <a:rPr lang="fr-FR" sz="1600" dirty="0"/>
              <a:t>»</a:t>
            </a:r>
          </a:p>
          <a:p>
            <a:pPr marL="0" indent="0">
              <a:buNone/>
            </a:pPr>
            <a:endParaRPr lang="fr-FR" sz="1600" dirty="0"/>
          </a:p>
        </p:txBody>
      </p:sp>
      <p:sp>
        <p:nvSpPr>
          <p:cNvPr id="3" name="Titre 2">
            <a:extLst>
              <a:ext uri="{FF2B5EF4-FFF2-40B4-BE49-F238E27FC236}">
                <a16:creationId xmlns="" xmlns:a16="http://schemas.microsoft.com/office/drawing/2014/main" id="{E215A3F5-6E18-4393-9543-9F4781366365}"/>
              </a:ext>
            </a:extLst>
          </p:cNvPr>
          <p:cNvSpPr>
            <a:spLocks noGrp="1"/>
          </p:cNvSpPr>
          <p:nvPr>
            <p:ph type="title"/>
          </p:nvPr>
        </p:nvSpPr>
        <p:spPr/>
        <p:txBody>
          <a:bodyPr/>
          <a:lstStyle/>
          <a:p>
            <a:r>
              <a:rPr lang="fr-FR" dirty="0"/>
              <a:t>L’Etat « HEAD </a:t>
            </a:r>
            <a:r>
              <a:rPr lang="fr-FR" dirty="0" err="1"/>
              <a:t>Detached</a:t>
            </a:r>
            <a:r>
              <a:rPr lang="fr-FR" dirty="0"/>
              <a:t> » not </a:t>
            </a:r>
            <a:r>
              <a:rPr lang="fr-FR" dirty="0" err="1"/>
              <a:t>that</a:t>
            </a:r>
            <a:r>
              <a:rPr lang="fr-FR" dirty="0"/>
              <a:t> </a:t>
            </a:r>
            <a:r>
              <a:rPr lang="fr-FR" dirty="0" err="1"/>
              <a:t>scary</a:t>
            </a:r>
            <a:r>
              <a:rPr lang="fr-FR" dirty="0"/>
              <a:t>…</a:t>
            </a:r>
          </a:p>
        </p:txBody>
      </p:sp>
      <p:sp>
        <p:nvSpPr>
          <p:cNvPr id="4" name="Espace réservé du pied de page 3">
            <a:extLst>
              <a:ext uri="{FF2B5EF4-FFF2-40B4-BE49-F238E27FC236}">
                <a16:creationId xmlns="" xmlns:a16="http://schemas.microsoft.com/office/drawing/2014/main" id="{4D363015-F325-4F7D-9B4D-E24783BD5B9C}"/>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81079ED7-D823-42EE-9943-D00174265540}"/>
              </a:ext>
            </a:extLst>
          </p:cNvPr>
          <p:cNvSpPr>
            <a:spLocks noGrp="1"/>
          </p:cNvSpPr>
          <p:nvPr>
            <p:ph type="sldNum" sz="quarter" idx="12"/>
          </p:nvPr>
        </p:nvSpPr>
        <p:spPr/>
        <p:txBody>
          <a:bodyPr/>
          <a:lstStyle/>
          <a:p>
            <a:pPr>
              <a:defRPr/>
            </a:pPr>
            <a:fld id="{276219AF-F5ED-455B-A512-B03AB3602319}" type="slidenum">
              <a:rPr lang="fr-FR" smtClean="0"/>
              <a:pPr>
                <a:defRPr/>
              </a:pPr>
              <a:t>81</a:t>
            </a:fld>
            <a:endParaRPr lang="fr-FR" dirty="0"/>
          </a:p>
        </p:txBody>
      </p:sp>
      <p:sp>
        <p:nvSpPr>
          <p:cNvPr id="8" name="ZoneTexte 7">
            <a:extLst>
              <a:ext uri="{FF2B5EF4-FFF2-40B4-BE49-F238E27FC236}">
                <a16:creationId xmlns="" xmlns:a16="http://schemas.microsoft.com/office/drawing/2014/main" id="{33C70D81-2565-4CFD-9DFB-A8D5F9D0129E}"/>
              </a:ext>
            </a:extLst>
          </p:cNvPr>
          <p:cNvSpPr txBox="1"/>
          <p:nvPr/>
        </p:nvSpPr>
        <p:spPr>
          <a:xfrm>
            <a:off x="5580112" y="1635646"/>
            <a:ext cx="2448272" cy="2806185"/>
          </a:xfrm>
          <a:prstGeom prst="rect">
            <a:avLst/>
          </a:prstGeom>
          <a:noFill/>
        </p:spPr>
        <p:txBody>
          <a:bodyPr wrap="square" lIns="0" tIns="0" rIns="0" bIns="0" rtlCol="0">
            <a:noAutofit/>
          </a:bodyPr>
          <a:lstStyle/>
          <a:p>
            <a:r>
              <a:rPr lang="fr-FR" sz="1400" dirty="0">
                <a:solidFill>
                  <a:schemeClr val="accent4"/>
                </a:solidFill>
              </a:rPr>
              <a:t>Git me </a:t>
            </a:r>
            <a:r>
              <a:rPr lang="fr-FR" sz="1400" dirty="0" err="1">
                <a:solidFill>
                  <a:schemeClr val="accent4"/>
                </a:solidFill>
              </a:rPr>
              <a:t>previens</a:t>
            </a:r>
            <a:r>
              <a:rPr lang="fr-FR" sz="1400" dirty="0">
                <a:solidFill>
                  <a:schemeClr val="accent4"/>
                </a:solidFill>
              </a:rPr>
              <a:t> que je passe en HEAD </a:t>
            </a:r>
            <a:r>
              <a:rPr lang="fr-FR" sz="1400" dirty="0" err="1">
                <a:solidFill>
                  <a:schemeClr val="accent4"/>
                </a:solidFill>
              </a:rPr>
              <a:t>Detached</a:t>
            </a:r>
            <a:r>
              <a:rPr lang="fr-FR" sz="1400" dirty="0">
                <a:solidFill>
                  <a:schemeClr val="accent4"/>
                </a:solidFill>
              </a:rPr>
              <a:t> (sous entendu de toute branche). La tête pointe sur le commit en question.</a:t>
            </a:r>
          </a:p>
          <a:p>
            <a:endParaRPr lang="fr-FR" sz="1400" dirty="0">
              <a:solidFill>
                <a:schemeClr val="accent4"/>
              </a:solidFill>
            </a:endParaRPr>
          </a:p>
          <a:p>
            <a:r>
              <a:rPr lang="fr-FR" sz="1400" dirty="0">
                <a:solidFill>
                  <a:schemeClr val="accent4"/>
                </a:solidFill>
              </a:rPr>
              <a:t>Il me dit aussi que je peux créer un nouveau pointeur (une nouvelle branche) pour éviter de me perdre dans l’historique.</a:t>
            </a:r>
          </a:p>
        </p:txBody>
      </p:sp>
      <p:pic>
        <p:nvPicPr>
          <p:cNvPr id="9" name="Image 8">
            <a:extLst>
              <a:ext uri="{FF2B5EF4-FFF2-40B4-BE49-F238E27FC236}">
                <a16:creationId xmlns="" xmlns:a16="http://schemas.microsoft.com/office/drawing/2014/main" id="{093750E7-246B-49C0-9DAA-5FAEE907C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558" y="1385168"/>
            <a:ext cx="5039428" cy="2524477"/>
          </a:xfrm>
          <a:prstGeom prst="rect">
            <a:avLst/>
          </a:prstGeom>
        </p:spPr>
      </p:pic>
      <p:sp>
        <p:nvSpPr>
          <p:cNvPr id="12" name="Flèche : droite 11">
            <a:extLst>
              <a:ext uri="{FF2B5EF4-FFF2-40B4-BE49-F238E27FC236}">
                <a16:creationId xmlns="" xmlns:a16="http://schemas.microsoft.com/office/drawing/2014/main" id="{C2B4CF04-BDA5-4C48-8CAD-CB5524C750D6}"/>
              </a:ext>
            </a:extLst>
          </p:cNvPr>
          <p:cNvSpPr/>
          <p:nvPr/>
        </p:nvSpPr>
        <p:spPr>
          <a:xfrm rot="10037616">
            <a:off x="2807089" y="2903113"/>
            <a:ext cx="2758360" cy="136064"/>
          </a:xfrm>
          <a:prstGeom prst="right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Tree>
    <p:extLst>
      <p:ext uri="{BB962C8B-B14F-4D97-AF65-F5344CB8AC3E}">
        <p14:creationId xmlns:p14="http://schemas.microsoft.com/office/powerpoint/2010/main" val="9897677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E8C9BF75-C8AC-4FE4-B7B0-F672AAE9A8DF}"/>
              </a:ext>
            </a:extLst>
          </p:cNvPr>
          <p:cNvSpPr>
            <a:spLocks noGrp="1"/>
          </p:cNvSpPr>
          <p:nvPr>
            <p:ph idx="1"/>
          </p:nvPr>
        </p:nvSpPr>
        <p:spPr/>
        <p:txBody>
          <a:bodyPr>
            <a:normAutofit/>
          </a:bodyPr>
          <a:lstStyle/>
          <a:p>
            <a:r>
              <a:rPr lang="fr-FR" sz="1600" dirty="0"/>
              <a:t>D’ici je crée une branche. Et Voila, on sort de l’état HEAD </a:t>
            </a:r>
            <a:r>
              <a:rPr lang="fr-FR" sz="1600" dirty="0" err="1"/>
              <a:t>detached</a:t>
            </a:r>
            <a:endParaRPr lang="fr-FR" sz="1600" dirty="0"/>
          </a:p>
          <a:p>
            <a:endParaRPr lang="fr-FR" sz="1600" dirty="0"/>
          </a:p>
          <a:p>
            <a:endParaRPr lang="fr-FR" sz="1600" dirty="0"/>
          </a:p>
          <a:p>
            <a:endParaRPr lang="fr-FR" sz="1600" dirty="0"/>
          </a:p>
          <a:p>
            <a:endParaRPr lang="fr-FR" sz="1600" dirty="0"/>
          </a:p>
          <a:p>
            <a:endParaRPr lang="fr-FR" sz="1600" dirty="0"/>
          </a:p>
          <a:p>
            <a:endParaRPr lang="fr-FR" sz="1600" dirty="0"/>
          </a:p>
          <a:p>
            <a:endParaRPr lang="fr-FR" sz="1600" dirty="0"/>
          </a:p>
          <a:p>
            <a:endParaRPr lang="fr-FR" sz="1600" dirty="0"/>
          </a:p>
          <a:p>
            <a:endParaRPr lang="fr-FR" sz="1600" dirty="0"/>
          </a:p>
          <a:p>
            <a:r>
              <a:rPr lang="fr-FR" sz="1600" dirty="0"/>
              <a:t>J’aurais très bien pu aussi </a:t>
            </a:r>
            <a:r>
              <a:rPr lang="fr-FR" sz="1600" dirty="0" smtClean="0"/>
              <a:t>effectuer un </a:t>
            </a:r>
            <a:r>
              <a:rPr lang="fr-FR" sz="1600" dirty="0" err="1" smtClean="0"/>
              <a:t>checkout</a:t>
            </a:r>
            <a:r>
              <a:rPr lang="fr-FR" sz="1600" dirty="0" smtClean="0"/>
              <a:t> </a:t>
            </a:r>
            <a:r>
              <a:rPr lang="fr-FR" sz="1600" dirty="0"/>
              <a:t>sur une branche déjà existante. </a:t>
            </a:r>
          </a:p>
          <a:p>
            <a:pPr marL="0" indent="0">
              <a:buNone/>
            </a:pPr>
            <a:endParaRPr lang="fr-FR" sz="1600" dirty="0"/>
          </a:p>
        </p:txBody>
      </p:sp>
      <p:sp>
        <p:nvSpPr>
          <p:cNvPr id="3" name="Titre 2">
            <a:extLst>
              <a:ext uri="{FF2B5EF4-FFF2-40B4-BE49-F238E27FC236}">
                <a16:creationId xmlns="" xmlns:a16="http://schemas.microsoft.com/office/drawing/2014/main" id="{E215A3F5-6E18-4393-9543-9F4781366365}"/>
              </a:ext>
            </a:extLst>
          </p:cNvPr>
          <p:cNvSpPr>
            <a:spLocks noGrp="1"/>
          </p:cNvSpPr>
          <p:nvPr>
            <p:ph type="title"/>
          </p:nvPr>
        </p:nvSpPr>
        <p:spPr/>
        <p:txBody>
          <a:bodyPr/>
          <a:lstStyle/>
          <a:p>
            <a:r>
              <a:rPr lang="fr-FR" dirty="0"/>
              <a:t>L’Etat « HEAD </a:t>
            </a:r>
            <a:r>
              <a:rPr lang="fr-FR" dirty="0" err="1"/>
              <a:t>Detached</a:t>
            </a:r>
            <a:r>
              <a:rPr lang="fr-FR" dirty="0"/>
              <a:t> » not </a:t>
            </a:r>
            <a:r>
              <a:rPr lang="fr-FR" dirty="0" err="1"/>
              <a:t>that</a:t>
            </a:r>
            <a:r>
              <a:rPr lang="fr-FR" dirty="0"/>
              <a:t> </a:t>
            </a:r>
            <a:r>
              <a:rPr lang="fr-FR" dirty="0" err="1"/>
              <a:t>scary</a:t>
            </a:r>
            <a:r>
              <a:rPr lang="fr-FR" dirty="0"/>
              <a:t>…</a:t>
            </a:r>
          </a:p>
        </p:txBody>
      </p:sp>
      <p:sp>
        <p:nvSpPr>
          <p:cNvPr id="4" name="Espace réservé du pied de page 3">
            <a:extLst>
              <a:ext uri="{FF2B5EF4-FFF2-40B4-BE49-F238E27FC236}">
                <a16:creationId xmlns="" xmlns:a16="http://schemas.microsoft.com/office/drawing/2014/main" id="{4D363015-F325-4F7D-9B4D-E24783BD5B9C}"/>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81079ED7-D823-42EE-9943-D00174265540}"/>
              </a:ext>
            </a:extLst>
          </p:cNvPr>
          <p:cNvSpPr>
            <a:spLocks noGrp="1"/>
          </p:cNvSpPr>
          <p:nvPr>
            <p:ph type="sldNum" sz="quarter" idx="12"/>
          </p:nvPr>
        </p:nvSpPr>
        <p:spPr/>
        <p:txBody>
          <a:bodyPr/>
          <a:lstStyle/>
          <a:p>
            <a:pPr>
              <a:defRPr/>
            </a:pPr>
            <a:fld id="{276219AF-F5ED-455B-A512-B03AB3602319}" type="slidenum">
              <a:rPr lang="fr-FR" smtClean="0"/>
              <a:pPr>
                <a:defRPr/>
              </a:pPr>
              <a:t>82</a:t>
            </a:fld>
            <a:endParaRPr lang="fr-FR" dirty="0"/>
          </a:p>
        </p:txBody>
      </p:sp>
      <p:pic>
        <p:nvPicPr>
          <p:cNvPr id="7" name="Image 6">
            <a:extLst>
              <a:ext uri="{FF2B5EF4-FFF2-40B4-BE49-F238E27FC236}">
                <a16:creationId xmlns="" xmlns:a16="http://schemas.microsoft.com/office/drawing/2014/main" id="{82E0C8B9-05C6-4503-8EB9-D65E4EACB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1347614"/>
            <a:ext cx="4172532" cy="1943371"/>
          </a:xfrm>
          <a:prstGeom prst="rect">
            <a:avLst/>
          </a:prstGeom>
        </p:spPr>
      </p:pic>
    </p:spTree>
    <p:extLst>
      <p:ext uri="{BB962C8B-B14F-4D97-AF65-F5344CB8AC3E}">
        <p14:creationId xmlns:p14="http://schemas.microsoft.com/office/powerpoint/2010/main" val="15346086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E8C9BF75-C8AC-4FE4-B7B0-F672AAE9A8DF}"/>
              </a:ext>
            </a:extLst>
          </p:cNvPr>
          <p:cNvSpPr>
            <a:spLocks noGrp="1"/>
          </p:cNvSpPr>
          <p:nvPr>
            <p:ph idx="1"/>
          </p:nvPr>
        </p:nvSpPr>
        <p:spPr/>
        <p:txBody>
          <a:bodyPr>
            <a:normAutofit/>
          </a:bodyPr>
          <a:lstStyle/>
          <a:p>
            <a:r>
              <a:rPr lang="fr-FR" sz="1600" dirty="0"/>
              <a:t>Pour résumer:</a:t>
            </a:r>
          </a:p>
        </p:txBody>
      </p:sp>
      <p:sp>
        <p:nvSpPr>
          <p:cNvPr id="3" name="Titre 2">
            <a:extLst>
              <a:ext uri="{FF2B5EF4-FFF2-40B4-BE49-F238E27FC236}">
                <a16:creationId xmlns="" xmlns:a16="http://schemas.microsoft.com/office/drawing/2014/main" id="{E215A3F5-6E18-4393-9543-9F4781366365}"/>
              </a:ext>
            </a:extLst>
          </p:cNvPr>
          <p:cNvSpPr>
            <a:spLocks noGrp="1"/>
          </p:cNvSpPr>
          <p:nvPr>
            <p:ph type="title"/>
          </p:nvPr>
        </p:nvSpPr>
        <p:spPr/>
        <p:txBody>
          <a:bodyPr/>
          <a:lstStyle/>
          <a:p>
            <a:r>
              <a:rPr lang="fr-FR" dirty="0"/>
              <a:t>L’Etat « HEAD </a:t>
            </a:r>
            <a:r>
              <a:rPr lang="fr-FR" dirty="0" err="1"/>
              <a:t>Detached</a:t>
            </a:r>
            <a:r>
              <a:rPr lang="fr-FR" dirty="0"/>
              <a:t> » not </a:t>
            </a:r>
            <a:r>
              <a:rPr lang="fr-FR" dirty="0" err="1"/>
              <a:t>that</a:t>
            </a:r>
            <a:r>
              <a:rPr lang="fr-FR" dirty="0"/>
              <a:t> </a:t>
            </a:r>
            <a:r>
              <a:rPr lang="fr-FR" dirty="0" err="1"/>
              <a:t>scary</a:t>
            </a:r>
            <a:r>
              <a:rPr lang="fr-FR" dirty="0"/>
              <a:t>…</a:t>
            </a:r>
          </a:p>
        </p:txBody>
      </p:sp>
      <p:sp>
        <p:nvSpPr>
          <p:cNvPr id="4" name="Espace réservé du pied de page 3">
            <a:extLst>
              <a:ext uri="{FF2B5EF4-FFF2-40B4-BE49-F238E27FC236}">
                <a16:creationId xmlns="" xmlns:a16="http://schemas.microsoft.com/office/drawing/2014/main" id="{4D363015-F325-4F7D-9B4D-E24783BD5B9C}"/>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81079ED7-D823-42EE-9943-D00174265540}"/>
              </a:ext>
            </a:extLst>
          </p:cNvPr>
          <p:cNvSpPr>
            <a:spLocks noGrp="1"/>
          </p:cNvSpPr>
          <p:nvPr>
            <p:ph type="sldNum" sz="quarter" idx="12"/>
          </p:nvPr>
        </p:nvSpPr>
        <p:spPr/>
        <p:txBody>
          <a:bodyPr/>
          <a:lstStyle/>
          <a:p>
            <a:pPr>
              <a:defRPr/>
            </a:pPr>
            <a:fld id="{276219AF-F5ED-455B-A512-B03AB3602319}" type="slidenum">
              <a:rPr lang="fr-FR" smtClean="0"/>
              <a:pPr>
                <a:defRPr/>
              </a:pPr>
              <a:t>83</a:t>
            </a:fld>
            <a:endParaRPr lang="fr-FR" dirty="0"/>
          </a:p>
        </p:txBody>
      </p:sp>
      <p:pic>
        <p:nvPicPr>
          <p:cNvPr id="11" name="Image 10">
            <a:extLst>
              <a:ext uri="{FF2B5EF4-FFF2-40B4-BE49-F238E27FC236}">
                <a16:creationId xmlns="" xmlns:a16="http://schemas.microsoft.com/office/drawing/2014/main" id="{CD1863F7-1511-4C89-A576-14DA72813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1989248"/>
            <a:ext cx="3734321" cy="2248214"/>
          </a:xfrm>
          <a:prstGeom prst="rect">
            <a:avLst/>
          </a:prstGeom>
        </p:spPr>
      </p:pic>
      <p:pic>
        <p:nvPicPr>
          <p:cNvPr id="13" name="Image 12">
            <a:extLst>
              <a:ext uri="{FF2B5EF4-FFF2-40B4-BE49-F238E27FC236}">
                <a16:creationId xmlns="" xmlns:a16="http://schemas.microsoft.com/office/drawing/2014/main" id="{3BF81676-EA69-45C3-8D4B-5F75F0348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923678"/>
            <a:ext cx="3734321" cy="2248214"/>
          </a:xfrm>
          <a:prstGeom prst="rect">
            <a:avLst/>
          </a:prstGeom>
        </p:spPr>
      </p:pic>
      <p:cxnSp>
        <p:nvCxnSpPr>
          <p:cNvPr id="15" name="Connecteur droit avec flèche 14">
            <a:extLst>
              <a:ext uri="{FF2B5EF4-FFF2-40B4-BE49-F238E27FC236}">
                <a16:creationId xmlns="" xmlns:a16="http://schemas.microsoft.com/office/drawing/2014/main" id="{E53A8A65-3241-4472-B58A-65F307522F08}"/>
              </a:ext>
            </a:extLst>
          </p:cNvPr>
          <p:cNvCxnSpPr>
            <a:cxnSpLocks/>
          </p:cNvCxnSpPr>
          <p:nvPr/>
        </p:nvCxnSpPr>
        <p:spPr>
          <a:xfrm>
            <a:off x="7380312" y="2427734"/>
            <a:ext cx="720080" cy="576064"/>
          </a:xfrm>
          <a:prstGeom prst="straightConnector1">
            <a:avLst/>
          </a:prstGeom>
          <a:ln>
            <a:solidFill>
              <a:schemeClr val="bg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 xmlns:a16="http://schemas.microsoft.com/office/drawing/2014/main" id="{18B09850-ABB8-413B-A0F2-162926B37606}"/>
              </a:ext>
            </a:extLst>
          </p:cNvPr>
          <p:cNvSpPr txBox="1"/>
          <p:nvPr/>
        </p:nvSpPr>
        <p:spPr>
          <a:xfrm>
            <a:off x="1614624" y="1536538"/>
            <a:ext cx="1584176" cy="360040"/>
          </a:xfrm>
          <a:prstGeom prst="rect">
            <a:avLst/>
          </a:prstGeom>
          <a:noFill/>
        </p:spPr>
        <p:txBody>
          <a:bodyPr wrap="square" lIns="0" tIns="0" rIns="0" bIns="0" rtlCol="0">
            <a:noAutofit/>
          </a:bodyPr>
          <a:lstStyle/>
          <a:p>
            <a:r>
              <a:rPr lang="fr-FR" sz="1400" dirty="0">
                <a:solidFill>
                  <a:schemeClr val="bg1">
                    <a:lumMod val="50000"/>
                  </a:schemeClr>
                </a:solidFill>
              </a:rPr>
              <a:t>HEAD </a:t>
            </a:r>
            <a:r>
              <a:rPr lang="fr-FR" sz="1400" dirty="0" err="1">
                <a:solidFill>
                  <a:schemeClr val="bg1">
                    <a:lumMod val="50000"/>
                  </a:schemeClr>
                </a:solidFill>
              </a:rPr>
              <a:t>Detached</a:t>
            </a:r>
            <a:endParaRPr lang="fr-FR" sz="1400" dirty="0">
              <a:solidFill>
                <a:schemeClr val="bg1">
                  <a:lumMod val="50000"/>
                </a:schemeClr>
              </a:solidFill>
            </a:endParaRPr>
          </a:p>
        </p:txBody>
      </p:sp>
      <p:sp>
        <p:nvSpPr>
          <p:cNvPr id="19" name="ZoneTexte 18">
            <a:extLst>
              <a:ext uri="{FF2B5EF4-FFF2-40B4-BE49-F238E27FC236}">
                <a16:creationId xmlns="" xmlns:a16="http://schemas.microsoft.com/office/drawing/2014/main" id="{2C693AF4-D9C4-41A0-A489-1E2B29CABAF9}"/>
              </a:ext>
            </a:extLst>
          </p:cNvPr>
          <p:cNvSpPr txBox="1"/>
          <p:nvPr/>
        </p:nvSpPr>
        <p:spPr>
          <a:xfrm>
            <a:off x="6156176" y="1563638"/>
            <a:ext cx="2073489" cy="360040"/>
          </a:xfrm>
          <a:prstGeom prst="rect">
            <a:avLst/>
          </a:prstGeom>
          <a:noFill/>
        </p:spPr>
        <p:txBody>
          <a:bodyPr wrap="square" lIns="0" tIns="0" rIns="0" bIns="0" rtlCol="0">
            <a:noAutofit/>
          </a:bodyPr>
          <a:lstStyle/>
          <a:p>
            <a:r>
              <a:rPr lang="fr-FR" sz="1400" dirty="0">
                <a:solidFill>
                  <a:schemeClr val="bg1">
                    <a:lumMod val="50000"/>
                  </a:schemeClr>
                </a:solidFill>
              </a:rPr>
              <a:t>HEAD PAS </a:t>
            </a:r>
            <a:r>
              <a:rPr lang="fr-FR" sz="1400" dirty="0" err="1">
                <a:solidFill>
                  <a:schemeClr val="bg1">
                    <a:lumMod val="50000"/>
                  </a:schemeClr>
                </a:solidFill>
              </a:rPr>
              <a:t>Detached</a:t>
            </a:r>
            <a:endParaRPr lang="fr-FR" sz="1400" dirty="0">
              <a:solidFill>
                <a:schemeClr val="bg1">
                  <a:lumMod val="50000"/>
                </a:schemeClr>
              </a:solidFill>
            </a:endParaRPr>
          </a:p>
        </p:txBody>
      </p:sp>
    </p:spTree>
    <p:extLst>
      <p:ext uri="{BB962C8B-B14F-4D97-AF65-F5344CB8AC3E}">
        <p14:creationId xmlns:p14="http://schemas.microsoft.com/office/powerpoint/2010/main" val="2623952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smtClean="0"/>
              <a:t>Pour aller plus loin : </a:t>
            </a:r>
            <a:br>
              <a:rPr lang="fr-FR" dirty="0" smtClean="0"/>
            </a:br>
            <a:r>
              <a:rPr lang="fr-FR" dirty="0" smtClean="0"/>
              <a:t>Le </a:t>
            </a:r>
            <a:r>
              <a:rPr lang="fr-FR" dirty="0" err="1" smtClean="0"/>
              <a:t>Rebase</a:t>
            </a:r>
            <a:endParaRPr lang="fr-FR" dirty="0"/>
          </a:p>
        </p:txBody>
      </p:sp>
      <p:sp>
        <p:nvSpPr>
          <p:cNvPr id="4" name="Espace réservé du pied de page 3"/>
          <p:cNvSpPr>
            <a:spLocks noGrp="1"/>
          </p:cNvSpPr>
          <p:nvPr>
            <p:ph type="ftr" sz="quarter" idx="11"/>
          </p:nvPr>
        </p:nvSpPr>
        <p:spPr/>
        <p:txBody>
          <a:bodyPr/>
          <a:lstStyle/>
          <a:p>
            <a:pPr>
              <a:defRPr/>
            </a:pPr>
            <a:r>
              <a:rPr lang="fr-FR" dirty="0"/>
              <a:t>Git</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84</a:t>
            </a:fld>
            <a:endParaRPr lang="fr-FR" dirty="0"/>
          </a:p>
        </p:txBody>
      </p:sp>
    </p:spTree>
    <p:extLst>
      <p:ext uri="{BB962C8B-B14F-4D97-AF65-F5344CB8AC3E}">
        <p14:creationId xmlns:p14="http://schemas.microsoft.com/office/powerpoint/2010/main" val="19373045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27FB7399-A2ED-472C-ABF6-36947783CA34}"/>
              </a:ext>
            </a:extLst>
          </p:cNvPr>
          <p:cNvSpPr>
            <a:spLocks noGrp="1"/>
          </p:cNvSpPr>
          <p:nvPr>
            <p:ph idx="1"/>
          </p:nvPr>
        </p:nvSpPr>
        <p:spPr/>
        <p:txBody>
          <a:bodyPr/>
          <a:lstStyle/>
          <a:p>
            <a:r>
              <a:rPr lang="fr-FR" dirty="0"/>
              <a:t>Rebase: On </a:t>
            </a:r>
            <a:r>
              <a:rPr lang="fr-FR" dirty="0" err="1"/>
              <a:t>ré-écrit</a:t>
            </a:r>
            <a:r>
              <a:rPr lang="fr-FR" dirty="0"/>
              <a:t> l’historique en réappliquant un a un des </a:t>
            </a:r>
            <a:r>
              <a:rPr lang="fr-FR" dirty="0" err="1"/>
              <a:t>commits</a:t>
            </a:r>
            <a:r>
              <a:rPr lang="fr-FR" dirty="0"/>
              <a:t> venu d’une autre branche. (Différent du merge où au pire on créer un commit). Comme on ré -écrit l’historique, même si c’est ce qu’on veut quand on rebase, c’est incohérent avec l’historique actuel donc Git bloque le push automatiquement. Pour push sur une branche on est obligé de git push - -force pour forcer le push. Potentiellement dangereux</a:t>
            </a:r>
          </a:p>
        </p:txBody>
      </p:sp>
      <p:sp>
        <p:nvSpPr>
          <p:cNvPr id="3" name="Titre 2">
            <a:extLst>
              <a:ext uri="{FF2B5EF4-FFF2-40B4-BE49-F238E27FC236}">
                <a16:creationId xmlns="" xmlns:a16="http://schemas.microsoft.com/office/drawing/2014/main" id="{71EC2933-146C-4C3C-B4D9-3633C01DB799}"/>
              </a:ext>
            </a:extLst>
          </p:cNvPr>
          <p:cNvSpPr>
            <a:spLocks noGrp="1"/>
          </p:cNvSpPr>
          <p:nvPr>
            <p:ph type="title"/>
          </p:nvPr>
        </p:nvSpPr>
        <p:spPr/>
        <p:txBody>
          <a:bodyPr/>
          <a:lstStyle/>
          <a:p>
            <a:r>
              <a:rPr lang="fr-FR" dirty="0"/>
              <a:t>Les branches – Rebase vs Merge</a:t>
            </a:r>
          </a:p>
        </p:txBody>
      </p:sp>
      <p:sp>
        <p:nvSpPr>
          <p:cNvPr id="4" name="Espace réservé du pied de page 3">
            <a:extLst>
              <a:ext uri="{FF2B5EF4-FFF2-40B4-BE49-F238E27FC236}">
                <a16:creationId xmlns="" xmlns:a16="http://schemas.microsoft.com/office/drawing/2014/main" id="{68D32248-D794-4F46-B06E-4AD176494BAB}"/>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C27E444E-8C9F-474C-9D66-2C2957D4C2BF}"/>
              </a:ext>
            </a:extLst>
          </p:cNvPr>
          <p:cNvSpPr>
            <a:spLocks noGrp="1"/>
          </p:cNvSpPr>
          <p:nvPr>
            <p:ph type="sldNum" sz="quarter" idx="12"/>
          </p:nvPr>
        </p:nvSpPr>
        <p:spPr/>
        <p:txBody>
          <a:bodyPr/>
          <a:lstStyle/>
          <a:p>
            <a:pPr>
              <a:defRPr/>
            </a:pPr>
            <a:fld id="{276219AF-F5ED-455B-A512-B03AB3602319}" type="slidenum">
              <a:rPr lang="fr-FR" smtClean="0"/>
              <a:pPr>
                <a:defRPr/>
              </a:pPr>
              <a:t>85</a:t>
            </a:fld>
            <a:endParaRPr lang="fr-FR" dirty="0"/>
          </a:p>
        </p:txBody>
      </p:sp>
      <p:pic>
        <p:nvPicPr>
          <p:cNvPr id="12" name="Image 11">
            <a:extLst>
              <a:ext uri="{FF2B5EF4-FFF2-40B4-BE49-F238E27FC236}">
                <a16:creationId xmlns="" xmlns:a16="http://schemas.microsoft.com/office/drawing/2014/main" id="{82B69AE9-EBBA-4194-9F13-7BC09AC10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528269"/>
            <a:ext cx="3509342" cy="1176785"/>
          </a:xfrm>
          <a:prstGeom prst="rect">
            <a:avLst/>
          </a:prstGeom>
        </p:spPr>
      </p:pic>
      <p:pic>
        <p:nvPicPr>
          <p:cNvPr id="14" name="Image 13">
            <a:extLst>
              <a:ext uri="{FF2B5EF4-FFF2-40B4-BE49-F238E27FC236}">
                <a16:creationId xmlns="" xmlns:a16="http://schemas.microsoft.com/office/drawing/2014/main" id="{395D6FC1-E740-4DAA-9813-A0054061E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3801054"/>
            <a:ext cx="6187078" cy="1155418"/>
          </a:xfrm>
          <a:prstGeom prst="rect">
            <a:avLst/>
          </a:prstGeom>
        </p:spPr>
      </p:pic>
      <p:sp>
        <p:nvSpPr>
          <p:cNvPr id="10" name="Flèche : droite 9">
            <a:extLst>
              <a:ext uri="{FF2B5EF4-FFF2-40B4-BE49-F238E27FC236}">
                <a16:creationId xmlns="" xmlns:a16="http://schemas.microsoft.com/office/drawing/2014/main" id="{CC959F65-99AF-40AA-AD33-EE601C8DA00A}"/>
              </a:ext>
            </a:extLst>
          </p:cNvPr>
          <p:cNvSpPr/>
          <p:nvPr/>
        </p:nvSpPr>
        <p:spPr>
          <a:xfrm rot="2784013">
            <a:off x="4344795" y="3682358"/>
            <a:ext cx="576064" cy="216024"/>
          </a:xfrm>
          <a:prstGeom prst="right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algn="ctr"/>
            <a:endParaRPr lang="fr-FR" sz="1400" dirty="0">
              <a:solidFill>
                <a:schemeClr val="tx1"/>
              </a:solidFill>
            </a:endParaRPr>
          </a:p>
        </p:txBody>
      </p:sp>
    </p:spTree>
    <p:extLst>
      <p:ext uri="{BB962C8B-B14F-4D97-AF65-F5344CB8AC3E}">
        <p14:creationId xmlns:p14="http://schemas.microsoft.com/office/powerpoint/2010/main" val="18142517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27FB7399-A2ED-472C-ABF6-36947783CA34}"/>
              </a:ext>
            </a:extLst>
          </p:cNvPr>
          <p:cNvSpPr>
            <a:spLocks noGrp="1"/>
          </p:cNvSpPr>
          <p:nvPr>
            <p:ph idx="1"/>
          </p:nvPr>
        </p:nvSpPr>
        <p:spPr/>
        <p:txBody>
          <a:bodyPr>
            <a:normAutofit/>
          </a:bodyPr>
          <a:lstStyle/>
          <a:p>
            <a:r>
              <a:rPr lang="fr-FR" dirty="0"/>
              <a:t>Selon git il y a deux approches : </a:t>
            </a:r>
          </a:p>
          <a:p>
            <a:pPr lvl="1"/>
            <a:r>
              <a:rPr lang="fr-FR" dirty="0"/>
              <a:t>Soit on veut que l’historique soit tel qu’il a réellement été. On ne touche à rien =&gt; on utilise que le merge. </a:t>
            </a:r>
          </a:p>
          <a:p>
            <a:pPr lvl="1"/>
            <a:r>
              <a:rPr lang="fr-FR" dirty="0"/>
              <a:t>Soit on veut qu’il </a:t>
            </a:r>
            <a:r>
              <a:rPr lang="fr-FR" dirty="0" err="1"/>
              <a:t>réprésente</a:t>
            </a:r>
            <a:r>
              <a:rPr lang="fr-FR" dirty="0"/>
              <a:t> comment le projet aurait du être fait (et qu’il soit propre et linéaire) sans montrer les petites erreurs ou fix etc… =&gt; rebase pour rendre plus jolie l’historique. </a:t>
            </a:r>
          </a:p>
          <a:p>
            <a:pPr lvl="1"/>
            <a:endParaRPr lang="fr-FR" dirty="0"/>
          </a:p>
          <a:p>
            <a:pPr lvl="1"/>
            <a:endParaRPr lang="fr-FR" dirty="0"/>
          </a:p>
          <a:p>
            <a:pPr marL="179387" lvl="1" indent="0">
              <a:buNone/>
            </a:pPr>
            <a:r>
              <a:rPr lang="fr-FR" dirty="0"/>
              <a:t>C’est juste un choix de philosophie d’équipe/projet. Néanmoins selon Git eux même, on peut « rebase » en local afin d’avoir un historique propre en local (on peut réécrire l’historique cela n’impacte que nous). Mais en </a:t>
            </a:r>
            <a:r>
              <a:rPr lang="fr-FR" dirty="0" err="1"/>
              <a:t>remote</a:t>
            </a:r>
            <a:r>
              <a:rPr lang="fr-FR" dirty="0"/>
              <a:t> on ne rebase jamais. On merge. </a:t>
            </a:r>
          </a:p>
          <a:p>
            <a:pPr marL="179387" lvl="1" indent="0">
              <a:buNone/>
            </a:pPr>
            <a:endParaRPr lang="fr-FR" dirty="0"/>
          </a:p>
          <a:p>
            <a:pPr marL="179387" lvl="1" indent="0" algn="ctr">
              <a:buNone/>
            </a:pPr>
            <a:r>
              <a:rPr lang="fr-FR" dirty="0"/>
              <a:t>« Never rebase </a:t>
            </a:r>
            <a:r>
              <a:rPr lang="fr-FR" dirty="0" err="1"/>
              <a:t>something</a:t>
            </a:r>
            <a:r>
              <a:rPr lang="fr-FR" dirty="0"/>
              <a:t> </a:t>
            </a:r>
            <a:r>
              <a:rPr lang="fr-FR" dirty="0" err="1"/>
              <a:t>you</a:t>
            </a:r>
            <a:r>
              <a:rPr lang="fr-FR" dirty="0"/>
              <a:t> push </a:t>
            </a:r>
            <a:r>
              <a:rPr lang="fr-FR" dirty="0" err="1"/>
              <a:t>somewhere</a:t>
            </a:r>
            <a:r>
              <a:rPr lang="fr-FR" dirty="0"/>
              <a:t> »…</a:t>
            </a:r>
          </a:p>
        </p:txBody>
      </p:sp>
      <p:sp>
        <p:nvSpPr>
          <p:cNvPr id="3" name="Titre 2">
            <a:extLst>
              <a:ext uri="{FF2B5EF4-FFF2-40B4-BE49-F238E27FC236}">
                <a16:creationId xmlns="" xmlns:a16="http://schemas.microsoft.com/office/drawing/2014/main" id="{71EC2933-146C-4C3C-B4D9-3633C01DB799}"/>
              </a:ext>
            </a:extLst>
          </p:cNvPr>
          <p:cNvSpPr>
            <a:spLocks noGrp="1"/>
          </p:cNvSpPr>
          <p:nvPr>
            <p:ph type="title"/>
          </p:nvPr>
        </p:nvSpPr>
        <p:spPr/>
        <p:txBody>
          <a:bodyPr/>
          <a:lstStyle/>
          <a:p>
            <a:r>
              <a:rPr lang="fr-FR" dirty="0"/>
              <a:t>Les branches – Rebase vs Merge</a:t>
            </a:r>
          </a:p>
        </p:txBody>
      </p:sp>
      <p:sp>
        <p:nvSpPr>
          <p:cNvPr id="4" name="Espace réservé du pied de page 3">
            <a:extLst>
              <a:ext uri="{FF2B5EF4-FFF2-40B4-BE49-F238E27FC236}">
                <a16:creationId xmlns="" xmlns:a16="http://schemas.microsoft.com/office/drawing/2014/main" id="{68D32248-D794-4F46-B06E-4AD176494BAB}"/>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C27E444E-8C9F-474C-9D66-2C2957D4C2BF}"/>
              </a:ext>
            </a:extLst>
          </p:cNvPr>
          <p:cNvSpPr>
            <a:spLocks noGrp="1"/>
          </p:cNvSpPr>
          <p:nvPr>
            <p:ph type="sldNum" sz="quarter" idx="12"/>
          </p:nvPr>
        </p:nvSpPr>
        <p:spPr/>
        <p:txBody>
          <a:bodyPr/>
          <a:lstStyle/>
          <a:p>
            <a:pPr>
              <a:defRPr/>
            </a:pPr>
            <a:fld id="{276219AF-F5ED-455B-A512-B03AB3602319}" type="slidenum">
              <a:rPr lang="fr-FR" smtClean="0"/>
              <a:pPr>
                <a:defRPr/>
              </a:pPr>
              <a:t>86</a:t>
            </a:fld>
            <a:endParaRPr lang="fr-FR" dirty="0"/>
          </a:p>
        </p:txBody>
      </p:sp>
    </p:spTree>
    <p:extLst>
      <p:ext uri="{BB962C8B-B14F-4D97-AF65-F5344CB8AC3E}">
        <p14:creationId xmlns:p14="http://schemas.microsoft.com/office/powerpoint/2010/main" val="32235130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smtClean="0"/>
              <a:t>Pour aller encore plus loin : </a:t>
            </a:r>
            <a:br>
              <a:rPr lang="fr-FR" dirty="0" smtClean="0"/>
            </a:br>
            <a:r>
              <a:rPr lang="fr-FR" dirty="0" smtClean="0"/>
              <a:t>La différence entre git et Les autres VCS</a:t>
            </a:r>
            <a:endParaRPr lang="fr-FR" dirty="0"/>
          </a:p>
        </p:txBody>
      </p:sp>
      <p:sp>
        <p:nvSpPr>
          <p:cNvPr id="4" name="Espace réservé du pied de page 3"/>
          <p:cNvSpPr>
            <a:spLocks noGrp="1"/>
          </p:cNvSpPr>
          <p:nvPr>
            <p:ph type="ftr" sz="quarter" idx="11"/>
          </p:nvPr>
        </p:nvSpPr>
        <p:spPr/>
        <p:txBody>
          <a:bodyPr/>
          <a:lstStyle/>
          <a:p>
            <a:pPr>
              <a:defRPr/>
            </a:pPr>
            <a:r>
              <a:rPr lang="fr-FR" dirty="0"/>
              <a:t>Git</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87</a:t>
            </a:fld>
            <a:endParaRPr lang="fr-FR" dirty="0"/>
          </a:p>
        </p:txBody>
      </p:sp>
    </p:spTree>
    <p:extLst>
      <p:ext uri="{BB962C8B-B14F-4D97-AF65-F5344CB8AC3E}">
        <p14:creationId xmlns:p14="http://schemas.microsoft.com/office/powerpoint/2010/main" val="25662416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CA99C341-8641-4E08-8E1E-DF06E5F7A88F}"/>
              </a:ext>
            </a:extLst>
          </p:cNvPr>
          <p:cNvSpPr>
            <a:spLocks noGrp="1"/>
          </p:cNvSpPr>
          <p:nvPr>
            <p:ph idx="1"/>
          </p:nvPr>
        </p:nvSpPr>
        <p:spPr/>
        <p:txBody>
          <a:bodyPr/>
          <a:lstStyle/>
          <a:p>
            <a:endParaRPr lang="fr-FR" dirty="0" smtClean="0"/>
          </a:p>
          <a:p>
            <a:endParaRPr lang="fr-FR" dirty="0"/>
          </a:p>
          <a:p>
            <a:endParaRPr lang="fr-FR" dirty="0" smtClean="0"/>
          </a:p>
          <a:p>
            <a:endParaRPr lang="fr-FR" dirty="0"/>
          </a:p>
          <a:p>
            <a:r>
              <a:rPr lang="fr-FR" dirty="0" smtClean="0"/>
              <a:t>Une </a:t>
            </a:r>
            <a:r>
              <a:rPr lang="fr-FR" dirty="0"/>
              <a:t>des grosses différences entre Git et les autres systèmes de gestion des versions c’est qu’au lieu d’enregistrer les différentes versions de chaque fichier indépendamment des autres,</a:t>
            </a:r>
          </a:p>
        </p:txBody>
      </p:sp>
      <p:sp>
        <p:nvSpPr>
          <p:cNvPr id="3" name="Titre 2">
            <a:extLst>
              <a:ext uri="{FF2B5EF4-FFF2-40B4-BE49-F238E27FC236}">
                <a16:creationId xmlns="" xmlns:a16="http://schemas.microsoft.com/office/drawing/2014/main" id="{34F393D0-EB11-4720-9C89-CC34A702FC8D}"/>
              </a:ext>
            </a:extLst>
          </p:cNvPr>
          <p:cNvSpPr>
            <a:spLocks noGrp="1"/>
          </p:cNvSpPr>
          <p:nvPr>
            <p:ph type="title"/>
          </p:nvPr>
        </p:nvSpPr>
        <p:spPr/>
        <p:txBody>
          <a:bodyPr/>
          <a:lstStyle/>
          <a:p>
            <a:r>
              <a:rPr lang="fr-FR" dirty="0"/>
              <a:t>Les autres VCS</a:t>
            </a:r>
          </a:p>
        </p:txBody>
      </p:sp>
      <p:sp>
        <p:nvSpPr>
          <p:cNvPr id="4" name="Espace réservé du pied de page 3">
            <a:extLst>
              <a:ext uri="{FF2B5EF4-FFF2-40B4-BE49-F238E27FC236}">
                <a16:creationId xmlns="" xmlns:a16="http://schemas.microsoft.com/office/drawing/2014/main" id="{A2B31471-0487-4C3B-AA7A-412511B6CBE1}"/>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49A633AC-7E86-4DB8-96B4-E12998D23730}"/>
              </a:ext>
            </a:extLst>
          </p:cNvPr>
          <p:cNvSpPr>
            <a:spLocks noGrp="1"/>
          </p:cNvSpPr>
          <p:nvPr>
            <p:ph type="sldNum" sz="quarter" idx="12"/>
          </p:nvPr>
        </p:nvSpPr>
        <p:spPr/>
        <p:txBody>
          <a:bodyPr/>
          <a:lstStyle/>
          <a:p>
            <a:pPr>
              <a:defRPr/>
            </a:pPr>
            <a:fld id="{276219AF-F5ED-455B-A512-B03AB3602319}" type="slidenum">
              <a:rPr lang="fr-FR" smtClean="0"/>
              <a:pPr>
                <a:defRPr/>
              </a:pPr>
              <a:t>88</a:t>
            </a:fld>
            <a:endParaRPr lang="fr-FR" dirty="0"/>
          </a:p>
        </p:txBody>
      </p:sp>
    </p:spTree>
    <p:extLst>
      <p:ext uri="{BB962C8B-B14F-4D97-AF65-F5344CB8AC3E}">
        <p14:creationId xmlns:p14="http://schemas.microsoft.com/office/powerpoint/2010/main" val="13156757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181E0BF8-769C-4007-A06F-683ACE44E52D}"/>
              </a:ext>
            </a:extLst>
          </p:cNvPr>
          <p:cNvSpPr>
            <a:spLocks noGrp="1"/>
          </p:cNvSpPr>
          <p:nvPr>
            <p:ph type="title"/>
          </p:nvPr>
        </p:nvSpPr>
        <p:spPr/>
        <p:txBody>
          <a:bodyPr/>
          <a:lstStyle/>
          <a:p>
            <a:r>
              <a:rPr lang="fr-FR" dirty="0"/>
              <a:t>Les autres VCS</a:t>
            </a:r>
          </a:p>
        </p:txBody>
      </p:sp>
      <p:sp>
        <p:nvSpPr>
          <p:cNvPr id="4" name="Espace réservé du pied de page 3">
            <a:extLst>
              <a:ext uri="{FF2B5EF4-FFF2-40B4-BE49-F238E27FC236}">
                <a16:creationId xmlns="" xmlns:a16="http://schemas.microsoft.com/office/drawing/2014/main" id="{3D590D34-542B-446A-87D4-71A8BDE511AF}"/>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577423D8-EB31-4502-86F8-DDA83727D407}"/>
              </a:ext>
            </a:extLst>
          </p:cNvPr>
          <p:cNvSpPr>
            <a:spLocks noGrp="1"/>
          </p:cNvSpPr>
          <p:nvPr>
            <p:ph type="sldNum" sz="quarter" idx="12"/>
          </p:nvPr>
        </p:nvSpPr>
        <p:spPr/>
        <p:txBody>
          <a:bodyPr/>
          <a:lstStyle/>
          <a:p>
            <a:pPr>
              <a:defRPr/>
            </a:pPr>
            <a:fld id="{276219AF-F5ED-455B-A512-B03AB3602319}" type="slidenum">
              <a:rPr lang="fr-FR" smtClean="0"/>
              <a:pPr>
                <a:defRPr/>
              </a:pPr>
              <a:t>89</a:t>
            </a:fld>
            <a:endParaRPr lang="fr-FR" dirty="0"/>
          </a:p>
        </p:txBody>
      </p:sp>
      <p:pic>
        <p:nvPicPr>
          <p:cNvPr id="6" name="Espace réservé du contenu 5" descr="C:\Users\b22504\AppData\Local\Microsoft\Windows\INetCache\Content.Word\deltas.png">
            <a:extLst>
              <a:ext uri="{FF2B5EF4-FFF2-40B4-BE49-F238E27FC236}">
                <a16:creationId xmlns="" xmlns:a16="http://schemas.microsoft.com/office/drawing/2014/main" id="{A40DDA73-90E1-459A-BD80-1A2EB179DD5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3587" y="1176259"/>
            <a:ext cx="7620000" cy="2952750"/>
          </a:xfrm>
          <a:prstGeom prst="rect">
            <a:avLst/>
          </a:prstGeom>
          <a:noFill/>
          <a:ln>
            <a:noFill/>
          </a:ln>
        </p:spPr>
      </p:pic>
      <p:sp>
        <p:nvSpPr>
          <p:cNvPr id="7" name="ZoneTexte 6">
            <a:extLst>
              <a:ext uri="{FF2B5EF4-FFF2-40B4-BE49-F238E27FC236}">
                <a16:creationId xmlns="" xmlns:a16="http://schemas.microsoft.com/office/drawing/2014/main" id="{9C043EBF-DA82-43BE-BAA4-57FFD8166F9C}"/>
              </a:ext>
            </a:extLst>
          </p:cNvPr>
          <p:cNvSpPr txBox="1"/>
          <p:nvPr/>
        </p:nvSpPr>
        <p:spPr>
          <a:xfrm>
            <a:off x="762302" y="744211"/>
            <a:ext cx="5537614" cy="432048"/>
          </a:xfrm>
          <a:prstGeom prst="rect">
            <a:avLst/>
          </a:prstGeom>
          <a:noFill/>
        </p:spPr>
        <p:txBody>
          <a:bodyPr wrap="square" lIns="0" tIns="0" rIns="0" bIns="0" rtlCol="0">
            <a:noAutofit/>
          </a:bodyPr>
          <a:lstStyle/>
          <a:p>
            <a:r>
              <a:rPr lang="fr-FR" sz="2400" b="1" dirty="0">
                <a:solidFill>
                  <a:schemeClr val="accent1"/>
                </a:solidFill>
              </a:rPr>
              <a:t>Les autres systèmes de versioning…</a:t>
            </a:r>
          </a:p>
        </p:txBody>
      </p:sp>
      <p:sp>
        <p:nvSpPr>
          <p:cNvPr id="9" name="ZoneTexte 8">
            <a:extLst>
              <a:ext uri="{FF2B5EF4-FFF2-40B4-BE49-F238E27FC236}">
                <a16:creationId xmlns="" xmlns:a16="http://schemas.microsoft.com/office/drawing/2014/main" id="{014FAFE9-57C0-4394-AD3A-58B96C7CA36C}"/>
              </a:ext>
            </a:extLst>
          </p:cNvPr>
          <p:cNvSpPr txBox="1"/>
          <p:nvPr/>
        </p:nvSpPr>
        <p:spPr>
          <a:xfrm>
            <a:off x="971600" y="4155925"/>
            <a:ext cx="7704856" cy="405131"/>
          </a:xfrm>
          <a:prstGeom prst="rect">
            <a:avLst/>
          </a:prstGeom>
          <a:noFill/>
        </p:spPr>
        <p:txBody>
          <a:bodyPr wrap="square" lIns="0" tIns="0" rIns="0" bIns="0" rtlCol="0">
            <a:noAutofit/>
          </a:bodyPr>
          <a:lstStyle/>
          <a:p>
            <a:r>
              <a:rPr lang="fr-FR" sz="1400" dirty="0">
                <a:solidFill>
                  <a:schemeClr val="accent4"/>
                </a:solidFill>
              </a:rPr>
              <a:t>Les autres système de </a:t>
            </a:r>
            <a:r>
              <a:rPr lang="fr-FR" sz="1400" dirty="0" err="1">
                <a:solidFill>
                  <a:schemeClr val="accent4"/>
                </a:solidFill>
              </a:rPr>
              <a:t>versionning</a:t>
            </a:r>
            <a:r>
              <a:rPr lang="fr-FR" sz="1400" dirty="0">
                <a:solidFill>
                  <a:schemeClr val="accent4"/>
                </a:solidFill>
              </a:rPr>
              <a:t> enregistrent les différentes versions des fichiers et calculent les différences entre chaque version.</a:t>
            </a:r>
          </a:p>
        </p:txBody>
      </p:sp>
    </p:spTree>
    <p:extLst>
      <p:ext uri="{BB962C8B-B14F-4D97-AF65-F5344CB8AC3E}">
        <p14:creationId xmlns:p14="http://schemas.microsoft.com/office/powerpoint/2010/main" val="306499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fr-FR" dirty="0" smtClean="0"/>
              <a:t>Git : Les commandes de base</a:t>
            </a:r>
            <a:endParaRPr lang="fr-FR" dirty="0"/>
          </a:p>
        </p:txBody>
      </p:sp>
      <p:sp>
        <p:nvSpPr>
          <p:cNvPr id="4" name="Espace réservé du pied de page 3"/>
          <p:cNvSpPr>
            <a:spLocks noGrp="1"/>
          </p:cNvSpPr>
          <p:nvPr>
            <p:ph type="ftr" sz="quarter" idx="11"/>
          </p:nvPr>
        </p:nvSpPr>
        <p:spPr/>
        <p:txBody>
          <a:bodyPr/>
          <a:lstStyle/>
          <a:p>
            <a:pPr>
              <a:defRPr/>
            </a:pPr>
            <a:r>
              <a:rPr lang="fr-FR" dirty="0"/>
              <a:t>Git</a:t>
            </a:r>
          </a:p>
        </p:txBody>
      </p:sp>
      <p:sp>
        <p:nvSpPr>
          <p:cNvPr id="5" name="Espace réservé du numéro de diapositive 4"/>
          <p:cNvSpPr>
            <a:spLocks noGrp="1"/>
          </p:cNvSpPr>
          <p:nvPr>
            <p:ph type="sldNum" sz="quarter" idx="12"/>
          </p:nvPr>
        </p:nvSpPr>
        <p:spPr/>
        <p:txBody>
          <a:bodyPr/>
          <a:lstStyle/>
          <a:p>
            <a:pPr>
              <a:defRPr/>
            </a:pPr>
            <a:fld id="{276219AF-F5ED-455B-A512-B03AB3602319}" type="slidenum">
              <a:rPr lang="fr-FR" smtClean="0"/>
              <a:pPr>
                <a:defRPr/>
              </a:pPr>
              <a:t>9</a:t>
            </a:fld>
            <a:endParaRPr lang="fr-FR" dirty="0"/>
          </a:p>
        </p:txBody>
      </p:sp>
    </p:spTree>
    <p:extLst>
      <p:ext uri="{BB962C8B-B14F-4D97-AF65-F5344CB8AC3E}">
        <p14:creationId xmlns:p14="http://schemas.microsoft.com/office/powerpoint/2010/main" val="3801279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 xmlns:a16="http://schemas.microsoft.com/office/drawing/2014/main" id="{181E0BF8-769C-4007-A06F-683ACE44E52D}"/>
              </a:ext>
            </a:extLst>
          </p:cNvPr>
          <p:cNvSpPr>
            <a:spLocks noGrp="1"/>
          </p:cNvSpPr>
          <p:nvPr>
            <p:ph type="title"/>
          </p:nvPr>
        </p:nvSpPr>
        <p:spPr/>
        <p:txBody>
          <a:bodyPr/>
          <a:lstStyle/>
          <a:p>
            <a:r>
              <a:rPr lang="fr-FR" dirty="0"/>
              <a:t>Les autres VCS</a:t>
            </a:r>
          </a:p>
        </p:txBody>
      </p:sp>
      <p:sp>
        <p:nvSpPr>
          <p:cNvPr id="4" name="Espace réservé du pied de page 3">
            <a:extLst>
              <a:ext uri="{FF2B5EF4-FFF2-40B4-BE49-F238E27FC236}">
                <a16:creationId xmlns="" xmlns:a16="http://schemas.microsoft.com/office/drawing/2014/main" id="{3D590D34-542B-446A-87D4-71A8BDE511AF}"/>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577423D8-EB31-4502-86F8-DDA83727D407}"/>
              </a:ext>
            </a:extLst>
          </p:cNvPr>
          <p:cNvSpPr>
            <a:spLocks noGrp="1"/>
          </p:cNvSpPr>
          <p:nvPr>
            <p:ph type="sldNum" sz="quarter" idx="12"/>
          </p:nvPr>
        </p:nvSpPr>
        <p:spPr/>
        <p:txBody>
          <a:bodyPr/>
          <a:lstStyle/>
          <a:p>
            <a:pPr>
              <a:defRPr/>
            </a:pPr>
            <a:fld id="{276219AF-F5ED-455B-A512-B03AB3602319}" type="slidenum">
              <a:rPr lang="fr-FR" smtClean="0"/>
              <a:pPr>
                <a:defRPr/>
              </a:pPr>
              <a:t>90</a:t>
            </a:fld>
            <a:endParaRPr lang="fr-FR" dirty="0"/>
          </a:p>
        </p:txBody>
      </p:sp>
      <p:pic>
        <p:nvPicPr>
          <p:cNvPr id="9" name="Espace réservé du contenu 8">
            <a:extLst>
              <a:ext uri="{FF2B5EF4-FFF2-40B4-BE49-F238E27FC236}">
                <a16:creationId xmlns="" xmlns:a16="http://schemas.microsoft.com/office/drawing/2014/main" id="{489EC6CC-E913-4B57-A2D8-4BF59F3624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049" y="1133011"/>
            <a:ext cx="7838110" cy="3070600"/>
          </a:xfrm>
        </p:spPr>
      </p:pic>
      <p:sp>
        <p:nvSpPr>
          <p:cNvPr id="10" name="ZoneTexte 9">
            <a:extLst>
              <a:ext uri="{FF2B5EF4-FFF2-40B4-BE49-F238E27FC236}">
                <a16:creationId xmlns="" xmlns:a16="http://schemas.microsoft.com/office/drawing/2014/main" id="{A21B22FD-C806-4019-A329-ABD5EDD96566}"/>
              </a:ext>
            </a:extLst>
          </p:cNvPr>
          <p:cNvSpPr txBox="1"/>
          <p:nvPr/>
        </p:nvSpPr>
        <p:spPr>
          <a:xfrm>
            <a:off x="762578" y="736288"/>
            <a:ext cx="5537614" cy="400062"/>
          </a:xfrm>
          <a:prstGeom prst="rect">
            <a:avLst/>
          </a:prstGeom>
          <a:noFill/>
        </p:spPr>
        <p:txBody>
          <a:bodyPr wrap="square" lIns="0" tIns="0" rIns="0" bIns="0" rtlCol="0">
            <a:noAutofit/>
          </a:bodyPr>
          <a:lstStyle/>
          <a:p>
            <a:r>
              <a:rPr lang="fr-FR" sz="2400" b="1" dirty="0">
                <a:solidFill>
                  <a:schemeClr val="accent1"/>
                </a:solidFill>
              </a:rPr>
              <a:t>Git…</a:t>
            </a:r>
          </a:p>
        </p:txBody>
      </p:sp>
      <p:sp>
        <p:nvSpPr>
          <p:cNvPr id="11" name="ZoneTexte 10">
            <a:extLst>
              <a:ext uri="{FF2B5EF4-FFF2-40B4-BE49-F238E27FC236}">
                <a16:creationId xmlns="" xmlns:a16="http://schemas.microsoft.com/office/drawing/2014/main" id="{ECC534A7-7335-4D38-84E6-83BB15548BAA}"/>
              </a:ext>
            </a:extLst>
          </p:cNvPr>
          <p:cNvSpPr txBox="1"/>
          <p:nvPr/>
        </p:nvSpPr>
        <p:spPr>
          <a:xfrm>
            <a:off x="683568" y="4227934"/>
            <a:ext cx="7920880" cy="288032"/>
          </a:xfrm>
          <a:prstGeom prst="rect">
            <a:avLst/>
          </a:prstGeom>
          <a:noFill/>
        </p:spPr>
        <p:txBody>
          <a:bodyPr wrap="square" lIns="0" tIns="0" rIns="0" bIns="0" rtlCol="0">
            <a:noAutofit/>
          </a:bodyPr>
          <a:lstStyle/>
          <a:p>
            <a:r>
              <a:rPr lang="fr-FR" sz="1400" dirty="0">
                <a:solidFill>
                  <a:schemeClr val="accent4"/>
                </a:solidFill>
              </a:rPr>
              <a:t>Pour Git, un commit est l’état de plusieurs fichier à un instant T.</a:t>
            </a:r>
          </a:p>
        </p:txBody>
      </p:sp>
    </p:spTree>
    <p:extLst>
      <p:ext uri="{BB962C8B-B14F-4D97-AF65-F5344CB8AC3E}">
        <p14:creationId xmlns:p14="http://schemas.microsoft.com/office/powerpoint/2010/main" val="15197858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 xmlns:a16="http://schemas.microsoft.com/office/drawing/2014/main" id="{EC78746C-A62F-4935-8853-2F658F6497D8}"/>
              </a:ext>
            </a:extLst>
          </p:cNvPr>
          <p:cNvSpPr>
            <a:spLocks noGrp="1"/>
          </p:cNvSpPr>
          <p:nvPr>
            <p:ph idx="1"/>
          </p:nvPr>
        </p:nvSpPr>
        <p:spPr/>
        <p:txBody>
          <a:bodyPr/>
          <a:lstStyle/>
          <a:p>
            <a:r>
              <a:rPr lang="fr-FR" dirty="0"/>
              <a:t>Voir git </a:t>
            </a:r>
            <a:r>
              <a:rPr lang="fr-FR" dirty="0" err="1"/>
              <a:t>stash</a:t>
            </a:r>
            <a:endParaRPr lang="fr-FR" dirty="0"/>
          </a:p>
          <a:p>
            <a:r>
              <a:rPr lang="fr-FR" dirty="0"/>
              <a:t>Pull </a:t>
            </a:r>
            <a:r>
              <a:rPr lang="fr-FR" dirty="0" err="1"/>
              <a:t>request</a:t>
            </a:r>
            <a:r>
              <a:rPr lang="fr-FR" dirty="0"/>
              <a:t>/ Merge </a:t>
            </a:r>
            <a:r>
              <a:rPr lang="fr-FR" dirty="0" err="1"/>
              <a:t>request</a:t>
            </a:r>
            <a:endParaRPr lang="fr-FR" dirty="0"/>
          </a:p>
          <a:p>
            <a:r>
              <a:rPr lang="fr-FR" dirty="0">
                <a:hlinkClick r:id="rId2"/>
              </a:rPr>
              <a:t>https://</a:t>
            </a:r>
            <a:r>
              <a:rPr lang="fr-FR" dirty="0" smtClean="0">
                <a:hlinkClick r:id="rId2"/>
              </a:rPr>
              <a:t>git-scm.com/book/en/v2/Getting-Started-About-Version-Control</a:t>
            </a:r>
            <a:endParaRPr lang="fr-FR" dirty="0" smtClean="0"/>
          </a:p>
          <a:p>
            <a:endParaRPr lang="fr-FR" dirty="0"/>
          </a:p>
          <a:p>
            <a:r>
              <a:rPr lang="fr-FR" dirty="0" smtClean="0"/>
              <a:t>Une </a:t>
            </a:r>
            <a:r>
              <a:rPr lang="fr-FR" dirty="0" err="1" smtClean="0"/>
              <a:t>cheatsheet</a:t>
            </a:r>
            <a:r>
              <a:rPr lang="fr-FR" dirty="0" smtClean="0"/>
              <a:t> au cas où on aurait oublié des commandes : </a:t>
            </a:r>
            <a:r>
              <a:rPr lang="fr-FR" u="sng" dirty="0">
                <a:hlinkClick r:id="rId3"/>
              </a:rPr>
              <a:t>https://ndpsoftware.com/git-cheatsheet.html#loc=index</a:t>
            </a:r>
            <a:r>
              <a:rPr lang="fr-FR" dirty="0"/>
              <a:t> </a:t>
            </a:r>
            <a:endParaRPr lang="fr-FR" dirty="0" smtClean="0"/>
          </a:p>
          <a:p>
            <a:endParaRPr lang="fr-FR" dirty="0"/>
          </a:p>
          <a:p>
            <a:r>
              <a:rPr lang="fr-FR" dirty="0" smtClean="0"/>
              <a:t>Explication de </a:t>
            </a:r>
            <a:r>
              <a:rPr lang="fr-FR" smtClean="0"/>
              <a:t>commandes supplémentaires: </a:t>
            </a:r>
            <a:r>
              <a:rPr lang="fr-FR" dirty="0" smtClean="0">
                <a:hlinkClick r:id="rId4"/>
              </a:rPr>
              <a:t>http</a:t>
            </a:r>
            <a:r>
              <a:rPr lang="fr-FR" dirty="0">
                <a:hlinkClick r:id="rId4"/>
              </a:rPr>
              <a:t>://</a:t>
            </a:r>
            <a:r>
              <a:rPr lang="fr-FR" dirty="0" smtClean="0">
                <a:hlinkClick r:id="rId4"/>
              </a:rPr>
              <a:t>marklodato.github.io/visual-git-guide/index-en.html</a:t>
            </a:r>
            <a:endParaRPr lang="fr-FR" dirty="0" smtClean="0"/>
          </a:p>
          <a:p>
            <a:endParaRPr lang="fr-FR" dirty="0"/>
          </a:p>
        </p:txBody>
      </p:sp>
      <p:sp>
        <p:nvSpPr>
          <p:cNvPr id="3" name="Titre 2">
            <a:extLst>
              <a:ext uri="{FF2B5EF4-FFF2-40B4-BE49-F238E27FC236}">
                <a16:creationId xmlns="" xmlns:a16="http://schemas.microsoft.com/office/drawing/2014/main" id="{C2AAD7B9-453A-4D39-92BA-D870A7F990D2}"/>
              </a:ext>
            </a:extLst>
          </p:cNvPr>
          <p:cNvSpPr>
            <a:spLocks noGrp="1"/>
          </p:cNvSpPr>
          <p:nvPr>
            <p:ph type="title"/>
          </p:nvPr>
        </p:nvSpPr>
        <p:spPr/>
        <p:txBody>
          <a:bodyPr/>
          <a:lstStyle/>
          <a:p>
            <a:r>
              <a:rPr lang="fr-FR" dirty="0"/>
              <a:t>Pour aller </a:t>
            </a:r>
            <a:r>
              <a:rPr lang="fr-FR" dirty="0" smtClean="0"/>
              <a:t>encore et toujours plus </a:t>
            </a:r>
            <a:r>
              <a:rPr lang="fr-FR" dirty="0"/>
              <a:t>loin…</a:t>
            </a:r>
          </a:p>
        </p:txBody>
      </p:sp>
      <p:sp>
        <p:nvSpPr>
          <p:cNvPr id="4" name="Espace réservé du pied de page 3">
            <a:extLst>
              <a:ext uri="{FF2B5EF4-FFF2-40B4-BE49-F238E27FC236}">
                <a16:creationId xmlns="" xmlns:a16="http://schemas.microsoft.com/office/drawing/2014/main" id="{97284937-C16C-454C-809F-3D7674A28E45}"/>
              </a:ext>
            </a:extLst>
          </p:cNvPr>
          <p:cNvSpPr>
            <a:spLocks noGrp="1"/>
          </p:cNvSpPr>
          <p:nvPr>
            <p:ph type="ftr" sz="quarter" idx="11"/>
          </p:nvPr>
        </p:nvSpPr>
        <p:spPr/>
        <p:txBody>
          <a:bodyPr/>
          <a:lstStyle/>
          <a:p>
            <a:pPr>
              <a:defRPr/>
            </a:pPr>
            <a:r>
              <a:rPr lang="fr-FR"/>
              <a:t>Cloud NG</a:t>
            </a:r>
            <a:endParaRPr lang="fr-FR" dirty="0"/>
          </a:p>
        </p:txBody>
      </p:sp>
      <p:sp>
        <p:nvSpPr>
          <p:cNvPr id="5" name="Espace réservé du numéro de diapositive 4">
            <a:extLst>
              <a:ext uri="{FF2B5EF4-FFF2-40B4-BE49-F238E27FC236}">
                <a16:creationId xmlns="" xmlns:a16="http://schemas.microsoft.com/office/drawing/2014/main" id="{D90F9309-18EE-4F4B-A79F-0CB8D02150B8}"/>
              </a:ext>
            </a:extLst>
          </p:cNvPr>
          <p:cNvSpPr>
            <a:spLocks noGrp="1"/>
          </p:cNvSpPr>
          <p:nvPr>
            <p:ph type="sldNum" sz="quarter" idx="12"/>
          </p:nvPr>
        </p:nvSpPr>
        <p:spPr/>
        <p:txBody>
          <a:bodyPr/>
          <a:lstStyle/>
          <a:p>
            <a:pPr>
              <a:defRPr/>
            </a:pPr>
            <a:fld id="{276219AF-F5ED-455B-A512-B03AB3602319}" type="slidenum">
              <a:rPr lang="fr-FR" smtClean="0"/>
              <a:pPr>
                <a:defRPr/>
              </a:pPr>
              <a:t>91</a:t>
            </a:fld>
            <a:endParaRPr lang="fr-FR" dirty="0"/>
          </a:p>
        </p:txBody>
      </p:sp>
    </p:spTree>
    <p:extLst>
      <p:ext uri="{BB962C8B-B14F-4D97-AF65-F5344CB8AC3E}">
        <p14:creationId xmlns:p14="http://schemas.microsoft.com/office/powerpoint/2010/main" val="924961454"/>
      </p:ext>
    </p:extLst>
  </p:cSld>
  <p:clrMapOvr>
    <a:masterClrMapping/>
  </p:clrMapOvr>
</p:sld>
</file>

<file path=ppt/theme/theme1.xml><?xml version="1.0" encoding="utf-8"?>
<a:theme xmlns:a="http://schemas.openxmlformats.org/drawingml/2006/main" name="160105-ITG-charte-169-FR">
  <a:themeElements>
    <a:clrScheme name="151222_ITG">
      <a:dk1>
        <a:srgbClr val="646567"/>
      </a:dk1>
      <a:lt1>
        <a:srgbClr val="FFFFFF"/>
      </a:lt1>
      <a:dk2>
        <a:srgbClr val="00925B"/>
      </a:dk2>
      <a:lt2>
        <a:srgbClr val="00B1B7"/>
      </a:lt2>
      <a:accent1>
        <a:srgbClr val="4FAF6C"/>
      </a:accent1>
      <a:accent2>
        <a:srgbClr val="1B9195"/>
      </a:accent2>
      <a:accent3>
        <a:srgbClr val="97BF0D"/>
      </a:accent3>
      <a:accent4>
        <a:srgbClr val="82368C"/>
      </a:accent4>
      <a:accent5>
        <a:srgbClr val="EE7203"/>
      </a:accent5>
      <a:accent6>
        <a:srgbClr val="1D71B8"/>
      </a:accent6>
      <a:hlink>
        <a:srgbClr val="E8527C"/>
      </a:hlink>
      <a:folHlink>
        <a:srgbClr val="D4D700"/>
      </a:folHlink>
    </a:clrScheme>
    <a:fontScheme name="BNPP">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a:noFill/>
        </a:ln>
      </a:spPr>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sz="1400" dirty="0" smtClean="0">
            <a:solidFill>
              <a:schemeClr val="accent4"/>
            </a:solidFill>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12499</TotalTime>
  <Words>3689</Words>
  <Application>Microsoft Office PowerPoint</Application>
  <PresentationFormat>Affichage à l'écran (16:9)</PresentationFormat>
  <Paragraphs>798</Paragraphs>
  <Slides>91</Slides>
  <Notes>5</Notes>
  <HiddenSlides>1</HiddenSlides>
  <MMClips>0</MMClips>
  <ScaleCrop>false</ScaleCrop>
  <HeadingPairs>
    <vt:vector size="4" baseType="variant">
      <vt:variant>
        <vt:lpstr>Thème</vt:lpstr>
      </vt:variant>
      <vt:variant>
        <vt:i4>1</vt:i4>
      </vt:variant>
      <vt:variant>
        <vt:lpstr>Titres des diapositives</vt:lpstr>
      </vt:variant>
      <vt:variant>
        <vt:i4>91</vt:i4>
      </vt:variant>
    </vt:vector>
  </HeadingPairs>
  <TitlesOfParts>
    <vt:vector size="92" baseType="lpstr">
      <vt:lpstr>160105-ITG-charte-169-FR</vt:lpstr>
      <vt:lpstr>Formations pépinière  Gestion de sourceS - Git. Part-1 </vt:lpstr>
      <vt:lpstr>Les Formations au dojo  道場</vt:lpstr>
      <vt:lpstr>Git : Généralités</vt:lpstr>
      <vt:lpstr>VCS : A quoi ça sert ?</vt:lpstr>
      <vt:lpstr>VCS : A quoi ça sert ?</vt:lpstr>
      <vt:lpstr>Quelques VCS</vt:lpstr>
      <vt:lpstr>VCS : A quoi ça sert ?</vt:lpstr>
      <vt:lpstr>Historique et chiffres</vt:lpstr>
      <vt:lpstr>Git : Les commandes de base</vt:lpstr>
      <vt:lpstr>Besoin : Sauvegarde de l’état actuel du code</vt:lpstr>
      <vt:lpstr>L’avant-commit</vt:lpstr>
      <vt:lpstr>L’avant-commit</vt:lpstr>
      <vt:lpstr>Git add . VS Git add -u</vt:lpstr>
      <vt:lpstr>Git add . VS Git add -u</vt:lpstr>
      <vt:lpstr>L’avant-commit</vt:lpstr>
      <vt:lpstr>L’avant-commit</vt:lpstr>
      <vt:lpstr>L’avant-commit</vt:lpstr>
      <vt:lpstr>Le commit</vt:lpstr>
      <vt:lpstr>Le commit</vt:lpstr>
      <vt:lpstr>Le commit</vt:lpstr>
      <vt:lpstr>Le commit</vt:lpstr>
      <vt:lpstr>Le commit</vt:lpstr>
      <vt:lpstr>Travailler avec une remote</vt:lpstr>
      <vt:lpstr>La remote</vt:lpstr>
      <vt:lpstr>Travailler avec une remote</vt:lpstr>
      <vt:lpstr>Travailler avec une remote</vt:lpstr>
      <vt:lpstr>Travailler avec une remote</vt:lpstr>
      <vt:lpstr>Travailler avec une remote</vt:lpstr>
      <vt:lpstr>Travailler avec une remote</vt:lpstr>
      <vt:lpstr>Travailler avec une remote</vt:lpstr>
      <vt:lpstr>Travailler avec une remote</vt:lpstr>
      <vt:lpstr>Travailler avec une remote</vt:lpstr>
      <vt:lpstr>Se déplacer dans ses commits</vt:lpstr>
      <vt:lpstr>Le checkout</vt:lpstr>
      <vt:lpstr>Rappel – Liste chainée</vt:lpstr>
      <vt:lpstr>Rappel – Liste chainée</vt:lpstr>
      <vt:lpstr>Rappel – Liste chainée</vt:lpstr>
      <vt:lpstr>Rappel – Liste chainée</vt:lpstr>
      <vt:lpstr>La HEAD</vt:lpstr>
      <vt:lpstr>La HEAD</vt:lpstr>
      <vt:lpstr>La HEAD</vt:lpstr>
      <vt:lpstr>La HEAD</vt:lpstr>
      <vt:lpstr>La HEAD – Se déplacer dans l’historique</vt:lpstr>
      <vt:lpstr>Les branches</vt:lpstr>
      <vt:lpstr>Les branches</vt:lpstr>
      <vt:lpstr>Les branches</vt:lpstr>
      <vt:lpstr>Les branches</vt:lpstr>
      <vt:lpstr>Les branches</vt:lpstr>
      <vt:lpstr>Les branches</vt:lpstr>
      <vt:lpstr>Les branches</vt:lpstr>
      <vt:lpstr>Les branches</vt:lpstr>
      <vt:lpstr>La HEAD – Se déplacer dans l’historique</vt:lpstr>
      <vt:lpstr>La HEAD – Se déplacer dans l’historique</vt:lpstr>
      <vt:lpstr>Les branches</vt:lpstr>
      <vt:lpstr>Les branches</vt:lpstr>
      <vt:lpstr>Les branches</vt:lpstr>
      <vt:lpstr>Les branches</vt:lpstr>
      <vt:lpstr>Les branches – récap’</vt:lpstr>
      <vt:lpstr>Les merges</vt:lpstr>
      <vt:lpstr>La HEAD – Se déplacer dans l’historique</vt:lpstr>
      <vt:lpstr>Merge – La mécanique</vt:lpstr>
      <vt:lpstr>Merge - Fast-Forward</vt:lpstr>
      <vt:lpstr>Merge - Fast-Forward</vt:lpstr>
      <vt:lpstr>Merge - Fast-Forward</vt:lpstr>
      <vt:lpstr>Merge – 3 way Merge</vt:lpstr>
      <vt:lpstr>Merge – 3 way Merge</vt:lpstr>
      <vt:lpstr>Résolution de conflits</vt:lpstr>
      <vt:lpstr>Résolution de conflits</vt:lpstr>
      <vt:lpstr>Merge</vt:lpstr>
      <vt:lpstr>Merge</vt:lpstr>
      <vt:lpstr>Le gitflow</vt:lpstr>
      <vt:lpstr>Pour éviter le l’anarchie !</vt:lpstr>
      <vt:lpstr>Le GitFlow</vt:lpstr>
      <vt:lpstr>Le GitFlow classique</vt:lpstr>
      <vt:lpstr>Le Detached head</vt:lpstr>
      <vt:lpstr>L’Etat « HEAD Detached » not that scary…</vt:lpstr>
      <vt:lpstr>L’Etat « HEAD Detached » not that scary…</vt:lpstr>
      <vt:lpstr>L’Etat « HEAD Detached » not that scary…</vt:lpstr>
      <vt:lpstr>L’Etat « HEAD Detached » not that scary…</vt:lpstr>
      <vt:lpstr>L’Etat « HEAD Detached » not that scary…</vt:lpstr>
      <vt:lpstr>L’Etat « HEAD Detached » not that scary…</vt:lpstr>
      <vt:lpstr>L’Etat « HEAD Detached » not that scary…</vt:lpstr>
      <vt:lpstr>L’Etat « HEAD Detached » not that scary…</vt:lpstr>
      <vt:lpstr>Pour aller plus loin :  Le Rebase</vt:lpstr>
      <vt:lpstr>Les branches – Rebase vs Merge</vt:lpstr>
      <vt:lpstr>Les branches – Rebase vs Merge</vt:lpstr>
      <vt:lpstr>Pour aller encore plus loin :  La différence entre git et Les autres VCS</vt:lpstr>
      <vt:lpstr>Les autres VCS</vt:lpstr>
      <vt:lpstr>Les autres VCS</vt:lpstr>
      <vt:lpstr>Les autres VCS</vt:lpstr>
      <vt:lpstr>Pour aller encore et toujours plus loin…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ChristineB</dc:creator>
  <cp:lastModifiedBy>b65046</cp:lastModifiedBy>
  <cp:revision>479</cp:revision>
  <cp:lastPrinted>2015-12-23T10:24:34Z</cp:lastPrinted>
  <dcterms:created xsi:type="dcterms:W3CDTF">2015-02-23T17:08:44Z</dcterms:created>
  <dcterms:modified xsi:type="dcterms:W3CDTF">2018-12-03T08:41:08Z</dcterms:modified>
</cp:coreProperties>
</file>