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03" r:id="rId2"/>
  </p:sldMasterIdLst>
  <p:notesMasterIdLst>
    <p:notesMasterId r:id="rId48"/>
  </p:notesMasterIdLst>
  <p:handoutMasterIdLst>
    <p:handoutMasterId r:id="rId49"/>
  </p:handoutMasterIdLst>
  <p:sldIdLst>
    <p:sldId id="270" r:id="rId3"/>
    <p:sldId id="315" r:id="rId4"/>
    <p:sldId id="316" r:id="rId5"/>
    <p:sldId id="317" r:id="rId6"/>
    <p:sldId id="333" r:id="rId7"/>
    <p:sldId id="334" r:id="rId8"/>
    <p:sldId id="335" r:id="rId9"/>
    <p:sldId id="361" r:id="rId10"/>
    <p:sldId id="336" r:id="rId11"/>
    <p:sldId id="375" r:id="rId12"/>
    <p:sldId id="337" r:id="rId13"/>
    <p:sldId id="338" r:id="rId14"/>
    <p:sldId id="339" r:id="rId15"/>
    <p:sldId id="340" r:id="rId16"/>
    <p:sldId id="362" r:id="rId17"/>
    <p:sldId id="376" r:id="rId18"/>
    <p:sldId id="342" r:id="rId19"/>
    <p:sldId id="343" r:id="rId20"/>
    <p:sldId id="345" r:id="rId21"/>
    <p:sldId id="346" r:id="rId22"/>
    <p:sldId id="347" r:id="rId23"/>
    <p:sldId id="363" r:id="rId24"/>
    <p:sldId id="377" r:id="rId25"/>
    <p:sldId id="348" r:id="rId26"/>
    <p:sldId id="349" r:id="rId27"/>
    <p:sldId id="364" r:id="rId28"/>
    <p:sldId id="365" r:id="rId29"/>
    <p:sldId id="366" r:id="rId30"/>
    <p:sldId id="367" r:id="rId31"/>
    <p:sldId id="350" r:id="rId32"/>
    <p:sldId id="368" r:id="rId33"/>
    <p:sldId id="352" r:id="rId34"/>
    <p:sldId id="369" r:id="rId35"/>
    <p:sldId id="351" r:id="rId36"/>
    <p:sldId id="353" r:id="rId37"/>
    <p:sldId id="355" r:id="rId38"/>
    <p:sldId id="341" r:id="rId39"/>
    <p:sldId id="357" r:id="rId40"/>
    <p:sldId id="358" r:id="rId41"/>
    <p:sldId id="372" r:id="rId42"/>
    <p:sldId id="356" r:id="rId43"/>
    <p:sldId id="373" r:id="rId44"/>
    <p:sldId id="374" r:id="rId45"/>
    <p:sldId id="370" r:id="rId46"/>
    <p:sldId id="371" r:id="rId47"/>
  </p:sldIdLst>
  <p:sldSz cx="9144000" cy="5143500" type="screen16x9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C7D32"/>
    <a:srgbClr val="E8527C"/>
    <a:srgbClr val="F0F050"/>
    <a:srgbClr val="D4D700"/>
    <a:srgbClr val="00925B"/>
    <a:srgbClr val="EFEEED"/>
    <a:srgbClr val="9C9E9F"/>
    <a:srgbClr val="646567"/>
    <a:srgbClr val="009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8534" autoAdjust="0"/>
  </p:normalViewPr>
  <p:slideViewPr>
    <p:cSldViewPr>
      <p:cViewPr varScale="1">
        <p:scale>
          <a:sx n="120" d="100"/>
          <a:sy n="120" d="100"/>
        </p:scale>
        <p:origin x="942" y="96"/>
      </p:cViewPr>
      <p:guideLst>
        <p:guide orient="horz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918" y="-84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image" Target="../media/image25.gif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image" Target="../media/image25.gif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image" Target="../media/image25.gif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image" Target="../media/image25.gif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DFD73-2567-4A28-930C-0EC17F9FBA2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968588-53A6-490D-9475-7EBAC6C8CFFA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gm:t>
    </dgm:pt>
    <dgm:pt modelId="{DD3D02A9-2203-4684-AE83-0CA8CCEDA0EC}" type="par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D7697963-C3C7-4960-8336-CDD93EC84210}" type="sib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A693913-7E4D-4000-A1C8-BFF0805901E1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Animal</a:t>
          </a:r>
        </a:p>
      </dgm:t>
    </dgm:pt>
    <dgm:pt modelId="{843E201D-21A8-47B3-A9B1-FB3A7A68F1E8}" type="par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69E949FE-314A-4551-923B-0C65CB48EB57}" type="sib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971F9685-AACE-4A0F-82D8-93BD015169B3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gm:t>
    </dgm:pt>
    <dgm:pt modelId="{11C0F9D1-58F9-4DF4-A635-01D81B9E008A}" type="par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9079BD-3077-4869-9D10-E960FD49C24E}" type="sib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600604-F862-4CF9-8498-D5F33293E83F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Chien</a:t>
          </a:r>
        </a:p>
      </dgm:t>
    </dgm:pt>
    <dgm:pt modelId="{996F1D51-1CA1-4B18-9DCB-BA31974704E8}" type="par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EBB1BD48-CDA8-4A3B-9BAB-F6C0BC19E1B7}" type="sib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124BFEA0-1B06-4AD9-A80D-4DFAC708AD1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Chat</a:t>
          </a:r>
        </a:p>
      </dgm:t>
    </dgm:pt>
    <dgm:pt modelId="{97423E8B-7306-4E2B-BB24-4F56D0166E3B}" type="par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1DDBAFF-9A6A-47B7-92B4-C7B5F5DA49B3}" type="sib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59031B1D-0841-4168-B2A3-AB1CEF119C66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gm:t>
    </dgm:pt>
    <dgm:pt modelId="{5BAA156A-05B1-4A00-9191-86BE71BCAD4E}" type="par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F354B3B-4E71-49D2-BEE6-08ADAD821F1A}" type="sib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06BC54FE-C4FC-4FB8-8B0B-833170B70AA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gm:t>
    </dgm:pt>
    <dgm:pt modelId="{243429C3-4F0F-4140-B2F5-3E6B23412750}" type="parTrans" cxnId="{218408CA-D1F7-469F-8DF0-DBC45B6053D3}">
      <dgm:prSet/>
      <dgm:spPr/>
      <dgm:t>
        <a:bodyPr/>
        <a:lstStyle/>
        <a:p>
          <a:endParaRPr lang="fr-FR"/>
        </a:p>
      </dgm:t>
    </dgm:pt>
    <dgm:pt modelId="{41D7F5D4-14D0-48E7-9530-B5194F2FD596}" type="sibTrans" cxnId="{218408CA-D1F7-469F-8DF0-DBC45B6053D3}">
      <dgm:prSet/>
      <dgm:spPr/>
      <dgm:t>
        <a:bodyPr/>
        <a:lstStyle/>
        <a:p>
          <a:endParaRPr lang="fr-FR"/>
        </a:p>
      </dgm:t>
    </dgm:pt>
    <dgm:pt modelId="{FC3B814B-022A-4255-8033-D6028833A819}" type="pres">
      <dgm:prSet presAssocID="{EA5DFD73-2567-4A28-930C-0EC17F9FB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2A16F-B804-47B5-949D-CA9A688F99A7}" type="pres">
      <dgm:prSet presAssocID="{92968588-53A6-490D-9475-7EBAC6C8CFFA}" presName="hierRoot1" presStyleCnt="0"/>
      <dgm:spPr/>
    </dgm:pt>
    <dgm:pt modelId="{8869C579-275C-4A13-AC98-8E5EE3E06A55}" type="pres">
      <dgm:prSet presAssocID="{92968588-53A6-490D-9475-7EBAC6C8CFFA}" presName="composite" presStyleCnt="0"/>
      <dgm:spPr/>
    </dgm:pt>
    <dgm:pt modelId="{0604C6EB-496F-4196-8AAC-88723DA65E2B}" type="pres">
      <dgm:prSet presAssocID="{92968588-53A6-490D-9475-7EBAC6C8CFFA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2C82247-C703-44AE-8078-63CE950E039E}" type="pres">
      <dgm:prSet presAssocID="{92968588-53A6-490D-9475-7EBAC6C8CFFA}" presName="text" presStyleLbl="revTx" presStyleIdx="0" presStyleCnt="7">
        <dgm:presLayoutVars>
          <dgm:chPref val="3"/>
        </dgm:presLayoutVars>
      </dgm:prSet>
      <dgm:spPr/>
    </dgm:pt>
    <dgm:pt modelId="{2BFE0F35-3DEC-43AF-9654-FB3827CCC147}" type="pres">
      <dgm:prSet presAssocID="{92968588-53A6-490D-9475-7EBAC6C8CFFA}" presName="hierChild2" presStyleCnt="0"/>
      <dgm:spPr/>
    </dgm:pt>
    <dgm:pt modelId="{1205CD34-D647-4DFA-B3C7-61460939C20C}" type="pres">
      <dgm:prSet presAssocID="{843E201D-21A8-47B3-A9B1-FB3A7A68F1E8}" presName="Name10" presStyleLbl="parChTrans1D2" presStyleIdx="0" presStyleCnt="2"/>
      <dgm:spPr/>
    </dgm:pt>
    <dgm:pt modelId="{988E94C1-60AD-44D8-8082-2E91539617FB}" type="pres">
      <dgm:prSet presAssocID="{AA693913-7E4D-4000-A1C8-BFF0805901E1}" presName="hierRoot2" presStyleCnt="0"/>
      <dgm:spPr/>
    </dgm:pt>
    <dgm:pt modelId="{14005648-D39E-45FF-8E27-B2E60309E2D1}" type="pres">
      <dgm:prSet presAssocID="{AA693913-7E4D-4000-A1C8-BFF0805901E1}" presName="composite2" presStyleCnt="0"/>
      <dgm:spPr/>
    </dgm:pt>
    <dgm:pt modelId="{713B092E-F91C-4881-8890-3F50EECC02CE}" type="pres">
      <dgm:prSet presAssocID="{AA693913-7E4D-4000-A1C8-BFF0805901E1}" presName="image2" presStyleLbl="node2" presStyleIdx="0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EA5B2C-B904-4772-B09F-A6D52429FC77}" type="pres">
      <dgm:prSet presAssocID="{AA693913-7E4D-4000-A1C8-BFF0805901E1}" presName="text2" presStyleLbl="revTx" presStyleIdx="1" presStyleCnt="7">
        <dgm:presLayoutVars>
          <dgm:chPref val="3"/>
        </dgm:presLayoutVars>
      </dgm:prSet>
      <dgm:spPr/>
    </dgm:pt>
    <dgm:pt modelId="{5777A6EB-F8B5-438B-A78D-41BD4254E108}" type="pres">
      <dgm:prSet presAssocID="{AA693913-7E4D-4000-A1C8-BFF0805901E1}" presName="hierChild3" presStyleCnt="0"/>
      <dgm:spPr/>
    </dgm:pt>
    <dgm:pt modelId="{680765BB-0558-421F-A4C7-63D30F3B8BF9}" type="pres">
      <dgm:prSet presAssocID="{5BAA156A-05B1-4A00-9191-86BE71BCAD4E}" presName="Name17" presStyleLbl="parChTrans1D3" presStyleIdx="0" presStyleCnt="1"/>
      <dgm:spPr/>
    </dgm:pt>
    <dgm:pt modelId="{EDAEB973-3A56-4BD6-8FFB-3EBCF24065EB}" type="pres">
      <dgm:prSet presAssocID="{59031B1D-0841-4168-B2A3-AB1CEF119C66}" presName="hierRoot3" presStyleCnt="0"/>
      <dgm:spPr/>
    </dgm:pt>
    <dgm:pt modelId="{9653CFF9-BEED-4AB3-A19C-6116096449FD}" type="pres">
      <dgm:prSet presAssocID="{59031B1D-0841-4168-B2A3-AB1CEF119C66}" presName="composite3" presStyleCnt="0"/>
      <dgm:spPr/>
    </dgm:pt>
    <dgm:pt modelId="{0BC9E798-292A-4AAA-A847-36E9542767C9}" type="pres">
      <dgm:prSet presAssocID="{59031B1D-0841-4168-B2A3-AB1CEF119C66}" presName="image3" presStyleLbl="node3" presStyleIdx="0" presStyleCnt="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11123C-A8C0-4DE0-92B6-5618A8B3756C}" type="pres">
      <dgm:prSet presAssocID="{59031B1D-0841-4168-B2A3-AB1CEF119C66}" presName="text3" presStyleLbl="revTx" presStyleIdx="2" presStyleCnt="7">
        <dgm:presLayoutVars>
          <dgm:chPref val="3"/>
        </dgm:presLayoutVars>
      </dgm:prSet>
      <dgm:spPr/>
    </dgm:pt>
    <dgm:pt modelId="{39DD9B04-92DD-4002-90D4-6AD0BCC63E8D}" type="pres">
      <dgm:prSet presAssocID="{59031B1D-0841-4168-B2A3-AB1CEF119C66}" presName="hierChild4" presStyleCnt="0"/>
      <dgm:spPr/>
    </dgm:pt>
    <dgm:pt modelId="{90C7A6D8-D0A2-4D2C-BB26-EC422F4D91BE}" type="pres">
      <dgm:prSet presAssocID="{996F1D51-1CA1-4B18-9DCB-BA31974704E8}" presName="Name23" presStyleLbl="parChTrans1D4" presStyleIdx="0" presStyleCnt="3"/>
      <dgm:spPr/>
    </dgm:pt>
    <dgm:pt modelId="{EA5BA37C-F972-4AB0-8401-6272353F3E2D}" type="pres">
      <dgm:prSet presAssocID="{45600604-F862-4CF9-8498-D5F33293E83F}" presName="hierRoot4" presStyleCnt="0"/>
      <dgm:spPr/>
    </dgm:pt>
    <dgm:pt modelId="{70D42B77-EA21-4048-958B-2DD08115F6CF}" type="pres">
      <dgm:prSet presAssocID="{45600604-F862-4CF9-8498-D5F33293E83F}" presName="composite4" presStyleCnt="0"/>
      <dgm:spPr/>
    </dgm:pt>
    <dgm:pt modelId="{5DED88C8-D3FA-4C1C-AFF7-0B95701D07E4}" type="pres">
      <dgm:prSet presAssocID="{45600604-F862-4CF9-8498-D5F33293E83F}" presName="image4" presStyleLbl="node4" presStyleIdx="0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2744DE-CB40-45DD-B996-1CAA05E2AA2D}" type="pres">
      <dgm:prSet presAssocID="{45600604-F862-4CF9-8498-D5F33293E83F}" presName="text4" presStyleLbl="revTx" presStyleIdx="3" presStyleCnt="7">
        <dgm:presLayoutVars>
          <dgm:chPref val="3"/>
        </dgm:presLayoutVars>
      </dgm:prSet>
      <dgm:spPr/>
    </dgm:pt>
    <dgm:pt modelId="{00484B1A-B031-425C-9D6D-D53805FEB9E9}" type="pres">
      <dgm:prSet presAssocID="{45600604-F862-4CF9-8498-D5F33293E83F}" presName="hierChild5" presStyleCnt="0"/>
      <dgm:spPr/>
    </dgm:pt>
    <dgm:pt modelId="{C57D47AF-0CC3-4CCC-B1B3-B2C44B72EBE4}" type="pres">
      <dgm:prSet presAssocID="{243429C3-4F0F-4140-B2F5-3E6B23412750}" presName="Name23" presStyleLbl="parChTrans1D4" presStyleIdx="1" presStyleCnt="3"/>
      <dgm:spPr/>
    </dgm:pt>
    <dgm:pt modelId="{1DA56772-FC08-48F7-95A5-FF49CA3FC050}" type="pres">
      <dgm:prSet presAssocID="{06BC54FE-C4FC-4FB8-8B0B-833170B70AA7}" presName="hierRoot4" presStyleCnt="0"/>
      <dgm:spPr/>
    </dgm:pt>
    <dgm:pt modelId="{5DB054AB-B43B-40A8-BD98-53DF6EC4671F}" type="pres">
      <dgm:prSet presAssocID="{06BC54FE-C4FC-4FB8-8B0B-833170B70AA7}" presName="composite4" presStyleCnt="0"/>
      <dgm:spPr/>
    </dgm:pt>
    <dgm:pt modelId="{46BF43B1-3DB6-4A89-AB10-5B63B577553D}" type="pres">
      <dgm:prSet presAssocID="{06BC54FE-C4FC-4FB8-8B0B-833170B70AA7}" presName="image4" presStyleLbl="node4" presStyleIdx="1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43CA81-448C-4623-8027-808DF581D0DB}" type="pres">
      <dgm:prSet presAssocID="{06BC54FE-C4FC-4FB8-8B0B-833170B70AA7}" presName="text4" presStyleLbl="revTx" presStyleIdx="4" presStyleCnt="7">
        <dgm:presLayoutVars>
          <dgm:chPref val="3"/>
        </dgm:presLayoutVars>
      </dgm:prSet>
      <dgm:spPr/>
    </dgm:pt>
    <dgm:pt modelId="{746C59FC-F429-4317-B352-E342A3467D42}" type="pres">
      <dgm:prSet presAssocID="{06BC54FE-C4FC-4FB8-8B0B-833170B70AA7}" presName="hierChild5" presStyleCnt="0"/>
      <dgm:spPr/>
    </dgm:pt>
    <dgm:pt modelId="{49BE0C70-B987-49D4-8238-D5C5113772DB}" type="pres">
      <dgm:prSet presAssocID="{97423E8B-7306-4E2B-BB24-4F56D0166E3B}" presName="Name23" presStyleLbl="parChTrans1D4" presStyleIdx="2" presStyleCnt="3"/>
      <dgm:spPr/>
    </dgm:pt>
    <dgm:pt modelId="{5CF15591-801A-4CD0-97AC-98D5EE084411}" type="pres">
      <dgm:prSet presAssocID="{124BFEA0-1B06-4AD9-A80D-4DFAC708AD17}" presName="hierRoot4" presStyleCnt="0"/>
      <dgm:spPr/>
    </dgm:pt>
    <dgm:pt modelId="{2F10379F-F739-499A-B960-916D287D1026}" type="pres">
      <dgm:prSet presAssocID="{124BFEA0-1B06-4AD9-A80D-4DFAC708AD17}" presName="composite4" presStyleCnt="0"/>
      <dgm:spPr/>
    </dgm:pt>
    <dgm:pt modelId="{446B2111-D12B-42D9-A167-BED6FD51D797}" type="pres">
      <dgm:prSet presAssocID="{124BFEA0-1B06-4AD9-A80D-4DFAC708AD17}" presName="image4" presStyleLbl="node4" presStyleIdx="2" presStyleCnt="3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EE5AB4F-85EC-4F74-8D55-EAD4C86748DA}" type="pres">
      <dgm:prSet presAssocID="{124BFEA0-1B06-4AD9-A80D-4DFAC708AD17}" presName="text4" presStyleLbl="revTx" presStyleIdx="5" presStyleCnt="7">
        <dgm:presLayoutVars>
          <dgm:chPref val="3"/>
        </dgm:presLayoutVars>
      </dgm:prSet>
      <dgm:spPr/>
    </dgm:pt>
    <dgm:pt modelId="{52C70D33-C41D-49AD-9E58-65E647EA7D31}" type="pres">
      <dgm:prSet presAssocID="{124BFEA0-1B06-4AD9-A80D-4DFAC708AD17}" presName="hierChild5" presStyleCnt="0"/>
      <dgm:spPr/>
    </dgm:pt>
    <dgm:pt modelId="{D6CA043C-0630-4EAC-B5A9-02EC5A6FDC09}" type="pres">
      <dgm:prSet presAssocID="{11C0F9D1-58F9-4DF4-A635-01D81B9E008A}" presName="Name10" presStyleLbl="parChTrans1D2" presStyleIdx="1" presStyleCnt="2"/>
      <dgm:spPr/>
    </dgm:pt>
    <dgm:pt modelId="{FF021356-D165-4F99-A5D5-221DB6BB9617}" type="pres">
      <dgm:prSet presAssocID="{971F9685-AACE-4A0F-82D8-93BD015169B3}" presName="hierRoot2" presStyleCnt="0"/>
      <dgm:spPr/>
    </dgm:pt>
    <dgm:pt modelId="{F00D7F20-080A-4D04-AC08-60D9D43C8C25}" type="pres">
      <dgm:prSet presAssocID="{971F9685-AACE-4A0F-82D8-93BD015169B3}" presName="composite2" presStyleCnt="0"/>
      <dgm:spPr/>
    </dgm:pt>
    <dgm:pt modelId="{CAA8BBEF-FC3F-4736-A7CD-380446138C50}" type="pres">
      <dgm:prSet presAssocID="{971F9685-AACE-4A0F-82D8-93BD015169B3}" presName="image2" presStyleLbl="node2" presStyleIdx="1" presStyleCnt="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8B4ED2-507F-49ED-BA06-839FE419F44A}" type="pres">
      <dgm:prSet presAssocID="{971F9685-AACE-4A0F-82D8-93BD015169B3}" presName="text2" presStyleLbl="revTx" presStyleIdx="6" presStyleCnt="7">
        <dgm:presLayoutVars>
          <dgm:chPref val="3"/>
        </dgm:presLayoutVars>
      </dgm:prSet>
      <dgm:spPr/>
    </dgm:pt>
    <dgm:pt modelId="{D393FCD5-FD5A-4818-9FE8-A51935CE704B}" type="pres">
      <dgm:prSet presAssocID="{971F9685-AACE-4A0F-82D8-93BD015169B3}" presName="hierChild3" presStyleCnt="0"/>
      <dgm:spPr/>
    </dgm:pt>
  </dgm:ptLst>
  <dgm:cxnLst>
    <dgm:cxn modelId="{6D978006-4F77-4414-9C6A-0416EBAE8774}" type="presOf" srcId="{EA5DFD73-2567-4A28-930C-0EC17F9FBA2B}" destId="{FC3B814B-022A-4255-8033-D6028833A819}" srcOrd="0" destOrd="0" presId="urn:microsoft.com/office/officeart/2009/layout/CirclePictureHierarchy"/>
    <dgm:cxn modelId="{1C7DDA0A-6220-49FB-8386-F4902393D76A}" type="presOf" srcId="{124BFEA0-1B06-4AD9-A80D-4DFAC708AD17}" destId="{FEE5AB4F-85EC-4F74-8D55-EAD4C86748DA}" srcOrd="0" destOrd="0" presId="urn:microsoft.com/office/officeart/2009/layout/CirclePictureHierarchy"/>
    <dgm:cxn modelId="{45551E0B-1ACE-40A0-8043-9265B9431E24}" type="presOf" srcId="{59031B1D-0841-4168-B2A3-AB1CEF119C66}" destId="{8B11123C-A8C0-4DE0-92B6-5618A8B3756C}" srcOrd="0" destOrd="0" presId="urn:microsoft.com/office/officeart/2009/layout/CirclePictureHierarchy"/>
    <dgm:cxn modelId="{ECEDBA10-7FE9-4EED-BF78-FC391833E8D0}" srcId="{92968588-53A6-490D-9475-7EBAC6C8CFFA}" destId="{AA693913-7E4D-4000-A1C8-BFF0805901E1}" srcOrd="0" destOrd="0" parTransId="{843E201D-21A8-47B3-A9B1-FB3A7A68F1E8}" sibTransId="{69E949FE-314A-4551-923B-0C65CB48EB57}"/>
    <dgm:cxn modelId="{B1F7C121-86DE-4578-BB53-F00334002ED2}" srcId="{AA693913-7E4D-4000-A1C8-BFF0805901E1}" destId="{59031B1D-0841-4168-B2A3-AB1CEF119C66}" srcOrd="0" destOrd="0" parTransId="{5BAA156A-05B1-4A00-9191-86BE71BCAD4E}" sibTransId="{AF354B3B-4E71-49D2-BEE6-08ADAD821F1A}"/>
    <dgm:cxn modelId="{1B244835-8184-4F7D-9F2D-348A5780E33B}" type="presOf" srcId="{5BAA156A-05B1-4A00-9191-86BE71BCAD4E}" destId="{680765BB-0558-421F-A4C7-63D30F3B8BF9}" srcOrd="0" destOrd="0" presId="urn:microsoft.com/office/officeart/2009/layout/CirclePictureHierarchy"/>
    <dgm:cxn modelId="{E8AC013A-505B-43B3-9A7E-FDBB778759A8}" srcId="{EA5DFD73-2567-4A28-930C-0EC17F9FBA2B}" destId="{92968588-53A6-490D-9475-7EBAC6C8CFFA}" srcOrd="0" destOrd="0" parTransId="{DD3D02A9-2203-4684-AE83-0CA8CCEDA0EC}" sibTransId="{D7697963-C3C7-4960-8336-CDD93EC84210}"/>
    <dgm:cxn modelId="{D2347E5D-A530-4FCB-9D89-D3C6549A687D}" type="presOf" srcId="{11C0F9D1-58F9-4DF4-A635-01D81B9E008A}" destId="{D6CA043C-0630-4EAC-B5A9-02EC5A6FDC09}" srcOrd="0" destOrd="0" presId="urn:microsoft.com/office/officeart/2009/layout/CirclePictureHierarchy"/>
    <dgm:cxn modelId="{01AAB54B-3E7E-4FDF-A37C-5B331899F818}" type="presOf" srcId="{92968588-53A6-490D-9475-7EBAC6C8CFFA}" destId="{E2C82247-C703-44AE-8078-63CE950E039E}" srcOrd="0" destOrd="0" presId="urn:microsoft.com/office/officeart/2009/layout/CirclePictureHierarchy"/>
    <dgm:cxn modelId="{130A4956-1D52-43BE-9FF8-CCB943CC252F}" type="presOf" srcId="{243429C3-4F0F-4140-B2F5-3E6B23412750}" destId="{C57D47AF-0CC3-4CCC-B1B3-B2C44B72EBE4}" srcOrd="0" destOrd="0" presId="urn:microsoft.com/office/officeart/2009/layout/CirclePictureHierarchy"/>
    <dgm:cxn modelId="{F4471858-9D6E-4EE9-ACC1-3AC258027C65}" type="presOf" srcId="{06BC54FE-C4FC-4FB8-8B0B-833170B70AA7}" destId="{DC43CA81-448C-4623-8027-808DF581D0DB}" srcOrd="0" destOrd="0" presId="urn:microsoft.com/office/officeart/2009/layout/CirclePictureHierarchy"/>
    <dgm:cxn modelId="{07EE4C86-9085-4852-B51E-1307D10ACA54}" type="presOf" srcId="{996F1D51-1CA1-4B18-9DCB-BA31974704E8}" destId="{90C7A6D8-D0A2-4D2C-BB26-EC422F4D91BE}" srcOrd="0" destOrd="0" presId="urn:microsoft.com/office/officeart/2009/layout/CirclePictureHierarchy"/>
    <dgm:cxn modelId="{C5BE7D8E-C349-4570-997B-76BFF23A1A9B}" type="presOf" srcId="{97423E8B-7306-4E2B-BB24-4F56D0166E3B}" destId="{49BE0C70-B987-49D4-8238-D5C5113772DB}" srcOrd="0" destOrd="0" presId="urn:microsoft.com/office/officeart/2009/layout/CirclePictureHierarchy"/>
    <dgm:cxn modelId="{5AC4E49E-4815-4B37-B3A8-CB1417309444}" type="presOf" srcId="{45600604-F862-4CF9-8498-D5F33293E83F}" destId="{7E2744DE-CB40-45DD-B996-1CAA05E2AA2D}" srcOrd="0" destOrd="0" presId="urn:microsoft.com/office/officeart/2009/layout/CirclePictureHierarchy"/>
    <dgm:cxn modelId="{F066169F-4FD8-4081-AA1C-5971A9A995C7}" type="presOf" srcId="{AA693913-7E4D-4000-A1C8-BFF0805901E1}" destId="{7AEA5B2C-B904-4772-B09F-A6D52429FC77}" srcOrd="0" destOrd="0" presId="urn:microsoft.com/office/officeart/2009/layout/CirclePictureHierarchy"/>
    <dgm:cxn modelId="{C252F1A4-D1BB-454B-93EE-F1EF2B5C0A5D}" type="presOf" srcId="{843E201D-21A8-47B3-A9B1-FB3A7A68F1E8}" destId="{1205CD34-D647-4DFA-B3C7-61460939C20C}" srcOrd="0" destOrd="0" presId="urn:microsoft.com/office/officeart/2009/layout/CirclePictureHierarchy"/>
    <dgm:cxn modelId="{AB6A43A5-78ED-4081-85F9-035ACD51641F}" srcId="{59031B1D-0841-4168-B2A3-AB1CEF119C66}" destId="{45600604-F862-4CF9-8498-D5F33293E83F}" srcOrd="0" destOrd="0" parTransId="{996F1D51-1CA1-4B18-9DCB-BA31974704E8}" sibTransId="{EBB1BD48-CDA8-4A3B-9BAB-F6C0BC19E1B7}"/>
    <dgm:cxn modelId="{E4A802B5-9FDB-432E-8AD3-04232880CEC0}" type="presOf" srcId="{971F9685-AACE-4A0F-82D8-93BD015169B3}" destId="{298B4ED2-507F-49ED-BA06-839FE419F44A}" srcOrd="0" destOrd="0" presId="urn:microsoft.com/office/officeart/2009/layout/CirclePictureHierarchy"/>
    <dgm:cxn modelId="{218408CA-D1F7-469F-8DF0-DBC45B6053D3}" srcId="{45600604-F862-4CF9-8498-D5F33293E83F}" destId="{06BC54FE-C4FC-4FB8-8B0B-833170B70AA7}" srcOrd="0" destOrd="0" parTransId="{243429C3-4F0F-4140-B2F5-3E6B23412750}" sibTransId="{41D7F5D4-14D0-48E7-9530-B5194F2FD596}"/>
    <dgm:cxn modelId="{A4824DD7-85A6-483E-A31D-B5E57E83367C}" srcId="{59031B1D-0841-4168-B2A3-AB1CEF119C66}" destId="{124BFEA0-1B06-4AD9-A80D-4DFAC708AD17}" srcOrd="1" destOrd="0" parTransId="{97423E8B-7306-4E2B-BB24-4F56D0166E3B}" sibTransId="{A1DDBAFF-9A6A-47B7-92B4-C7B5F5DA49B3}"/>
    <dgm:cxn modelId="{A45986D7-76A3-49B4-A75D-7165988FAA28}" srcId="{92968588-53A6-490D-9475-7EBAC6C8CFFA}" destId="{971F9685-AACE-4A0F-82D8-93BD015169B3}" srcOrd="1" destOrd="0" parTransId="{11C0F9D1-58F9-4DF4-A635-01D81B9E008A}" sibTransId="{459079BD-3077-4869-9D10-E960FD49C24E}"/>
    <dgm:cxn modelId="{F3BB4CF8-0AC8-49BD-8C6D-1587A60E647F}" type="presParOf" srcId="{FC3B814B-022A-4255-8033-D6028833A819}" destId="{9402A16F-B804-47B5-949D-CA9A688F99A7}" srcOrd="0" destOrd="0" presId="urn:microsoft.com/office/officeart/2009/layout/CirclePictureHierarchy"/>
    <dgm:cxn modelId="{64145EA7-8DF7-44F5-8C41-4134F0EDC34A}" type="presParOf" srcId="{9402A16F-B804-47B5-949D-CA9A688F99A7}" destId="{8869C579-275C-4A13-AC98-8E5EE3E06A55}" srcOrd="0" destOrd="0" presId="urn:microsoft.com/office/officeart/2009/layout/CirclePictureHierarchy"/>
    <dgm:cxn modelId="{F5BA1CD3-8FE0-4FE9-A156-79B4749A20E1}" type="presParOf" srcId="{8869C579-275C-4A13-AC98-8E5EE3E06A55}" destId="{0604C6EB-496F-4196-8AAC-88723DA65E2B}" srcOrd="0" destOrd="0" presId="urn:microsoft.com/office/officeart/2009/layout/CirclePictureHierarchy"/>
    <dgm:cxn modelId="{2E80B9F4-77AF-4BC6-AA6A-B1DC1E5AF44B}" type="presParOf" srcId="{8869C579-275C-4A13-AC98-8E5EE3E06A55}" destId="{E2C82247-C703-44AE-8078-63CE950E039E}" srcOrd="1" destOrd="0" presId="urn:microsoft.com/office/officeart/2009/layout/CirclePictureHierarchy"/>
    <dgm:cxn modelId="{A3FF4ED1-8F37-456E-AA22-FFA99C112BF2}" type="presParOf" srcId="{9402A16F-B804-47B5-949D-CA9A688F99A7}" destId="{2BFE0F35-3DEC-43AF-9654-FB3827CCC147}" srcOrd="1" destOrd="0" presId="urn:microsoft.com/office/officeart/2009/layout/CirclePictureHierarchy"/>
    <dgm:cxn modelId="{8B37694C-AA67-477F-8175-8D6025449653}" type="presParOf" srcId="{2BFE0F35-3DEC-43AF-9654-FB3827CCC147}" destId="{1205CD34-D647-4DFA-B3C7-61460939C20C}" srcOrd="0" destOrd="0" presId="urn:microsoft.com/office/officeart/2009/layout/CirclePictureHierarchy"/>
    <dgm:cxn modelId="{26EB6F37-8255-4E11-AA0D-9514E84AC3BE}" type="presParOf" srcId="{2BFE0F35-3DEC-43AF-9654-FB3827CCC147}" destId="{988E94C1-60AD-44D8-8082-2E91539617FB}" srcOrd="1" destOrd="0" presId="urn:microsoft.com/office/officeart/2009/layout/CirclePictureHierarchy"/>
    <dgm:cxn modelId="{BC28032F-C3EE-4E6C-9BC8-14C16B68F1AB}" type="presParOf" srcId="{988E94C1-60AD-44D8-8082-2E91539617FB}" destId="{14005648-D39E-45FF-8E27-B2E60309E2D1}" srcOrd="0" destOrd="0" presId="urn:microsoft.com/office/officeart/2009/layout/CirclePictureHierarchy"/>
    <dgm:cxn modelId="{96A33DB3-8EDD-4646-8E03-E728B8CC05E0}" type="presParOf" srcId="{14005648-D39E-45FF-8E27-B2E60309E2D1}" destId="{713B092E-F91C-4881-8890-3F50EECC02CE}" srcOrd="0" destOrd="0" presId="urn:microsoft.com/office/officeart/2009/layout/CirclePictureHierarchy"/>
    <dgm:cxn modelId="{1C65B3C5-2212-4138-8E4E-0DE9B9A7F39E}" type="presParOf" srcId="{14005648-D39E-45FF-8E27-B2E60309E2D1}" destId="{7AEA5B2C-B904-4772-B09F-A6D52429FC77}" srcOrd="1" destOrd="0" presId="urn:microsoft.com/office/officeart/2009/layout/CirclePictureHierarchy"/>
    <dgm:cxn modelId="{C692224E-B940-422B-B54D-B7A72BCA816E}" type="presParOf" srcId="{988E94C1-60AD-44D8-8082-2E91539617FB}" destId="{5777A6EB-F8B5-438B-A78D-41BD4254E108}" srcOrd="1" destOrd="0" presId="urn:microsoft.com/office/officeart/2009/layout/CirclePictureHierarchy"/>
    <dgm:cxn modelId="{DD72A093-93EB-4194-8C6C-B9634D2EBE7E}" type="presParOf" srcId="{5777A6EB-F8B5-438B-A78D-41BD4254E108}" destId="{680765BB-0558-421F-A4C7-63D30F3B8BF9}" srcOrd="0" destOrd="0" presId="urn:microsoft.com/office/officeart/2009/layout/CirclePictureHierarchy"/>
    <dgm:cxn modelId="{0691BE61-E6A0-4635-8903-37E16CD38E13}" type="presParOf" srcId="{5777A6EB-F8B5-438B-A78D-41BD4254E108}" destId="{EDAEB973-3A56-4BD6-8FFB-3EBCF24065EB}" srcOrd="1" destOrd="0" presId="urn:microsoft.com/office/officeart/2009/layout/CirclePictureHierarchy"/>
    <dgm:cxn modelId="{50A4FFDE-37B2-4B76-9253-AB443FB1DB04}" type="presParOf" srcId="{EDAEB973-3A56-4BD6-8FFB-3EBCF24065EB}" destId="{9653CFF9-BEED-4AB3-A19C-6116096449FD}" srcOrd="0" destOrd="0" presId="urn:microsoft.com/office/officeart/2009/layout/CirclePictureHierarchy"/>
    <dgm:cxn modelId="{5C93144C-DF00-464F-83F2-F97D0F6C9539}" type="presParOf" srcId="{9653CFF9-BEED-4AB3-A19C-6116096449FD}" destId="{0BC9E798-292A-4AAA-A847-36E9542767C9}" srcOrd="0" destOrd="0" presId="urn:microsoft.com/office/officeart/2009/layout/CirclePictureHierarchy"/>
    <dgm:cxn modelId="{88F1EEBD-A637-43FB-92AA-5C8921C8B71F}" type="presParOf" srcId="{9653CFF9-BEED-4AB3-A19C-6116096449FD}" destId="{8B11123C-A8C0-4DE0-92B6-5618A8B3756C}" srcOrd="1" destOrd="0" presId="urn:microsoft.com/office/officeart/2009/layout/CirclePictureHierarchy"/>
    <dgm:cxn modelId="{5D86792C-B851-42DC-A035-6F6225BD50CD}" type="presParOf" srcId="{EDAEB973-3A56-4BD6-8FFB-3EBCF24065EB}" destId="{39DD9B04-92DD-4002-90D4-6AD0BCC63E8D}" srcOrd="1" destOrd="0" presId="urn:microsoft.com/office/officeart/2009/layout/CirclePictureHierarchy"/>
    <dgm:cxn modelId="{91EB9050-043C-4012-B106-3ACDB4F53272}" type="presParOf" srcId="{39DD9B04-92DD-4002-90D4-6AD0BCC63E8D}" destId="{90C7A6D8-D0A2-4D2C-BB26-EC422F4D91BE}" srcOrd="0" destOrd="0" presId="urn:microsoft.com/office/officeart/2009/layout/CirclePictureHierarchy"/>
    <dgm:cxn modelId="{C516CA1E-0594-4333-838D-AF73399E5A3B}" type="presParOf" srcId="{39DD9B04-92DD-4002-90D4-6AD0BCC63E8D}" destId="{EA5BA37C-F972-4AB0-8401-6272353F3E2D}" srcOrd="1" destOrd="0" presId="urn:microsoft.com/office/officeart/2009/layout/CirclePictureHierarchy"/>
    <dgm:cxn modelId="{434F5298-7EA0-4FC5-9AF4-9890A06F4230}" type="presParOf" srcId="{EA5BA37C-F972-4AB0-8401-6272353F3E2D}" destId="{70D42B77-EA21-4048-958B-2DD08115F6CF}" srcOrd="0" destOrd="0" presId="urn:microsoft.com/office/officeart/2009/layout/CirclePictureHierarchy"/>
    <dgm:cxn modelId="{522CD42C-0439-4B8F-8C46-5A0334042163}" type="presParOf" srcId="{70D42B77-EA21-4048-958B-2DD08115F6CF}" destId="{5DED88C8-D3FA-4C1C-AFF7-0B95701D07E4}" srcOrd="0" destOrd="0" presId="urn:microsoft.com/office/officeart/2009/layout/CirclePictureHierarchy"/>
    <dgm:cxn modelId="{6B825285-A357-4CEC-90E7-70AD74FEF88C}" type="presParOf" srcId="{70D42B77-EA21-4048-958B-2DD08115F6CF}" destId="{7E2744DE-CB40-45DD-B996-1CAA05E2AA2D}" srcOrd="1" destOrd="0" presId="urn:microsoft.com/office/officeart/2009/layout/CirclePictureHierarchy"/>
    <dgm:cxn modelId="{10F7B722-E2CF-49E3-ABCC-885CA5EB3940}" type="presParOf" srcId="{EA5BA37C-F972-4AB0-8401-6272353F3E2D}" destId="{00484B1A-B031-425C-9D6D-D53805FEB9E9}" srcOrd="1" destOrd="0" presId="urn:microsoft.com/office/officeart/2009/layout/CirclePictureHierarchy"/>
    <dgm:cxn modelId="{52333C36-06EC-4ADB-BCD4-8E9FCD1FEFE8}" type="presParOf" srcId="{00484B1A-B031-425C-9D6D-D53805FEB9E9}" destId="{C57D47AF-0CC3-4CCC-B1B3-B2C44B72EBE4}" srcOrd="0" destOrd="0" presId="urn:microsoft.com/office/officeart/2009/layout/CirclePictureHierarchy"/>
    <dgm:cxn modelId="{3CAFC024-F5B7-44C3-ACB6-76718B72EF4E}" type="presParOf" srcId="{00484B1A-B031-425C-9D6D-D53805FEB9E9}" destId="{1DA56772-FC08-48F7-95A5-FF49CA3FC050}" srcOrd="1" destOrd="0" presId="urn:microsoft.com/office/officeart/2009/layout/CirclePictureHierarchy"/>
    <dgm:cxn modelId="{2C0BB485-6FDC-4DA6-9491-CD17A8DF7F19}" type="presParOf" srcId="{1DA56772-FC08-48F7-95A5-FF49CA3FC050}" destId="{5DB054AB-B43B-40A8-BD98-53DF6EC4671F}" srcOrd="0" destOrd="0" presId="urn:microsoft.com/office/officeart/2009/layout/CirclePictureHierarchy"/>
    <dgm:cxn modelId="{9EDEE5F3-6306-4E66-8C34-4AF1F24F51CD}" type="presParOf" srcId="{5DB054AB-B43B-40A8-BD98-53DF6EC4671F}" destId="{46BF43B1-3DB6-4A89-AB10-5B63B577553D}" srcOrd="0" destOrd="0" presId="urn:microsoft.com/office/officeart/2009/layout/CirclePictureHierarchy"/>
    <dgm:cxn modelId="{81D4C79A-5129-40CD-B6A2-AD3B5B1D326B}" type="presParOf" srcId="{5DB054AB-B43B-40A8-BD98-53DF6EC4671F}" destId="{DC43CA81-448C-4623-8027-808DF581D0DB}" srcOrd="1" destOrd="0" presId="urn:microsoft.com/office/officeart/2009/layout/CirclePictureHierarchy"/>
    <dgm:cxn modelId="{1C820A25-996F-414B-BC00-4CB33A0E9E59}" type="presParOf" srcId="{1DA56772-FC08-48F7-95A5-FF49CA3FC050}" destId="{746C59FC-F429-4317-B352-E342A3467D42}" srcOrd="1" destOrd="0" presId="urn:microsoft.com/office/officeart/2009/layout/CirclePictureHierarchy"/>
    <dgm:cxn modelId="{10EB0DC2-F272-4395-8F04-315094D4DD68}" type="presParOf" srcId="{39DD9B04-92DD-4002-90D4-6AD0BCC63E8D}" destId="{49BE0C70-B987-49D4-8238-D5C5113772DB}" srcOrd="2" destOrd="0" presId="urn:microsoft.com/office/officeart/2009/layout/CirclePictureHierarchy"/>
    <dgm:cxn modelId="{B1DA5D91-2126-4A3A-B1EB-2F31F06F53D7}" type="presParOf" srcId="{39DD9B04-92DD-4002-90D4-6AD0BCC63E8D}" destId="{5CF15591-801A-4CD0-97AC-98D5EE084411}" srcOrd="3" destOrd="0" presId="urn:microsoft.com/office/officeart/2009/layout/CirclePictureHierarchy"/>
    <dgm:cxn modelId="{34A3F8AF-44B3-41D3-87C0-34939372DC6D}" type="presParOf" srcId="{5CF15591-801A-4CD0-97AC-98D5EE084411}" destId="{2F10379F-F739-499A-B960-916D287D1026}" srcOrd="0" destOrd="0" presId="urn:microsoft.com/office/officeart/2009/layout/CirclePictureHierarchy"/>
    <dgm:cxn modelId="{698CF2E4-805E-4A6A-91F1-CFA39F2D72E6}" type="presParOf" srcId="{2F10379F-F739-499A-B960-916D287D1026}" destId="{446B2111-D12B-42D9-A167-BED6FD51D797}" srcOrd="0" destOrd="0" presId="urn:microsoft.com/office/officeart/2009/layout/CirclePictureHierarchy"/>
    <dgm:cxn modelId="{53AB6D57-8688-43E9-A30C-95DB8A4C006D}" type="presParOf" srcId="{2F10379F-F739-499A-B960-916D287D1026}" destId="{FEE5AB4F-85EC-4F74-8D55-EAD4C86748DA}" srcOrd="1" destOrd="0" presId="urn:microsoft.com/office/officeart/2009/layout/CirclePictureHierarchy"/>
    <dgm:cxn modelId="{8DE1BB21-D024-4520-9441-6158DBEB5397}" type="presParOf" srcId="{5CF15591-801A-4CD0-97AC-98D5EE084411}" destId="{52C70D33-C41D-49AD-9E58-65E647EA7D31}" srcOrd="1" destOrd="0" presId="urn:microsoft.com/office/officeart/2009/layout/CirclePictureHierarchy"/>
    <dgm:cxn modelId="{A172AEAF-83FC-49C5-879F-4AFCFC5EB66F}" type="presParOf" srcId="{2BFE0F35-3DEC-43AF-9654-FB3827CCC147}" destId="{D6CA043C-0630-4EAC-B5A9-02EC5A6FDC09}" srcOrd="2" destOrd="0" presId="urn:microsoft.com/office/officeart/2009/layout/CirclePictureHierarchy"/>
    <dgm:cxn modelId="{C9BA0E7B-CBA4-48F8-AE34-5763E6C89E0F}" type="presParOf" srcId="{2BFE0F35-3DEC-43AF-9654-FB3827CCC147}" destId="{FF021356-D165-4F99-A5D5-221DB6BB9617}" srcOrd="3" destOrd="0" presId="urn:microsoft.com/office/officeart/2009/layout/CirclePictureHierarchy"/>
    <dgm:cxn modelId="{E595EF76-F5DF-4479-A5EE-0D4E732FE5B8}" type="presParOf" srcId="{FF021356-D165-4F99-A5D5-221DB6BB9617}" destId="{F00D7F20-080A-4D04-AC08-60D9D43C8C25}" srcOrd="0" destOrd="0" presId="urn:microsoft.com/office/officeart/2009/layout/CirclePictureHierarchy"/>
    <dgm:cxn modelId="{7CEC9B28-B3E2-4431-9F3B-2C6D1330072C}" type="presParOf" srcId="{F00D7F20-080A-4D04-AC08-60D9D43C8C25}" destId="{CAA8BBEF-FC3F-4736-A7CD-380446138C50}" srcOrd="0" destOrd="0" presId="urn:microsoft.com/office/officeart/2009/layout/CirclePictureHierarchy"/>
    <dgm:cxn modelId="{E79546E6-FE6A-4B5D-803E-A15446BF1F22}" type="presParOf" srcId="{F00D7F20-080A-4D04-AC08-60D9D43C8C25}" destId="{298B4ED2-507F-49ED-BA06-839FE419F44A}" srcOrd="1" destOrd="0" presId="urn:microsoft.com/office/officeart/2009/layout/CirclePictureHierarchy"/>
    <dgm:cxn modelId="{CAAA9EF7-9891-447D-AA2F-6AF07C953250}" type="presParOf" srcId="{FF021356-D165-4F99-A5D5-221DB6BB9617}" destId="{D393FCD5-FD5A-4818-9FE8-A51935CE704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DFD73-2567-4A28-930C-0EC17F9FBA2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968588-53A6-490D-9475-7EBAC6C8CFFA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gm:t>
    </dgm:pt>
    <dgm:pt modelId="{DD3D02A9-2203-4684-AE83-0CA8CCEDA0EC}" type="par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D7697963-C3C7-4960-8336-CDD93EC84210}" type="sib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A693913-7E4D-4000-A1C8-BFF0805901E1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Animal</a:t>
          </a:r>
        </a:p>
      </dgm:t>
    </dgm:pt>
    <dgm:pt modelId="{843E201D-21A8-47B3-A9B1-FB3A7A68F1E8}" type="par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69E949FE-314A-4551-923B-0C65CB48EB57}" type="sib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971F9685-AACE-4A0F-82D8-93BD015169B3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gm:t>
    </dgm:pt>
    <dgm:pt modelId="{11C0F9D1-58F9-4DF4-A635-01D81B9E008A}" type="par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9079BD-3077-4869-9D10-E960FD49C24E}" type="sib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600604-F862-4CF9-8498-D5F33293E83F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Chien</a:t>
          </a:r>
        </a:p>
      </dgm:t>
    </dgm:pt>
    <dgm:pt modelId="{996F1D51-1CA1-4B18-9DCB-BA31974704E8}" type="par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EBB1BD48-CDA8-4A3B-9BAB-F6C0BC19E1B7}" type="sib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124BFEA0-1B06-4AD9-A80D-4DFAC708AD1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Chat</a:t>
          </a:r>
        </a:p>
      </dgm:t>
    </dgm:pt>
    <dgm:pt modelId="{97423E8B-7306-4E2B-BB24-4F56D0166E3B}" type="par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1DDBAFF-9A6A-47B7-92B4-C7B5F5DA49B3}" type="sib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59031B1D-0841-4168-B2A3-AB1CEF119C66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gm:t>
    </dgm:pt>
    <dgm:pt modelId="{5BAA156A-05B1-4A00-9191-86BE71BCAD4E}" type="par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F354B3B-4E71-49D2-BEE6-08ADAD821F1A}" type="sib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06BC54FE-C4FC-4FB8-8B0B-833170B70AA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gm:t>
    </dgm:pt>
    <dgm:pt modelId="{243429C3-4F0F-4140-B2F5-3E6B23412750}" type="parTrans" cxnId="{218408CA-D1F7-469F-8DF0-DBC45B6053D3}">
      <dgm:prSet/>
      <dgm:spPr/>
      <dgm:t>
        <a:bodyPr/>
        <a:lstStyle/>
        <a:p>
          <a:endParaRPr lang="fr-FR"/>
        </a:p>
      </dgm:t>
    </dgm:pt>
    <dgm:pt modelId="{41D7F5D4-14D0-48E7-9530-B5194F2FD596}" type="sibTrans" cxnId="{218408CA-D1F7-469F-8DF0-DBC45B6053D3}">
      <dgm:prSet/>
      <dgm:spPr/>
      <dgm:t>
        <a:bodyPr/>
        <a:lstStyle/>
        <a:p>
          <a:endParaRPr lang="fr-FR"/>
        </a:p>
      </dgm:t>
    </dgm:pt>
    <dgm:pt modelId="{FC3B814B-022A-4255-8033-D6028833A819}" type="pres">
      <dgm:prSet presAssocID="{EA5DFD73-2567-4A28-930C-0EC17F9FB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2A16F-B804-47B5-949D-CA9A688F99A7}" type="pres">
      <dgm:prSet presAssocID="{92968588-53A6-490D-9475-7EBAC6C8CFFA}" presName="hierRoot1" presStyleCnt="0"/>
      <dgm:spPr/>
    </dgm:pt>
    <dgm:pt modelId="{8869C579-275C-4A13-AC98-8E5EE3E06A55}" type="pres">
      <dgm:prSet presAssocID="{92968588-53A6-490D-9475-7EBAC6C8CFFA}" presName="composite" presStyleCnt="0"/>
      <dgm:spPr/>
    </dgm:pt>
    <dgm:pt modelId="{0604C6EB-496F-4196-8AAC-88723DA65E2B}" type="pres">
      <dgm:prSet presAssocID="{92968588-53A6-490D-9475-7EBAC6C8CFFA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2C82247-C703-44AE-8078-63CE950E039E}" type="pres">
      <dgm:prSet presAssocID="{92968588-53A6-490D-9475-7EBAC6C8CFFA}" presName="text" presStyleLbl="revTx" presStyleIdx="0" presStyleCnt="7">
        <dgm:presLayoutVars>
          <dgm:chPref val="3"/>
        </dgm:presLayoutVars>
      </dgm:prSet>
      <dgm:spPr/>
    </dgm:pt>
    <dgm:pt modelId="{2BFE0F35-3DEC-43AF-9654-FB3827CCC147}" type="pres">
      <dgm:prSet presAssocID="{92968588-53A6-490D-9475-7EBAC6C8CFFA}" presName="hierChild2" presStyleCnt="0"/>
      <dgm:spPr/>
    </dgm:pt>
    <dgm:pt modelId="{1205CD34-D647-4DFA-B3C7-61460939C20C}" type="pres">
      <dgm:prSet presAssocID="{843E201D-21A8-47B3-A9B1-FB3A7A68F1E8}" presName="Name10" presStyleLbl="parChTrans1D2" presStyleIdx="0" presStyleCnt="2"/>
      <dgm:spPr/>
    </dgm:pt>
    <dgm:pt modelId="{988E94C1-60AD-44D8-8082-2E91539617FB}" type="pres">
      <dgm:prSet presAssocID="{AA693913-7E4D-4000-A1C8-BFF0805901E1}" presName="hierRoot2" presStyleCnt="0"/>
      <dgm:spPr/>
    </dgm:pt>
    <dgm:pt modelId="{14005648-D39E-45FF-8E27-B2E60309E2D1}" type="pres">
      <dgm:prSet presAssocID="{AA693913-7E4D-4000-A1C8-BFF0805901E1}" presName="composite2" presStyleCnt="0"/>
      <dgm:spPr/>
    </dgm:pt>
    <dgm:pt modelId="{713B092E-F91C-4881-8890-3F50EECC02CE}" type="pres">
      <dgm:prSet presAssocID="{AA693913-7E4D-4000-A1C8-BFF0805901E1}" presName="image2" presStyleLbl="node2" presStyleIdx="0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EA5B2C-B904-4772-B09F-A6D52429FC77}" type="pres">
      <dgm:prSet presAssocID="{AA693913-7E4D-4000-A1C8-BFF0805901E1}" presName="text2" presStyleLbl="revTx" presStyleIdx="1" presStyleCnt="7">
        <dgm:presLayoutVars>
          <dgm:chPref val="3"/>
        </dgm:presLayoutVars>
      </dgm:prSet>
      <dgm:spPr/>
    </dgm:pt>
    <dgm:pt modelId="{5777A6EB-F8B5-438B-A78D-41BD4254E108}" type="pres">
      <dgm:prSet presAssocID="{AA693913-7E4D-4000-A1C8-BFF0805901E1}" presName="hierChild3" presStyleCnt="0"/>
      <dgm:spPr/>
    </dgm:pt>
    <dgm:pt modelId="{680765BB-0558-421F-A4C7-63D30F3B8BF9}" type="pres">
      <dgm:prSet presAssocID="{5BAA156A-05B1-4A00-9191-86BE71BCAD4E}" presName="Name17" presStyleLbl="parChTrans1D3" presStyleIdx="0" presStyleCnt="1"/>
      <dgm:spPr/>
    </dgm:pt>
    <dgm:pt modelId="{EDAEB973-3A56-4BD6-8FFB-3EBCF24065EB}" type="pres">
      <dgm:prSet presAssocID="{59031B1D-0841-4168-B2A3-AB1CEF119C66}" presName="hierRoot3" presStyleCnt="0"/>
      <dgm:spPr/>
    </dgm:pt>
    <dgm:pt modelId="{9653CFF9-BEED-4AB3-A19C-6116096449FD}" type="pres">
      <dgm:prSet presAssocID="{59031B1D-0841-4168-B2A3-AB1CEF119C66}" presName="composite3" presStyleCnt="0"/>
      <dgm:spPr/>
    </dgm:pt>
    <dgm:pt modelId="{0BC9E798-292A-4AAA-A847-36E9542767C9}" type="pres">
      <dgm:prSet presAssocID="{59031B1D-0841-4168-B2A3-AB1CEF119C66}" presName="image3" presStyleLbl="node3" presStyleIdx="0" presStyleCnt="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11123C-A8C0-4DE0-92B6-5618A8B3756C}" type="pres">
      <dgm:prSet presAssocID="{59031B1D-0841-4168-B2A3-AB1CEF119C66}" presName="text3" presStyleLbl="revTx" presStyleIdx="2" presStyleCnt="7">
        <dgm:presLayoutVars>
          <dgm:chPref val="3"/>
        </dgm:presLayoutVars>
      </dgm:prSet>
      <dgm:spPr/>
    </dgm:pt>
    <dgm:pt modelId="{39DD9B04-92DD-4002-90D4-6AD0BCC63E8D}" type="pres">
      <dgm:prSet presAssocID="{59031B1D-0841-4168-B2A3-AB1CEF119C66}" presName="hierChild4" presStyleCnt="0"/>
      <dgm:spPr/>
    </dgm:pt>
    <dgm:pt modelId="{90C7A6D8-D0A2-4D2C-BB26-EC422F4D91BE}" type="pres">
      <dgm:prSet presAssocID="{996F1D51-1CA1-4B18-9DCB-BA31974704E8}" presName="Name23" presStyleLbl="parChTrans1D4" presStyleIdx="0" presStyleCnt="3"/>
      <dgm:spPr/>
    </dgm:pt>
    <dgm:pt modelId="{EA5BA37C-F972-4AB0-8401-6272353F3E2D}" type="pres">
      <dgm:prSet presAssocID="{45600604-F862-4CF9-8498-D5F33293E83F}" presName="hierRoot4" presStyleCnt="0"/>
      <dgm:spPr/>
    </dgm:pt>
    <dgm:pt modelId="{70D42B77-EA21-4048-958B-2DD08115F6CF}" type="pres">
      <dgm:prSet presAssocID="{45600604-F862-4CF9-8498-D5F33293E83F}" presName="composite4" presStyleCnt="0"/>
      <dgm:spPr/>
    </dgm:pt>
    <dgm:pt modelId="{5DED88C8-D3FA-4C1C-AFF7-0B95701D07E4}" type="pres">
      <dgm:prSet presAssocID="{45600604-F862-4CF9-8498-D5F33293E83F}" presName="image4" presStyleLbl="node4" presStyleIdx="0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2744DE-CB40-45DD-B996-1CAA05E2AA2D}" type="pres">
      <dgm:prSet presAssocID="{45600604-F862-4CF9-8498-D5F33293E83F}" presName="text4" presStyleLbl="revTx" presStyleIdx="3" presStyleCnt="7">
        <dgm:presLayoutVars>
          <dgm:chPref val="3"/>
        </dgm:presLayoutVars>
      </dgm:prSet>
      <dgm:spPr/>
    </dgm:pt>
    <dgm:pt modelId="{00484B1A-B031-425C-9D6D-D53805FEB9E9}" type="pres">
      <dgm:prSet presAssocID="{45600604-F862-4CF9-8498-D5F33293E83F}" presName="hierChild5" presStyleCnt="0"/>
      <dgm:spPr/>
    </dgm:pt>
    <dgm:pt modelId="{C57D47AF-0CC3-4CCC-B1B3-B2C44B72EBE4}" type="pres">
      <dgm:prSet presAssocID="{243429C3-4F0F-4140-B2F5-3E6B23412750}" presName="Name23" presStyleLbl="parChTrans1D4" presStyleIdx="1" presStyleCnt="3"/>
      <dgm:spPr/>
    </dgm:pt>
    <dgm:pt modelId="{1DA56772-FC08-48F7-95A5-FF49CA3FC050}" type="pres">
      <dgm:prSet presAssocID="{06BC54FE-C4FC-4FB8-8B0B-833170B70AA7}" presName="hierRoot4" presStyleCnt="0"/>
      <dgm:spPr/>
    </dgm:pt>
    <dgm:pt modelId="{5DB054AB-B43B-40A8-BD98-53DF6EC4671F}" type="pres">
      <dgm:prSet presAssocID="{06BC54FE-C4FC-4FB8-8B0B-833170B70AA7}" presName="composite4" presStyleCnt="0"/>
      <dgm:spPr/>
    </dgm:pt>
    <dgm:pt modelId="{46BF43B1-3DB6-4A89-AB10-5B63B577553D}" type="pres">
      <dgm:prSet presAssocID="{06BC54FE-C4FC-4FB8-8B0B-833170B70AA7}" presName="image4" presStyleLbl="node4" presStyleIdx="1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43CA81-448C-4623-8027-808DF581D0DB}" type="pres">
      <dgm:prSet presAssocID="{06BC54FE-C4FC-4FB8-8B0B-833170B70AA7}" presName="text4" presStyleLbl="revTx" presStyleIdx="4" presStyleCnt="7">
        <dgm:presLayoutVars>
          <dgm:chPref val="3"/>
        </dgm:presLayoutVars>
      </dgm:prSet>
      <dgm:spPr/>
    </dgm:pt>
    <dgm:pt modelId="{746C59FC-F429-4317-B352-E342A3467D42}" type="pres">
      <dgm:prSet presAssocID="{06BC54FE-C4FC-4FB8-8B0B-833170B70AA7}" presName="hierChild5" presStyleCnt="0"/>
      <dgm:spPr/>
    </dgm:pt>
    <dgm:pt modelId="{49BE0C70-B987-49D4-8238-D5C5113772DB}" type="pres">
      <dgm:prSet presAssocID="{97423E8B-7306-4E2B-BB24-4F56D0166E3B}" presName="Name23" presStyleLbl="parChTrans1D4" presStyleIdx="2" presStyleCnt="3"/>
      <dgm:spPr/>
    </dgm:pt>
    <dgm:pt modelId="{5CF15591-801A-4CD0-97AC-98D5EE084411}" type="pres">
      <dgm:prSet presAssocID="{124BFEA0-1B06-4AD9-A80D-4DFAC708AD17}" presName="hierRoot4" presStyleCnt="0"/>
      <dgm:spPr/>
    </dgm:pt>
    <dgm:pt modelId="{2F10379F-F739-499A-B960-916D287D1026}" type="pres">
      <dgm:prSet presAssocID="{124BFEA0-1B06-4AD9-A80D-4DFAC708AD17}" presName="composite4" presStyleCnt="0"/>
      <dgm:spPr/>
    </dgm:pt>
    <dgm:pt modelId="{446B2111-D12B-42D9-A167-BED6FD51D797}" type="pres">
      <dgm:prSet presAssocID="{124BFEA0-1B06-4AD9-A80D-4DFAC708AD17}" presName="image4" presStyleLbl="node4" presStyleIdx="2" presStyleCnt="3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EE5AB4F-85EC-4F74-8D55-EAD4C86748DA}" type="pres">
      <dgm:prSet presAssocID="{124BFEA0-1B06-4AD9-A80D-4DFAC708AD17}" presName="text4" presStyleLbl="revTx" presStyleIdx="5" presStyleCnt="7">
        <dgm:presLayoutVars>
          <dgm:chPref val="3"/>
        </dgm:presLayoutVars>
      </dgm:prSet>
      <dgm:spPr/>
    </dgm:pt>
    <dgm:pt modelId="{52C70D33-C41D-49AD-9E58-65E647EA7D31}" type="pres">
      <dgm:prSet presAssocID="{124BFEA0-1B06-4AD9-A80D-4DFAC708AD17}" presName="hierChild5" presStyleCnt="0"/>
      <dgm:spPr/>
    </dgm:pt>
    <dgm:pt modelId="{D6CA043C-0630-4EAC-B5A9-02EC5A6FDC09}" type="pres">
      <dgm:prSet presAssocID="{11C0F9D1-58F9-4DF4-A635-01D81B9E008A}" presName="Name10" presStyleLbl="parChTrans1D2" presStyleIdx="1" presStyleCnt="2"/>
      <dgm:spPr/>
    </dgm:pt>
    <dgm:pt modelId="{FF021356-D165-4F99-A5D5-221DB6BB9617}" type="pres">
      <dgm:prSet presAssocID="{971F9685-AACE-4A0F-82D8-93BD015169B3}" presName="hierRoot2" presStyleCnt="0"/>
      <dgm:spPr/>
    </dgm:pt>
    <dgm:pt modelId="{F00D7F20-080A-4D04-AC08-60D9D43C8C25}" type="pres">
      <dgm:prSet presAssocID="{971F9685-AACE-4A0F-82D8-93BD015169B3}" presName="composite2" presStyleCnt="0"/>
      <dgm:spPr/>
    </dgm:pt>
    <dgm:pt modelId="{CAA8BBEF-FC3F-4736-A7CD-380446138C50}" type="pres">
      <dgm:prSet presAssocID="{971F9685-AACE-4A0F-82D8-93BD015169B3}" presName="image2" presStyleLbl="node2" presStyleIdx="1" presStyleCnt="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8B4ED2-507F-49ED-BA06-839FE419F44A}" type="pres">
      <dgm:prSet presAssocID="{971F9685-AACE-4A0F-82D8-93BD015169B3}" presName="text2" presStyleLbl="revTx" presStyleIdx="6" presStyleCnt="7">
        <dgm:presLayoutVars>
          <dgm:chPref val="3"/>
        </dgm:presLayoutVars>
      </dgm:prSet>
      <dgm:spPr/>
    </dgm:pt>
    <dgm:pt modelId="{D393FCD5-FD5A-4818-9FE8-A51935CE704B}" type="pres">
      <dgm:prSet presAssocID="{971F9685-AACE-4A0F-82D8-93BD015169B3}" presName="hierChild3" presStyleCnt="0"/>
      <dgm:spPr/>
    </dgm:pt>
  </dgm:ptLst>
  <dgm:cxnLst>
    <dgm:cxn modelId="{ECEDBA10-7FE9-4EED-BF78-FC391833E8D0}" srcId="{92968588-53A6-490D-9475-7EBAC6C8CFFA}" destId="{AA693913-7E4D-4000-A1C8-BFF0805901E1}" srcOrd="0" destOrd="0" parTransId="{843E201D-21A8-47B3-A9B1-FB3A7A68F1E8}" sibTransId="{69E949FE-314A-4551-923B-0C65CB48EB57}"/>
    <dgm:cxn modelId="{8CA30B13-B035-477A-AAD9-9718B5980B23}" type="presOf" srcId="{971F9685-AACE-4A0F-82D8-93BD015169B3}" destId="{298B4ED2-507F-49ED-BA06-839FE419F44A}" srcOrd="0" destOrd="0" presId="urn:microsoft.com/office/officeart/2009/layout/CirclePictureHierarchy"/>
    <dgm:cxn modelId="{E1ABCF16-E4C8-4FCB-B853-8A96C37F0E2E}" type="presOf" srcId="{243429C3-4F0F-4140-B2F5-3E6B23412750}" destId="{C57D47AF-0CC3-4CCC-B1B3-B2C44B72EBE4}" srcOrd="0" destOrd="0" presId="urn:microsoft.com/office/officeart/2009/layout/CirclePictureHierarchy"/>
    <dgm:cxn modelId="{B1F7C121-86DE-4578-BB53-F00334002ED2}" srcId="{AA693913-7E4D-4000-A1C8-BFF0805901E1}" destId="{59031B1D-0841-4168-B2A3-AB1CEF119C66}" srcOrd="0" destOrd="0" parTransId="{5BAA156A-05B1-4A00-9191-86BE71BCAD4E}" sibTransId="{AF354B3B-4E71-49D2-BEE6-08ADAD821F1A}"/>
    <dgm:cxn modelId="{8B98FF22-3734-4410-92F8-06A107B28429}" type="presOf" srcId="{59031B1D-0841-4168-B2A3-AB1CEF119C66}" destId="{8B11123C-A8C0-4DE0-92B6-5618A8B3756C}" srcOrd="0" destOrd="0" presId="urn:microsoft.com/office/officeart/2009/layout/CirclePictureHierarchy"/>
    <dgm:cxn modelId="{FC85F338-2957-47A5-97A3-DB08F60DCBF1}" type="presOf" srcId="{124BFEA0-1B06-4AD9-A80D-4DFAC708AD17}" destId="{FEE5AB4F-85EC-4F74-8D55-EAD4C86748DA}" srcOrd="0" destOrd="0" presId="urn:microsoft.com/office/officeart/2009/layout/CirclePictureHierarchy"/>
    <dgm:cxn modelId="{E8AC013A-505B-43B3-9A7E-FDBB778759A8}" srcId="{EA5DFD73-2567-4A28-930C-0EC17F9FBA2B}" destId="{92968588-53A6-490D-9475-7EBAC6C8CFFA}" srcOrd="0" destOrd="0" parTransId="{DD3D02A9-2203-4684-AE83-0CA8CCEDA0EC}" sibTransId="{D7697963-C3C7-4960-8336-CDD93EC84210}"/>
    <dgm:cxn modelId="{AA97275F-9CAF-442E-8A6A-16A78C5D113B}" type="presOf" srcId="{06BC54FE-C4FC-4FB8-8B0B-833170B70AA7}" destId="{DC43CA81-448C-4623-8027-808DF581D0DB}" srcOrd="0" destOrd="0" presId="urn:microsoft.com/office/officeart/2009/layout/CirclePictureHierarchy"/>
    <dgm:cxn modelId="{3F7BE94C-5EBF-41FA-999A-F8959336FE93}" type="presOf" srcId="{45600604-F862-4CF9-8498-D5F33293E83F}" destId="{7E2744DE-CB40-45DD-B996-1CAA05E2AA2D}" srcOrd="0" destOrd="0" presId="urn:microsoft.com/office/officeart/2009/layout/CirclePictureHierarchy"/>
    <dgm:cxn modelId="{01C04F80-933D-4723-A27D-CCED5CA86141}" type="presOf" srcId="{92968588-53A6-490D-9475-7EBAC6C8CFFA}" destId="{E2C82247-C703-44AE-8078-63CE950E039E}" srcOrd="0" destOrd="0" presId="urn:microsoft.com/office/officeart/2009/layout/CirclePictureHierarchy"/>
    <dgm:cxn modelId="{04E4B581-9C25-41CC-9640-4A49A178FFDB}" type="presOf" srcId="{5BAA156A-05B1-4A00-9191-86BE71BCAD4E}" destId="{680765BB-0558-421F-A4C7-63D30F3B8BF9}" srcOrd="0" destOrd="0" presId="urn:microsoft.com/office/officeart/2009/layout/CirclePictureHierarchy"/>
    <dgm:cxn modelId="{087BF996-419A-44E2-9D2D-59658AD04858}" type="presOf" srcId="{97423E8B-7306-4E2B-BB24-4F56D0166E3B}" destId="{49BE0C70-B987-49D4-8238-D5C5113772DB}" srcOrd="0" destOrd="0" presId="urn:microsoft.com/office/officeart/2009/layout/CirclePictureHierarchy"/>
    <dgm:cxn modelId="{84485DA3-B606-44A1-B8C9-B67976E402FB}" type="presOf" srcId="{11C0F9D1-58F9-4DF4-A635-01D81B9E008A}" destId="{D6CA043C-0630-4EAC-B5A9-02EC5A6FDC09}" srcOrd="0" destOrd="0" presId="urn:microsoft.com/office/officeart/2009/layout/CirclePictureHierarchy"/>
    <dgm:cxn modelId="{AB6A43A5-78ED-4081-85F9-035ACD51641F}" srcId="{59031B1D-0841-4168-B2A3-AB1CEF119C66}" destId="{45600604-F862-4CF9-8498-D5F33293E83F}" srcOrd="0" destOrd="0" parTransId="{996F1D51-1CA1-4B18-9DCB-BA31974704E8}" sibTransId="{EBB1BD48-CDA8-4A3B-9BAB-F6C0BC19E1B7}"/>
    <dgm:cxn modelId="{72A660B4-D7C5-4F52-8E1C-B70ABD7E2B49}" type="presOf" srcId="{EA5DFD73-2567-4A28-930C-0EC17F9FBA2B}" destId="{FC3B814B-022A-4255-8033-D6028833A819}" srcOrd="0" destOrd="0" presId="urn:microsoft.com/office/officeart/2009/layout/CirclePictureHierarchy"/>
    <dgm:cxn modelId="{5FE932BD-0F4D-4D91-BA35-DCDD9DD75D8E}" type="presOf" srcId="{996F1D51-1CA1-4B18-9DCB-BA31974704E8}" destId="{90C7A6D8-D0A2-4D2C-BB26-EC422F4D91BE}" srcOrd="0" destOrd="0" presId="urn:microsoft.com/office/officeart/2009/layout/CirclePictureHierarchy"/>
    <dgm:cxn modelId="{C9067AC5-B164-455B-80AC-D27C32D62C6D}" type="presOf" srcId="{AA693913-7E4D-4000-A1C8-BFF0805901E1}" destId="{7AEA5B2C-B904-4772-B09F-A6D52429FC77}" srcOrd="0" destOrd="0" presId="urn:microsoft.com/office/officeart/2009/layout/CirclePictureHierarchy"/>
    <dgm:cxn modelId="{218408CA-D1F7-469F-8DF0-DBC45B6053D3}" srcId="{45600604-F862-4CF9-8498-D5F33293E83F}" destId="{06BC54FE-C4FC-4FB8-8B0B-833170B70AA7}" srcOrd="0" destOrd="0" parTransId="{243429C3-4F0F-4140-B2F5-3E6B23412750}" sibTransId="{41D7F5D4-14D0-48E7-9530-B5194F2FD596}"/>
    <dgm:cxn modelId="{A4824DD7-85A6-483E-A31D-B5E57E83367C}" srcId="{59031B1D-0841-4168-B2A3-AB1CEF119C66}" destId="{124BFEA0-1B06-4AD9-A80D-4DFAC708AD17}" srcOrd="1" destOrd="0" parTransId="{97423E8B-7306-4E2B-BB24-4F56D0166E3B}" sibTransId="{A1DDBAFF-9A6A-47B7-92B4-C7B5F5DA49B3}"/>
    <dgm:cxn modelId="{A45986D7-76A3-49B4-A75D-7165988FAA28}" srcId="{92968588-53A6-490D-9475-7EBAC6C8CFFA}" destId="{971F9685-AACE-4A0F-82D8-93BD015169B3}" srcOrd="1" destOrd="0" parTransId="{11C0F9D1-58F9-4DF4-A635-01D81B9E008A}" sibTransId="{459079BD-3077-4869-9D10-E960FD49C24E}"/>
    <dgm:cxn modelId="{D8E993DF-092D-4DBD-9E14-E0019E9884B7}" type="presOf" srcId="{843E201D-21A8-47B3-A9B1-FB3A7A68F1E8}" destId="{1205CD34-D647-4DFA-B3C7-61460939C20C}" srcOrd="0" destOrd="0" presId="urn:microsoft.com/office/officeart/2009/layout/CirclePictureHierarchy"/>
    <dgm:cxn modelId="{B386D7D6-FB0D-402D-85FE-3F7BB629D16B}" type="presParOf" srcId="{FC3B814B-022A-4255-8033-D6028833A819}" destId="{9402A16F-B804-47B5-949D-CA9A688F99A7}" srcOrd="0" destOrd="0" presId="urn:microsoft.com/office/officeart/2009/layout/CirclePictureHierarchy"/>
    <dgm:cxn modelId="{2BC8F554-9F37-4737-8CC1-3B40673C5355}" type="presParOf" srcId="{9402A16F-B804-47B5-949D-CA9A688F99A7}" destId="{8869C579-275C-4A13-AC98-8E5EE3E06A55}" srcOrd="0" destOrd="0" presId="urn:microsoft.com/office/officeart/2009/layout/CirclePictureHierarchy"/>
    <dgm:cxn modelId="{D6D1D9FC-EAC4-4FFF-AF33-EFC2BA825FFE}" type="presParOf" srcId="{8869C579-275C-4A13-AC98-8E5EE3E06A55}" destId="{0604C6EB-496F-4196-8AAC-88723DA65E2B}" srcOrd="0" destOrd="0" presId="urn:microsoft.com/office/officeart/2009/layout/CirclePictureHierarchy"/>
    <dgm:cxn modelId="{9690C032-2358-48F3-9C45-61B1AA05DE36}" type="presParOf" srcId="{8869C579-275C-4A13-AC98-8E5EE3E06A55}" destId="{E2C82247-C703-44AE-8078-63CE950E039E}" srcOrd="1" destOrd="0" presId="urn:microsoft.com/office/officeart/2009/layout/CirclePictureHierarchy"/>
    <dgm:cxn modelId="{2061ECAE-6724-4CCC-9F75-EC74A8EB9231}" type="presParOf" srcId="{9402A16F-B804-47B5-949D-CA9A688F99A7}" destId="{2BFE0F35-3DEC-43AF-9654-FB3827CCC147}" srcOrd="1" destOrd="0" presId="urn:microsoft.com/office/officeart/2009/layout/CirclePictureHierarchy"/>
    <dgm:cxn modelId="{AAAA4BBF-8064-4DEE-B385-05C78F7EA260}" type="presParOf" srcId="{2BFE0F35-3DEC-43AF-9654-FB3827CCC147}" destId="{1205CD34-D647-4DFA-B3C7-61460939C20C}" srcOrd="0" destOrd="0" presId="urn:microsoft.com/office/officeart/2009/layout/CirclePictureHierarchy"/>
    <dgm:cxn modelId="{F165A3C4-78E1-431B-998A-0B69FF322E0B}" type="presParOf" srcId="{2BFE0F35-3DEC-43AF-9654-FB3827CCC147}" destId="{988E94C1-60AD-44D8-8082-2E91539617FB}" srcOrd="1" destOrd="0" presId="urn:microsoft.com/office/officeart/2009/layout/CirclePictureHierarchy"/>
    <dgm:cxn modelId="{7A619148-33D3-437F-977B-2A9BA36E5F94}" type="presParOf" srcId="{988E94C1-60AD-44D8-8082-2E91539617FB}" destId="{14005648-D39E-45FF-8E27-B2E60309E2D1}" srcOrd="0" destOrd="0" presId="urn:microsoft.com/office/officeart/2009/layout/CirclePictureHierarchy"/>
    <dgm:cxn modelId="{4B07E4CA-744B-4B39-BE64-EC8F529F0D2F}" type="presParOf" srcId="{14005648-D39E-45FF-8E27-B2E60309E2D1}" destId="{713B092E-F91C-4881-8890-3F50EECC02CE}" srcOrd="0" destOrd="0" presId="urn:microsoft.com/office/officeart/2009/layout/CirclePictureHierarchy"/>
    <dgm:cxn modelId="{F106E826-C721-4907-8F94-5EDB2D299CAD}" type="presParOf" srcId="{14005648-D39E-45FF-8E27-B2E60309E2D1}" destId="{7AEA5B2C-B904-4772-B09F-A6D52429FC77}" srcOrd="1" destOrd="0" presId="urn:microsoft.com/office/officeart/2009/layout/CirclePictureHierarchy"/>
    <dgm:cxn modelId="{D1E70E73-ACDF-47A3-B09C-8AEEDDA3F099}" type="presParOf" srcId="{988E94C1-60AD-44D8-8082-2E91539617FB}" destId="{5777A6EB-F8B5-438B-A78D-41BD4254E108}" srcOrd="1" destOrd="0" presId="urn:microsoft.com/office/officeart/2009/layout/CirclePictureHierarchy"/>
    <dgm:cxn modelId="{BE7A40D4-C2D5-4381-A3DD-D53A759DEDB1}" type="presParOf" srcId="{5777A6EB-F8B5-438B-A78D-41BD4254E108}" destId="{680765BB-0558-421F-A4C7-63D30F3B8BF9}" srcOrd="0" destOrd="0" presId="urn:microsoft.com/office/officeart/2009/layout/CirclePictureHierarchy"/>
    <dgm:cxn modelId="{799141D7-8D6D-413C-8406-75C8B80A9D74}" type="presParOf" srcId="{5777A6EB-F8B5-438B-A78D-41BD4254E108}" destId="{EDAEB973-3A56-4BD6-8FFB-3EBCF24065EB}" srcOrd="1" destOrd="0" presId="urn:microsoft.com/office/officeart/2009/layout/CirclePictureHierarchy"/>
    <dgm:cxn modelId="{BF0CFB83-3E7D-41E0-AAB0-E66C163F769D}" type="presParOf" srcId="{EDAEB973-3A56-4BD6-8FFB-3EBCF24065EB}" destId="{9653CFF9-BEED-4AB3-A19C-6116096449FD}" srcOrd="0" destOrd="0" presId="urn:microsoft.com/office/officeart/2009/layout/CirclePictureHierarchy"/>
    <dgm:cxn modelId="{81434F30-E03A-4E38-8FDC-5F90504D28AA}" type="presParOf" srcId="{9653CFF9-BEED-4AB3-A19C-6116096449FD}" destId="{0BC9E798-292A-4AAA-A847-36E9542767C9}" srcOrd="0" destOrd="0" presId="urn:microsoft.com/office/officeart/2009/layout/CirclePictureHierarchy"/>
    <dgm:cxn modelId="{D20CC7E8-9193-422C-A263-ECFD36B13BFD}" type="presParOf" srcId="{9653CFF9-BEED-4AB3-A19C-6116096449FD}" destId="{8B11123C-A8C0-4DE0-92B6-5618A8B3756C}" srcOrd="1" destOrd="0" presId="urn:microsoft.com/office/officeart/2009/layout/CirclePictureHierarchy"/>
    <dgm:cxn modelId="{96D0CACE-032C-467E-B1A6-29846B7A16CD}" type="presParOf" srcId="{EDAEB973-3A56-4BD6-8FFB-3EBCF24065EB}" destId="{39DD9B04-92DD-4002-90D4-6AD0BCC63E8D}" srcOrd="1" destOrd="0" presId="urn:microsoft.com/office/officeart/2009/layout/CirclePictureHierarchy"/>
    <dgm:cxn modelId="{C0D30119-D88B-4357-B1F8-9E5260E70D81}" type="presParOf" srcId="{39DD9B04-92DD-4002-90D4-6AD0BCC63E8D}" destId="{90C7A6D8-D0A2-4D2C-BB26-EC422F4D91BE}" srcOrd="0" destOrd="0" presId="urn:microsoft.com/office/officeart/2009/layout/CirclePictureHierarchy"/>
    <dgm:cxn modelId="{EB4E5418-B522-4725-A0DF-9A360B6C4D79}" type="presParOf" srcId="{39DD9B04-92DD-4002-90D4-6AD0BCC63E8D}" destId="{EA5BA37C-F972-4AB0-8401-6272353F3E2D}" srcOrd="1" destOrd="0" presId="urn:microsoft.com/office/officeart/2009/layout/CirclePictureHierarchy"/>
    <dgm:cxn modelId="{0F6109B1-A4E1-45BF-B82F-0273BC0C9DF4}" type="presParOf" srcId="{EA5BA37C-F972-4AB0-8401-6272353F3E2D}" destId="{70D42B77-EA21-4048-958B-2DD08115F6CF}" srcOrd="0" destOrd="0" presId="urn:microsoft.com/office/officeart/2009/layout/CirclePictureHierarchy"/>
    <dgm:cxn modelId="{2C153FE4-0338-4786-9CBF-CE2002C11449}" type="presParOf" srcId="{70D42B77-EA21-4048-958B-2DD08115F6CF}" destId="{5DED88C8-D3FA-4C1C-AFF7-0B95701D07E4}" srcOrd="0" destOrd="0" presId="urn:microsoft.com/office/officeart/2009/layout/CirclePictureHierarchy"/>
    <dgm:cxn modelId="{74E5F8AB-EF13-46E2-B900-BD11FF8257A6}" type="presParOf" srcId="{70D42B77-EA21-4048-958B-2DD08115F6CF}" destId="{7E2744DE-CB40-45DD-B996-1CAA05E2AA2D}" srcOrd="1" destOrd="0" presId="urn:microsoft.com/office/officeart/2009/layout/CirclePictureHierarchy"/>
    <dgm:cxn modelId="{41966A10-907B-4052-9A2E-83B9DDEF329B}" type="presParOf" srcId="{EA5BA37C-F972-4AB0-8401-6272353F3E2D}" destId="{00484B1A-B031-425C-9D6D-D53805FEB9E9}" srcOrd="1" destOrd="0" presId="urn:microsoft.com/office/officeart/2009/layout/CirclePictureHierarchy"/>
    <dgm:cxn modelId="{63160CCE-0941-442F-96AA-24A001FCF52A}" type="presParOf" srcId="{00484B1A-B031-425C-9D6D-D53805FEB9E9}" destId="{C57D47AF-0CC3-4CCC-B1B3-B2C44B72EBE4}" srcOrd="0" destOrd="0" presId="urn:microsoft.com/office/officeart/2009/layout/CirclePictureHierarchy"/>
    <dgm:cxn modelId="{E35ECC94-0A87-49AD-B5B0-050202EAA7BC}" type="presParOf" srcId="{00484B1A-B031-425C-9D6D-D53805FEB9E9}" destId="{1DA56772-FC08-48F7-95A5-FF49CA3FC050}" srcOrd="1" destOrd="0" presId="urn:microsoft.com/office/officeart/2009/layout/CirclePictureHierarchy"/>
    <dgm:cxn modelId="{DAAB1FFD-1BF0-4EC5-B8BD-75C5244D9666}" type="presParOf" srcId="{1DA56772-FC08-48F7-95A5-FF49CA3FC050}" destId="{5DB054AB-B43B-40A8-BD98-53DF6EC4671F}" srcOrd="0" destOrd="0" presId="urn:microsoft.com/office/officeart/2009/layout/CirclePictureHierarchy"/>
    <dgm:cxn modelId="{D8976973-A91E-4E76-B73F-3FCBF6F1A3E3}" type="presParOf" srcId="{5DB054AB-B43B-40A8-BD98-53DF6EC4671F}" destId="{46BF43B1-3DB6-4A89-AB10-5B63B577553D}" srcOrd="0" destOrd="0" presId="urn:microsoft.com/office/officeart/2009/layout/CirclePictureHierarchy"/>
    <dgm:cxn modelId="{68018BAD-0C0B-4B34-BB89-DE9A8B79B936}" type="presParOf" srcId="{5DB054AB-B43B-40A8-BD98-53DF6EC4671F}" destId="{DC43CA81-448C-4623-8027-808DF581D0DB}" srcOrd="1" destOrd="0" presId="urn:microsoft.com/office/officeart/2009/layout/CirclePictureHierarchy"/>
    <dgm:cxn modelId="{6BF7765C-F7A5-4FA3-A797-9685E66C9C1B}" type="presParOf" srcId="{1DA56772-FC08-48F7-95A5-FF49CA3FC050}" destId="{746C59FC-F429-4317-B352-E342A3467D42}" srcOrd="1" destOrd="0" presId="urn:microsoft.com/office/officeart/2009/layout/CirclePictureHierarchy"/>
    <dgm:cxn modelId="{D0041892-2EAE-4644-ADA4-63814455A0CD}" type="presParOf" srcId="{39DD9B04-92DD-4002-90D4-6AD0BCC63E8D}" destId="{49BE0C70-B987-49D4-8238-D5C5113772DB}" srcOrd="2" destOrd="0" presId="urn:microsoft.com/office/officeart/2009/layout/CirclePictureHierarchy"/>
    <dgm:cxn modelId="{18EFAB00-93C3-4DCB-AAD2-58F8A2923AD3}" type="presParOf" srcId="{39DD9B04-92DD-4002-90D4-6AD0BCC63E8D}" destId="{5CF15591-801A-4CD0-97AC-98D5EE084411}" srcOrd="3" destOrd="0" presId="urn:microsoft.com/office/officeart/2009/layout/CirclePictureHierarchy"/>
    <dgm:cxn modelId="{52FC3E72-262A-4D52-9503-420ACEEBC618}" type="presParOf" srcId="{5CF15591-801A-4CD0-97AC-98D5EE084411}" destId="{2F10379F-F739-499A-B960-916D287D1026}" srcOrd="0" destOrd="0" presId="urn:microsoft.com/office/officeart/2009/layout/CirclePictureHierarchy"/>
    <dgm:cxn modelId="{55AF1375-0496-4A8B-92B1-0F9D86E2A83F}" type="presParOf" srcId="{2F10379F-F739-499A-B960-916D287D1026}" destId="{446B2111-D12B-42D9-A167-BED6FD51D797}" srcOrd="0" destOrd="0" presId="urn:microsoft.com/office/officeart/2009/layout/CirclePictureHierarchy"/>
    <dgm:cxn modelId="{9F14EB73-E278-409B-8B60-7D20AC785EDF}" type="presParOf" srcId="{2F10379F-F739-499A-B960-916D287D1026}" destId="{FEE5AB4F-85EC-4F74-8D55-EAD4C86748DA}" srcOrd="1" destOrd="0" presId="urn:microsoft.com/office/officeart/2009/layout/CirclePictureHierarchy"/>
    <dgm:cxn modelId="{A9C2725B-1CB9-47AE-A6F0-1AF07D35CA71}" type="presParOf" srcId="{5CF15591-801A-4CD0-97AC-98D5EE084411}" destId="{52C70D33-C41D-49AD-9E58-65E647EA7D31}" srcOrd="1" destOrd="0" presId="urn:microsoft.com/office/officeart/2009/layout/CirclePictureHierarchy"/>
    <dgm:cxn modelId="{050CB55A-6B12-44F2-993C-75BBCA54E2C9}" type="presParOf" srcId="{2BFE0F35-3DEC-43AF-9654-FB3827CCC147}" destId="{D6CA043C-0630-4EAC-B5A9-02EC5A6FDC09}" srcOrd="2" destOrd="0" presId="urn:microsoft.com/office/officeart/2009/layout/CirclePictureHierarchy"/>
    <dgm:cxn modelId="{F572D82F-300A-4064-9910-6F97452C2189}" type="presParOf" srcId="{2BFE0F35-3DEC-43AF-9654-FB3827CCC147}" destId="{FF021356-D165-4F99-A5D5-221DB6BB9617}" srcOrd="3" destOrd="0" presId="urn:microsoft.com/office/officeart/2009/layout/CirclePictureHierarchy"/>
    <dgm:cxn modelId="{AA398203-FF86-498A-9AC2-C4E2AC861CEF}" type="presParOf" srcId="{FF021356-D165-4F99-A5D5-221DB6BB9617}" destId="{F00D7F20-080A-4D04-AC08-60D9D43C8C25}" srcOrd="0" destOrd="0" presId="urn:microsoft.com/office/officeart/2009/layout/CirclePictureHierarchy"/>
    <dgm:cxn modelId="{9244DA9F-E791-4B27-B287-1634834914BE}" type="presParOf" srcId="{F00D7F20-080A-4D04-AC08-60D9D43C8C25}" destId="{CAA8BBEF-FC3F-4736-A7CD-380446138C50}" srcOrd="0" destOrd="0" presId="urn:microsoft.com/office/officeart/2009/layout/CirclePictureHierarchy"/>
    <dgm:cxn modelId="{9B8F3526-577D-4A24-BF95-9D2195C64554}" type="presParOf" srcId="{F00D7F20-080A-4D04-AC08-60D9D43C8C25}" destId="{298B4ED2-507F-49ED-BA06-839FE419F44A}" srcOrd="1" destOrd="0" presId="urn:microsoft.com/office/officeart/2009/layout/CirclePictureHierarchy"/>
    <dgm:cxn modelId="{E6A201BE-D913-4192-85C8-1D3D3ACFC6A4}" type="presParOf" srcId="{FF021356-D165-4F99-A5D5-221DB6BB9617}" destId="{D393FCD5-FD5A-4818-9FE8-A51935CE704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A156AB-49FF-47E3-AB0C-5EB0770070E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09323D-FFF6-4252-B41D-28873430D3A7}">
      <dgm:prSet phldrT="[Texte]"/>
      <dgm:spPr/>
      <dgm:t>
        <a:bodyPr/>
        <a:lstStyle/>
        <a:p>
          <a:r>
            <a:rPr lang="fr-FR" dirty="0"/>
            <a:t>Route</a:t>
          </a:r>
        </a:p>
      </dgm:t>
    </dgm:pt>
    <dgm:pt modelId="{DE7BD52B-9B5A-4122-A8AA-FE471A52F447}" type="parTrans" cxnId="{90A7D93B-4FAA-4CCA-94B5-E49B02F25374}">
      <dgm:prSet/>
      <dgm:spPr/>
      <dgm:t>
        <a:bodyPr/>
        <a:lstStyle/>
        <a:p>
          <a:endParaRPr lang="fr-FR"/>
        </a:p>
      </dgm:t>
    </dgm:pt>
    <dgm:pt modelId="{B2C7F82C-345A-4AF8-AFDE-8E95CAE64113}" type="sibTrans" cxnId="{90A7D93B-4FAA-4CCA-94B5-E49B02F25374}">
      <dgm:prSet/>
      <dgm:spPr/>
      <dgm:t>
        <a:bodyPr/>
        <a:lstStyle/>
        <a:p>
          <a:endParaRPr lang="fr-FR"/>
        </a:p>
      </dgm:t>
    </dgm:pt>
    <dgm:pt modelId="{218B74D8-CDFF-4CB3-BD3C-5F300AB246B4}">
      <dgm:prSet phldrT="[Texte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Autoroute</a:t>
          </a:r>
        </a:p>
      </dgm:t>
    </dgm:pt>
    <dgm:pt modelId="{F992BC78-C365-460C-AAA9-F3C1F88EF880}" type="parTrans" cxnId="{0906607C-F83E-4A54-86CE-5E20309FCA3A}">
      <dgm:prSet/>
      <dgm:spPr/>
      <dgm:t>
        <a:bodyPr/>
        <a:lstStyle/>
        <a:p>
          <a:endParaRPr lang="fr-FR"/>
        </a:p>
      </dgm:t>
    </dgm:pt>
    <dgm:pt modelId="{D0AAEF1E-7307-421E-88B8-0FCB5C585907}" type="sibTrans" cxnId="{0906607C-F83E-4A54-86CE-5E20309FCA3A}">
      <dgm:prSet/>
      <dgm:spPr/>
      <dgm:t>
        <a:bodyPr/>
        <a:lstStyle/>
        <a:p>
          <a:endParaRPr lang="fr-FR"/>
        </a:p>
      </dgm:t>
    </dgm:pt>
    <dgm:pt modelId="{8522CEE2-A04D-460A-9B6F-BB76EB1DB16C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Nationale</a:t>
          </a:r>
        </a:p>
      </dgm:t>
    </dgm:pt>
    <dgm:pt modelId="{CB3118AF-1F6A-43DC-8ECA-044479BA1DA9}" type="parTrans" cxnId="{502F8591-B379-4240-A4F8-7D52FE2CDEA5}">
      <dgm:prSet/>
      <dgm:spPr/>
      <dgm:t>
        <a:bodyPr/>
        <a:lstStyle/>
        <a:p>
          <a:endParaRPr lang="fr-FR"/>
        </a:p>
      </dgm:t>
    </dgm:pt>
    <dgm:pt modelId="{61F57E8C-4C87-4C91-A7DE-EEFC6551F110}" type="sibTrans" cxnId="{502F8591-B379-4240-A4F8-7D52FE2CDEA5}">
      <dgm:prSet/>
      <dgm:spPr/>
      <dgm:t>
        <a:bodyPr/>
        <a:lstStyle/>
        <a:p>
          <a:endParaRPr lang="fr-FR"/>
        </a:p>
      </dgm:t>
    </dgm:pt>
    <dgm:pt modelId="{B60593E7-35CE-4208-BF2F-D064AEDA4B1F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Campagne</a:t>
          </a:r>
        </a:p>
      </dgm:t>
    </dgm:pt>
    <dgm:pt modelId="{7BB2C186-734B-4296-8EDD-AFAF717B53D9}" type="parTrans" cxnId="{4B5894D0-949C-4D3D-B4CD-035BD0708099}">
      <dgm:prSet/>
      <dgm:spPr/>
      <dgm:t>
        <a:bodyPr/>
        <a:lstStyle/>
        <a:p>
          <a:endParaRPr lang="fr-FR"/>
        </a:p>
      </dgm:t>
    </dgm:pt>
    <dgm:pt modelId="{C7659505-31DE-44AB-AAB3-88C7E6D71E90}" type="sibTrans" cxnId="{4B5894D0-949C-4D3D-B4CD-035BD0708099}">
      <dgm:prSet/>
      <dgm:spPr/>
      <dgm:t>
        <a:bodyPr/>
        <a:lstStyle/>
        <a:p>
          <a:endParaRPr lang="fr-FR"/>
        </a:p>
      </dgm:t>
    </dgm:pt>
    <dgm:pt modelId="{81FA652E-0A8B-4F77-A036-B5D61AF25475}" type="pres">
      <dgm:prSet presAssocID="{67A156AB-49FF-47E3-AB0C-5EB0770070E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E4F727A-B7C1-405C-BD22-87FDF825A36C}" type="pres">
      <dgm:prSet presAssocID="{0709323D-FFF6-4252-B41D-28873430D3A7}" presName="root1" presStyleCnt="0"/>
      <dgm:spPr/>
    </dgm:pt>
    <dgm:pt modelId="{C6CBD977-F288-4D14-B7A8-2DFB5BC4C465}" type="pres">
      <dgm:prSet presAssocID="{0709323D-FFF6-4252-B41D-28873430D3A7}" presName="LevelOneTextNode" presStyleLbl="node0" presStyleIdx="0" presStyleCnt="1">
        <dgm:presLayoutVars>
          <dgm:chPref val="3"/>
        </dgm:presLayoutVars>
      </dgm:prSet>
      <dgm:spPr/>
    </dgm:pt>
    <dgm:pt modelId="{F66640F9-2534-48DA-AF30-70BEF1DC6CA4}" type="pres">
      <dgm:prSet presAssocID="{0709323D-FFF6-4252-B41D-28873430D3A7}" presName="level2hierChild" presStyleCnt="0"/>
      <dgm:spPr/>
    </dgm:pt>
    <dgm:pt modelId="{B95DE18E-0FE7-4E5B-8965-82C6865350D6}" type="pres">
      <dgm:prSet presAssocID="{F992BC78-C365-460C-AAA9-F3C1F88EF880}" presName="conn2-1" presStyleLbl="parChTrans1D2" presStyleIdx="0" presStyleCnt="3"/>
      <dgm:spPr/>
    </dgm:pt>
    <dgm:pt modelId="{0FE55A70-F218-40A5-91C0-4FD18189D785}" type="pres">
      <dgm:prSet presAssocID="{F992BC78-C365-460C-AAA9-F3C1F88EF880}" presName="connTx" presStyleLbl="parChTrans1D2" presStyleIdx="0" presStyleCnt="3"/>
      <dgm:spPr/>
    </dgm:pt>
    <dgm:pt modelId="{EEC4D223-F677-4AE4-89FB-8F76F2256131}" type="pres">
      <dgm:prSet presAssocID="{218B74D8-CDFF-4CB3-BD3C-5F300AB246B4}" presName="root2" presStyleCnt="0"/>
      <dgm:spPr/>
    </dgm:pt>
    <dgm:pt modelId="{69D71C28-4BD8-4248-91A9-00BDB0AD1485}" type="pres">
      <dgm:prSet presAssocID="{218B74D8-CDFF-4CB3-BD3C-5F300AB246B4}" presName="LevelTwoTextNode" presStyleLbl="node2" presStyleIdx="0" presStyleCnt="3">
        <dgm:presLayoutVars>
          <dgm:chPref val="3"/>
        </dgm:presLayoutVars>
      </dgm:prSet>
      <dgm:spPr/>
    </dgm:pt>
    <dgm:pt modelId="{F1D729F7-2452-4B9D-957A-2FC24B33C9F1}" type="pres">
      <dgm:prSet presAssocID="{218B74D8-CDFF-4CB3-BD3C-5F300AB246B4}" presName="level3hierChild" presStyleCnt="0"/>
      <dgm:spPr/>
    </dgm:pt>
    <dgm:pt modelId="{0B96F1AE-134B-4407-879F-7A1313005063}" type="pres">
      <dgm:prSet presAssocID="{CB3118AF-1F6A-43DC-8ECA-044479BA1DA9}" presName="conn2-1" presStyleLbl="parChTrans1D2" presStyleIdx="1" presStyleCnt="3"/>
      <dgm:spPr/>
    </dgm:pt>
    <dgm:pt modelId="{7011BE4F-5372-40F3-9F49-4551A318D897}" type="pres">
      <dgm:prSet presAssocID="{CB3118AF-1F6A-43DC-8ECA-044479BA1DA9}" presName="connTx" presStyleLbl="parChTrans1D2" presStyleIdx="1" presStyleCnt="3"/>
      <dgm:spPr/>
    </dgm:pt>
    <dgm:pt modelId="{9E90E168-7D76-43AC-A09C-559A19DB6702}" type="pres">
      <dgm:prSet presAssocID="{8522CEE2-A04D-460A-9B6F-BB76EB1DB16C}" presName="root2" presStyleCnt="0"/>
      <dgm:spPr/>
    </dgm:pt>
    <dgm:pt modelId="{40443EE9-5AC7-4DD2-B4E2-08D4DFFC8C04}" type="pres">
      <dgm:prSet presAssocID="{8522CEE2-A04D-460A-9B6F-BB76EB1DB16C}" presName="LevelTwoTextNode" presStyleLbl="node2" presStyleIdx="1" presStyleCnt="3">
        <dgm:presLayoutVars>
          <dgm:chPref val="3"/>
        </dgm:presLayoutVars>
      </dgm:prSet>
      <dgm:spPr/>
    </dgm:pt>
    <dgm:pt modelId="{39516C75-687D-4CC5-A6C9-C3D4F91BF4B8}" type="pres">
      <dgm:prSet presAssocID="{8522CEE2-A04D-460A-9B6F-BB76EB1DB16C}" presName="level3hierChild" presStyleCnt="0"/>
      <dgm:spPr/>
    </dgm:pt>
    <dgm:pt modelId="{0FEB5400-81CB-4703-8605-41D98A935F58}" type="pres">
      <dgm:prSet presAssocID="{7BB2C186-734B-4296-8EDD-AFAF717B53D9}" presName="conn2-1" presStyleLbl="parChTrans1D2" presStyleIdx="2" presStyleCnt="3"/>
      <dgm:spPr/>
    </dgm:pt>
    <dgm:pt modelId="{28BA6EC9-C310-4E42-8FC6-ACAB85134005}" type="pres">
      <dgm:prSet presAssocID="{7BB2C186-734B-4296-8EDD-AFAF717B53D9}" presName="connTx" presStyleLbl="parChTrans1D2" presStyleIdx="2" presStyleCnt="3"/>
      <dgm:spPr/>
    </dgm:pt>
    <dgm:pt modelId="{2A4B1AE4-D5CB-4CDE-83FD-2356B5BFBC09}" type="pres">
      <dgm:prSet presAssocID="{B60593E7-35CE-4208-BF2F-D064AEDA4B1F}" presName="root2" presStyleCnt="0"/>
      <dgm:spPr/>
    </dgm:pt>
    <dgm:pt modelId="{EF1A7892-6839-4CF5-AF0A-3601F5A5B3DA}" type="pres">
      <dgm:prSet presAssocID="{B60593E7-35CE-4208-BF2F-D064AEDA4B1F}" presName="LevelTwoTextNode" presStyleLbl="node2" presStyleIdx="2" presStyleCnt="3">
        <dgm:presLayoutVars>
          <dgm:chPref val="3"/>
        </dgm:presLayoutVars>
      </dgm:prSet>
      <dgm:spPr/>
    </dgm:pt>
    <dgm:pt modelId="{4ED01047-D4C3-4277-A7B9-F4625E4C9E53}" type="pres">
      <dgm:prSet presAssocID="{B60593E7-35CE-4208-BF2F-D064AEDA4B1F}" presName="level3hierChild" presStyleCnt="0"/>
      <dgm:spPr/>
    </dgm:pt>
  </dgm:ptLst>
  <dgm:cxnLst>
    <dgm:cxn modelId="{CC0C2D30-6EE8-4495-A0B5-4E5A2277D7DC}" type="presOf" srcId="{8522CEE2-A04D-460A-9B6F-BB76EB1DB16C}" destId="{40443EE9-5AC7-4DD2-B4E2-08D4DFFC8C04}" srcOrd="0" destOrd="0" presId="urn:microsoft.com/office/officeart/2005/8/layout/hierarchy2"/>
    <dgm:cxn modelId="{90A7D93B-4FAA-4CCA-94B5-E49B02F25374}" srcId="{67A156AB-49FF-47E3-AB0C-5EB0770070EC}" destId="{0709323D-FFF6-4252-B41D-28873430D3A7}" srcOrd="0" destOrd="0" parTransId="{DE7BD52B-9B5A-4122-A8AA-FE471A52F447}" sibTransId="{B2C7F82C-345A-4AF8-AFDE-8E95CAE64113}"/>
    <dgm:cxn modelId="{3C898E5C-D1B8-4BD6-9A2A-D3692A5A1A27}" type="presOf" srcId="{7BB2C186-734B-4296-8EDD-AFAF717B53D9}" destId="{28BA6EC9-C310-4E42-8FC6-ACAB85134005}" srcOrd="1" destOrd="0" presId="urn:microsoft.com/office/officeart/2005/8/layout/hierarchy2"/>
    <dgm:cxn modelId="{0D017D59-1206-4D13-87F8-5FBE2AB84A80}" type="presOf" srcId="{0709323D-FFF6-4252-B41D-28873430D3A7}" destId="{C6CBD977-F288-4D14-B7A8-2DFB5BC4C465}" srcOrd="0" destOrd="0" presId="urn:microsoft.com/office/officeart/2005/8/layout/hierarchy2"/>
    <dgm:cxn modelId="{0906607C-F83E-4A54-86CE-5E20309FCA3A}" srcId="{0709323D-FFF6-4252-B41D-28873430D3A7}" destId="{218B74D8-CDFF-4CB3-BD3C-5F300AB246B4}" srcOrd="0" destOrd="0" parTransId="{F992BC78-C365-460C-AAA9-F3C1F88EF880}" sibTransId="{D0AAEF1E-7307-421E-88B8-0FCB5C585907}"/>
    <dgm:cxn modelId="{502F8591-B379-4240-A4F8-7D52FE2CDEA5}" srcId="{0709323D-FFF6-4252-B41D-28873430D3A7}" destId="{8522CEE2-A04D-460A-9B6F-BB76EB1DB16C}" srcOrd="1" destOrd="0" parTransId="{CB3118AF-1F6A-43DC-8ECA-044479BA1DA9}" sibTransId="{61F57E8C-4C87-4C91-A7DE-EEFC6551F110}"/>
    <dgm:cxn modelId="{DFCEE291-33FD-4B91-A4F9-C93A4D36FB62}" type="presOf" srcId="{F992BC78-C365-460C-AAA9-F3C1F88EF880}" destId="{0FE55A70-F218-40A5-91C0-4FD18189D785}" srcOrd="1" destOrd="0" presId="urn:microsoft.com/office/officeart/2005/8/layout/hierarchy2"/>
    <dgm:cxn modelId="{A91BD09B-8BF3-4019-B32E-272F5FE80460}" type="presOf" srcId="{67A156AB-49FF-47E3-AB0C-5EB0770070EC}" destId="{81FA652E-0A8B-4F77-A036-B5D61AF25475}" srcOrd="0" destOrd="0" presId="urn:microsoft.com/office/officeart/2005/8/layout/hierarchy2"/>
    <dgm:cxn modelId="{5544EB9D-5AF6-4F6E-B4C6-5D9F82E2C9A4}" type="presOf" srcId="{CB3118AF-1F6A-43DC-8ECA-044479BA1DA9}" destId="{0B96F1AE-134B-4407-879F-7A1313005063}" srcOrd="0" destOrd="0" presId="urn:microsoft.com/office/officeart/2005/8/layout/hierarchy2"/>
    <dgm:cxn modelId="{EDF67CAB-75E6-4E35-952C-27ECFDF83B10}" type="presOf" srcId="{218B74D8-CDFF-4CB3-BD3C-5F300AB246B4}" destId="{69D71C28-4BD8-4248-91A9-00BDB0AD1485}" srcOrd="0" destOrd="0" presId="urn:microsoft.com/office/officeart/2005/8/layout/hierarchy2"/>
    <dgm:cxn modelId="{242683B6-607F-4414-BDB5-B157BC3108DA}" type="presOf" srcId="{CB3118AF-1F6A-43DC-8ECA-044479BA1DA9}" destId="{7011BE4F-5372-40F3-9F49-4551A318D897}" srcOrd="1" destOrd="0" presId="urn:microsoft.com/office/officeart/2005/8/layout/hierarchy2"/>
    <dgm:cxn modelId="{BCA2C4C8-B5F3-4A83-B349-9356FC1CAEB0}" type="presOf" srcId="{F992BC78-C365-460C-AAA9-F3C1F88EF880}" destId="{B95DE18E-0FE7-4E5B-8965-82C6865350D6}" srcOrd="0" destOrd="0" presId="urn:microsoft.com/office/officeart/2005/8/layout/hierarchy2"/>
    <dgm:cxn modelId="{4B5894D0-949C-4D3D-B4CD-035BD0708099}" srcId="{0709323D-FFF6-4252-B41D-28873430D3A7}" destId="{B60593E7-35CE-4208-BF2F-D064AEDA4B1F}" srcOrd="2" destOrd="0" parTransId="{7BB2C186-734B-4296-8EDD-AFAF717B53D9}" sibTransId="{C7659505-31DE-44AB-AAB3-88C7E6D71E90}"/>
    <dgm:cxn modelId="{66FC45E5-A728-476E-B793-60102549F41B}" type="presOf" srcId="{B60593E7-35CE-4208-BF2F-D064AEDA4B1F}" destId="{EF1A7892-6839-4CF5-AF0A-3601F5A5B3DA}" srcOrd="0" destOrd="0" presId="urn:microsoft.com/office/officeart/2005/8/layout/hierarchy2"/>
    <dgm:cxn modelId="{56BACFFC-D979-4F83-A810-7BAC18B3F3D6}" type="presOf" srcId="{7BB2C186-734B-4296-8EDD-AFAF717B53D9}" destId="{0FEB5400-81CB-4703-8605-41D98A935F58}" srcOrd="0" destOrd="0" presId="urn:microsoft.com/office/officeart/2005/8/layout/hierarchy2"/>
    <dgm:cxn modelId="{75CB82BD-DAE3-4802-883F-2CA87AACE889}" type="presParOf" srcId="{81FA652E-0A8B-4F77-A036-B5D61AF25475}" destId="{5E4F727A-B7C1-405C-BD22-87FDF825A36C}" srcOrd="0" destOrd="0" presId="urn:microsoft.com/office/officeart/2005/8/layout/hierarchy2"/>
    <dgm:cxn modelId="{C0C0AC9C-AFDA-4E18-9939-C6965E729472}" type="presParOf" srcId="{5E4F727A-B7C1-405C-BD22-87FDF825A36C}" destId="{C6CBD977-F288-4D14-B7A8-2DFB5BC4C465}" srcOrd="0" destOrd="0" presId="urn:microsoft.com/office/officeart/2005/8/layout/hierarchy2"/>
    <dgm:cxn modelId="{F7E3052D-2C73-448E-8A9F-2BB77DAB3A2A}" type="presParOf" srcId="{5E4F727A-B7C1-405C-BD22-87FDF825A36C}" destId="{F66640F9-2534-48DA-AF30-70BEF1DC6CA4}" srcOrd="1" destOrd="0" presId="urn:microsoft.com/office/officeart/2005/8/layout/hierarchy2"/>
    <dgm:cxn modelId="{FFA133E6-4672-4172-B3A5-51F7627C76B6}" type="presParOf" srcId="{F66640F9-2534-48DA-AF30-70BEF1DC6CA4}" destId="{B95DE18E-0FE7-4E5B-8965-82C6865350D6}" srcOrd="0" destOrd="0" presId="urn:microsoft.com/office/officeart/2005/8/layout/hierarchy2"/>
    <dgm:cxn modelId="{770B482F-D379-4700-8518-282C91D7B31F}" type="presParOf" srcId="{B95DE18E-0FE7-4E5B-8965-82C6865350D6}" destId="{0FE55A70-F218-40A5-91C0-4FD18189D785}" srcOrd="0" destOrd="0" presId="urn:microsoft.com/office/officeart/2005/8/layout/hierarchy2"/>
    <dgm:cxn modelId="{8B8A7A89-122D-4E96-AD41-DDBB63D1854E}" type="presParOf" srcId="{F66640F9-2534-48DA-AF30-70BEF1DC6CA4}" destId="{EEC4D223-F677-4AE4-89FB-8F76F2256131}" srcOrd="1" destOrd="0" presId="urn:microsoft.com/office/officeart/2005/8/layout/hierarchy2"/>
    <dgm:cxn modelId="{A6B760DD-0F1F-41B9-B9C5-CC510A53D226}" type="presParOf" srcId="{EEC4D223-F677-4AE4-89FB-8F76F2256131}" destId="{69D71C28-4BD8-4248-91A9-00BDB0AD1485}" srcOrd="0" destOrd="0" presId="urn:microsoft.com/office/officeart/2005/8/layout/hierarchy2"/>
    <dgm:cxn modelId="{AC2C5227-C0D9-4B3A-BA05-A07086498AA2}" type="presParOf" srcId="{EEC4D223-F677-4AE4-89FB-8F76F2256131}" destId="{F1D729F7-2452-4B9D-957A-2FC24B33C9F1}" srcOrd="1" destOrd="0" presId="urn:microsoft.com/office/officeart/2005/8/layout/hierarchy2"/>
    <dgm:cxn modelId="{44CCE8D4-EBE2-4930-BF3B-2B1F6AF8AC21}" type="presParOf" srcId="{F66640F9-2534-48DA-AF30-70BEF1DC6CA4}" destId="{0B96F1AE-134B-4407-879F-7A1313005063}" srcOrd="2" destOrd="0" presId="urn:microsoft.com/office/officeart/2005/8/layout/hierarchy2"/>
    <dgm:cxn modelId="{7F549DF0-1E20-4D8E-92D1-3E170E54B9D4}" type="presParOf" srcId="{0B96F1AE-134B-4407-879F-7A1313005063}" destId="{7011BE4F-5372-40F3-9F49-4551A318D897}" srcOrd="0" destOrd="0" presId="urn:microsoft.com/office/officeart/2005/8/layout/hierarchy2"/>
    <dgm:cxn modelId="{B3624EB2-06AA-4B9B-88C0-A3E81A45E206}" type="presParOf" srcId="{F66640F9-2534-48DA-AF30-70BEF1DC6CA4}" destId="{9E90E168-7D76-43AC-A09C-559A19DB6702}" srcOrd="3" destOrd="0" presId="urn:microsoft.com/office/officeart/2005/8/layout/hierarchy2"/>
    <dgm:cxn modelId="{F34F37CD-1221-4A71-807A-5BB39358AAF3}" type="presParOf" srcId="{9E90E168-7D76-43AC-A09C-559A19DB6702}" destId="{40443EE9-5AC7-4DD2-B4E2-08D4DFFC8C04}" srcOrd="0" destOrd="0" presId="urn:microsoft.com/office/officeart/2005/8/layout/hierarchy2"/>
    <dgm:cxn modelId="{FA3753FC-FB8F-45BE-A660-0D5522C9ED2F}" type="presParOf" srcId="{9E90E168-7D76-43AC-A09C-559A19DB6702}" destId="{39516C75-687D-4CC5-A6C9-C3D4F91BF4B8}" srcOrd="1" destOrd="0" presId="urn:microsoft.com/office/officeart/2005/8/layout/hierarchy2"/>
    <dgm:cxn modelId="{C0C27885-0AF1-42CE-8967-CDD3ED22E943}" type="presParOf" srcId="{F66640F9-2534-48DA-AF30-70BEF1DC6CA4}" destId="{0FEB5400-81CB-4703-8605-41D98A935F58}" srcOrd="4" destOrd="0" presId="urn:microsoft.com/office/officeart/2005/8/layout/hierarchy2"/>
    <dgm:cxn modelId="{23965ECA-E242-4E5A-A3ED-7BF0AEF47DF9}" type="presParOf" srcId="{0FEB5400-81CB-4703-8605-41D98A935F58}" destId="{28BA6EC9-C310-4E42-8FC6-ACAB85134005}" srcOrd="0" destOrd="0" presId="urn:microsoft.com/office/officeart/2005/8/layout/hierarchy2"/>
    <dgm:cxn modelId="{BEB9AFAF-875F-49D5-B26C-42680016F132}" type="presParOf" srcId="{F66640F9-2534-48DA-AF30-70BEF1DC6CA4}" destId="{2A4B1AE4-D5CB-4CDE-83FD-2356B5BFBC09}" srcOrd="5" destOrd="0" presId="urn:microsoft.com/office/officeart/2005/8/layout/hierarchy2"/>
    <dgm:cxn modelId="{32DF7864-B27B-4590-8E3D-B5FED82A873F}" type="presParOf" srcId="{2A4B1AE4-D5CB-4CDE-83FD-2356B5BFBC09}" destId="{EF1A7892-6839-4CF5-AF0A-3601F5A5B3DA}" srcOrd="0" destOrd="0" presId="urn:microsoft.com/office/officeart/2005/8/layout/hierarchy2"/>
    <dgm:cxn modelId="{EE9F8A44-839C-4A32-AE6D-D5F8532041D4}" type="presParOf" srcId="{2A4B1AE4-D5CB-4CDE-83FD-2356B5BFBC09}" destId="{4ED01047-D4C3-4277-A7B9-F4625E4C9E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043C-0630-4EAC-B5A9-02EC5A6FDC09}">
      <dsp:nvSpPr>
        <dsp:cNvPr id="0" name=""/>
        <dsp:cNvSpPr/>
      </dsp:nvSpPr>
      <dsp:spPr>
        <a:xfrm>
          <a:off x="2043379" y="596887"/>
          <a:ext cx="773669" cy="177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23"/>
              </a:lnTo>
              <a:lnTo>
                <a:pt x="773669" y="89323"/>
              </a:lnTo>
              <a:lnTo>
                <a:pt x="773669" y="1772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E0C70-B987-49D4-8238-D5C5113772DB}">
      <dsp:nvSpPr>
        <dsp:cNvPr id="0" name=""/>
        <dsp:cNvSpPr/>
      </dsp:nvSpPr>
      <dsp:spPr>
        <a:xfrm>
          <a:off x="1269709" y="2076706"/>
          <a:ext cx="773669" cy="177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23"/>
              </a:lnTo>
              <a:lnTo>
                <a:pt x="773669" y="89323"/>
              </a:lnTo>
              <a:lnTo>
                <a:pt x="773669" y="1772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D47AF-0CC3-4CCC-B1B3-B2C44B72EBE4}">
      <dsp:nvSpPr>
        <dsp:cNvPr id="0" name=""/>
        <dsp:cNvSpPr/>
      </dsp:nvSpPr>
      <dsp:spPr>
        <a:xfrm>
          <a:off x="450319" y="2816615"/>
          <a:ext cx="91440" cy="177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2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A6D8-D0A2-4D2C-BB26-EC422F4D91BE}">
      <dsp:nvSpPr>
        <dsp:cNvPr id="0" name=""/>
        <dsp:cNvSpPr/>
      </dsp:nvSpPr>
      <dsp:spPr>
        <a:xfrm>
          <a:off x="496039" y="2076706"/>
          <a:ext cx="773669" cy="177240"/>
        </a:xfrm>
        <a:custGeom>
          <a:avLst/>
          <a:gdLst/>
          <a:ahLst/>
          <a:cxnLst/>
          <a:rect l="0" t="0" r="0" b="0"/>
          <a:pathLst>
            <a:path>
              <a:moveTo>
                <a:pt x="773669" y="0"/>
              </a:moveTo>
              <a:lnTo>
                <a:pt x="773669" y="89323"/>
              </a:lnTo>
              <a:lnTo>
                <a:pt x="0" y="89323"/>
              </a:lnTo>
              <a:lnTo>
                <a:pt x="0" y="1772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65BB-0558-421F-A4C7-63D30F3B8BF9}">
      <dsp:nvSpPr>
        <dsp:cNvPr id="0" name=""/>
        <dsp:cNvSpPr/>
      </dsp:nvSpPr>
      <dsp:spPr>
        <a:xfrm>
          <a:off x="1223989" y="1336796"/>
          <a:ext cx="91440" cy="177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2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5CD34-D647-4DFA-B3C7-61460939C20C}">
      <dsp:nvSpPr>
        <dsp:cNvPr id="0" name=""/>
        <dsp:cNvSpPr/>
      </dsp:nvSpPr>
      <dsp:spPr>
        <a:xfrm>
          <a:off x="1269709" y="596887"/>
          <a:ext cx="773669" cy="177240"/>
        </a:xfrm>
        <a:custGeom>
          <a:avLst/>
          <a:gdLst/>
          <a:ahLst/>
          <a:cxnLst/>
          <a:rect l="0" t="0" r="0" b="0"/>
          <a:pathLst>
            <a:path>
              <a:moveTo>
                <a:pt x="773669" y="0"/>
              </a:moveTo>
              <a:lnTo>
                <a:pt x="773669" y="89323"/>
              </a:lnTo>
              <a:lnTo>
                <a:pt x="0" y="89323"/>
              </a:lnTo>
              <a:lnTo>
                <a:pt x="0" y="1772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4C6EB-496F-4196-8AAC-88723DA65E2B}">
      <dsp:nvSpPr>
        <dsp:cNvPr id="0" name=""/>
        <dsp:cNvSpPr/>
      </dsp:nvSpPr>
      <dsp:spPr>
        <a:xfrm>
          <a:off x="1762044" y="34218"/>
          <a:ext cx="562668" cy="5626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82247-C703-44AE-8078-63CE950E039E}">
      <dsp:nvSpPr>
        <dsp:cNvPr id="0" name=""/>
        <dsp:cNvSpPr/>
      </dsp:nvSpPr>
      <dsp:spPr>
        <a:xfrm>
          <a:off x="2324713" y="32811"/>
          <a:ext cx="844003" cy="56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sp:txBody>
      <dsp:txXfrm>
        <a:off x="2324713" y="32811"/>
        <a:ext cx="844003" cy="562668"/>
      </dsp:txXfrm>
    </dsp:sp>
    <dsp:sp modelId="{713B092E-F91C-4881-8890-3F50EECC02CE}">
      <dsp:nvSpPr>
        <dsp:cNvPr id="0" name=""/>
        <dsp:cNvSpPr/>
      </dsp:nvSpPr>
      <dsp:spPr>
        <a:xfrm>
          <a:off x="988375" y="774127"/>
          <a:ext cx="562668" cy="56266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5B2C-B904-4772-B09F-A6D52429FC77}">
      <dsp:nvSpPr>
        <dsp:cNvPr id="0" name=""/>
        <dsp:cNvSpPr/>
      </dsp:nvSpPr>
      <dsp:spPr>
        <a:xfrm>
          <a:off x="1551043" y="772721"/>
          <a:ext cx="844003" cy="56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accent6">
                  <a:lumMod val="75000"/>
                </a:schemeClr>
              </a:solidFill>
            </a:rPr>
            <a:t>Animal</a:t>
          </a:r>
        </a:p>
      </dsp:txBody>
      <dsp:txXfrm>
        <a:off x="1551043" y="772721"/>
        <a:ext cx="844003" cy="562668"/>
      </dsp:txXfrm>
    </dsp:sp>
    <dsp:sp modelId="{0BC9E798-292A-4AAA-A847-36E9542767C9}">
      <dsp:nvSpPr>
        <dsp:cNvPr id="0" name=""/>
        <dsp:cNvSpPr/>
      </dsp:nvSpPr>
      <dsp:spPr>
        <a:xfrm>
          <a:off x="988375" y="1514037"/>
          <a:ext cx="562668" cy="56266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1123C-A8C0-4DE0-92B6-5618A8B3756C}">
      <dsp:nvSpPr>
        <dsp:cNvPr id="0" name=""/>
        <dsp:cNvSpPr/>
      </dsp:nvSpPr>
      <dsp:spPr>
        <a:xfrm>
          <a:off x="1551043" y="1512630"/>
          <a:ext cx="844003" cy="56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sp:txBody>
      <dsp:txXfrm>
        <a:off x="1551043" y="1512630"/>
        <a:ext cx="844003" cy="562668"/>
      </dsp:txXfrm>
    </dsp:sp>
    <dsp:sp modelId="{5DED88C8-D3FA-4C1C-AFF7-0B95701D07E4}">
      <dsp:nvSpPr>
        <dsp:cNvPr id="0" name=""/>
        <dsp:cNvSpPr/>
      </dsp:nvSpPr>
      <dsp:spPr>
        <a:xfrm>
          <a:off x="214705" y="2253946"/>
          <a:ext cx="562668" cy="56266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744DE-CB40-45DD-B996-1CAA05E2AA2D}">
      <dsp:nvSpPr>
        <dsp:cNvPr id="0" name=""/>
        <dsp:cNvSpPr/>
      </dsp:nvSpPr>
      <dsp:spPr>
        <a:xfrm>
          <a:off x="777374" y="2252540"/>
          <a:ext cx="844003" cy="56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accent6">
                  <a:lumMod val="75000"/>
                </a:schemeClr>
              </a:solidFill>
            </a:rPr>
            <a:t>Chien</a:t>
          </a:r>
        </a:p>
      </dsp:txBody>
      <dsp:txXfrm>
        <a:off x="777374" y="2252540"/>
        <a:ext cx="844003" cy="562668"/>
      </dsp:txXfrm>
    </dsp:sp>
    <dsp:sp modelId="{46BF43B1-3DB6-4A89-AB10-5B63B577553D}">
      <dsp:nvSpPr>
        <dsp:cNvPr id="0" name=""/>
        <dsp:cNvSpPr/>
      </dsp:nvSpPr>
      <dsp:spPr>
        <a:xfrm>
          <a:off x="214705" y="2993856"/>
          <a:ext cx="562668" cy="56266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CA81-448C-4623-8027-808DF581D0DB}">
      <dsp:nvSpPr>
        <dsp:cNvPr id="0" name=""/>
        <dsp:cNvSpPr/>
      </dsp:nvSpPr>
      <dsp:spPr>
        <a:xfrm>
          <a:off x="777374" y="2992449"/>
          <a:ext cx="844003" cy="56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sp:txBody>
      <dsp:txXfrm>
        <a:off x="777374" y="2992449"/>
        <a:ext cx="844003" cy="562668"/>
      </dsp:txXfrm>
    </dsp:sp>
    <dsp:sp modelId="{446B2111-D12B-42D9-A167-BED6FD51D797}">
      <dsp:nvSpPr>
        <dsp:cNvPr id="0" name=""/>
        <dsp:cNvSpPr/>
      </dsp:nvSpPr>
      <dsp:spPr>
        <a:xfrm>
          <a:off x="1762044" y="2253946"/>
          <a:ext cx="562668" cy="562668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5AB4F-85EC-4F74-8D55-EAD4C86748DA}">
      <dsp:nvSpPr>
        <dsp:cNvPr id="0" name=""/>
        <dsp:cNvSpPr/>
      </dsp:nvSpPr>
      <dsp:spPr>
        <a:xfrm>
          <a:off x="2324713" y="2252540"/>
          <a:ext cx="844003" cy="56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accent6">
                  <a:lumMod val="75000"/>
                </a:schemeClr>
              </a:solidFill>
            </a:rPr>
            <a:t>Chat</a:t>
          </a:r>
        </a:p>
      </dsp:txBody>
      <dsp:txXfrm>
        <a:off x="2324713" y="2252540"/>
        <a:ext cx="844003" cy="562668"/>
      </dsp:txXfrm>
    </dsp:sp>
    <dsp:sp modelId="{CAA8BBEF-FC3F-4736-A7CD-380446138C50}">
      <dsp:nvSpPr>
        <dsp:cNvPr id="0" name=""/>
        <dsp:cNvSpPr/>
      </dsp:nvSpPr>
      <dsp:spPr>
        <a:xfrm>
          <a:off x="2535714" y="774127"/>
          <a:ext cx="562668" cy="562668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B4ED2-507F-49ED-BA06-839FE419F44A}">
      <dsp:nvSpPr>
        <dsp:cNvPr id="0" name=""/>
        <dsp:cNvSpPr/>
      </dsp:nvSpPr>
      <dsp:spPr>
        <a:xfrm>
          <a:off x="3098383" y="772721"/>
          <a:ext cx="844003" cy="56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sp:txBody>
      <dsp:txXfrm>
        <a:off x="3098383" y="772721"/>
        <a:ext cx="844003" cy="562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043C-0630-4EAC-B5A9-02EC5A6FDC09}">
      <dsp:nvSpPr>
        <dsp:cNvPr id="0" name=""/>
        <dsp:cNvSpPr/>
      </dsp:nvSpPr>
      <dsp:spPr>
        <a:xfrm>
          <a:off x="1413016" y="551651"/>
          <a:ext cx="597160" cy="13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44"/>
              </a:lnTo>
              <a:lnTo>
                <a:pt x="597160" y="68944"/>
              </a:lnTo>
              <a:lnTo>
                <a:pt x="597160" y="136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E0C70-B987-49D4-8238-D5C5113772DB}">
      <dsp:nvSpPr>
        <dsp:cNvPr id="0" name=""/>
        <dsp:cNvSpPr/>
      </dsp:nvSpPr>
      <dsp:spPr>
        <a:xfrm>
          <a:off x="815856" y="1693855"/>
          <a:ext cx="597160" cy="13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44"/>
              </a:lnTo>
              <a:lnTo>
                <a:pt x="597160" y="68944"/>
              </a:lnTo>
              <a:lnTo>
                <a:pt x="597160" y="1368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D47AF-0CC3-4CCC-B1B3-B2C44B72EBE4}">
      <dsp:nvSpPr>
        <dsp:cNvPr id="0" name=""/>
        <dsp:cNvSpPr/>
      </dsp:nvSpPr>
      <dsp:spPr>
        <a:xfrm>
          <a:off x="172976" y="2264958"/>
          <a:ext cx="91440" cy="136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8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A6D8-D0A2-4D2C-BB26-EC422F4D91BE}">
      <dsp:nvSpPr>
        <dsp:cNvPr id="0" name=""/>
        <dsp:cNvSpPr/>
      </dsp:nvSpPr>
      <dsp:spPr>
        <a:xfrm>
          <a:off x="218696" y="1693855"/>
          <a:ext cx="597160" cy="136803"/>
        </a:xfrm>
        <a:custGeom>
          <a:avLst/>
          <a:gdLst/>
          <a:ahLst/>
          <a:cxnLst/>
          <a:rect l="0" t="0" r="0" b="0"/>
          <a:pathLst>
            <a:path>
              <a:moveTo>
                <a:pt x="597160" y="0"/>
              </a:moveTo>
              <a:lnTo>
                <a:pt x="597160" y="68944"/>
              </a:lnTo>
              <a:lnTo>
                <a:pt x="0" y="68944"/>
              </a:lnTo>
              <a:lnTo>
                <a:pt x="0" y="1368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65BB-0558-421F-A4C7-63D30F3B8BF9}">
      <dsp:nvSpPr>
        <dsp:cNvPr id="0" name=""/>
        <dsp:cNvSpPr/>
      </dsp:nvSpPr>
      <dsp:spPr>
        <a:xfrm>
          <a:off x="770136" y="1122753"/>
          <a:ext cx="91440" cy="136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8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5CD34-D647-4DFA-B3C7-61460939C20C}">
      <dsp:nvSpPr>
        <dsp:cNvPr id="0" name=""/>
        <dsp:cNvSpPr/>
      </dsp:nvSpPr>
      <dsp:spPr>
        <a:xfrm>
          <a:off x="815856" y="551651"/>
          <a:ext cx="597160" cy="136803"/>
        </a:xfrm>
        <a:custGeom>
          <a:avLst/>
          <a:gdLst/>
          <a:ahLst/>
          <a:cxnLst/>
          <a:rect l="0" t="0" r="0" b="0"/>
          <a:pathLst>
            <a:path>
              <a:moveTo>
                <a:pt x="597160" y="0"/>
              </a:moveTo>
              <a:lnTo>
                <a:pt x="597160" y="68944"/>
              </a:lnTo>
              <a:lnTo>
                <a:pt x="0" y="68944"/>
              </a:lnTo>
              <a:lnTo>
                <a:pt x="0" y="136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4C6EB-496F-4196-8AAC-88723DA65E2B}">
      <dsp:nvSpPr>
        <dsp:cNvPr id="0" name=""/>
        <dsp:cNvSpPr/>
      </dsp:nvSpPr>
      <dsp:spPr>
        <a:xfrm>
          <a:off x="1195867" y="117353"/>
          <a:ext cx="434298" cy="4342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82247-C703-44AE-8078-63CE950E039E}">
      <dsp:nvSpPr>
        <dsp:cNvPr id="0" name=""/>
        <dsp:cNvSpPr/>
      </dsp:nvSpPr>
      <dsp:spPr>
        <a:xfrm>
          <a:off x="1630165" y="116267"/>
          <a:ext cx="651447" cy="4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sp:txBody>
      <dsp:txXfrm>
        <a:off x="1630165" y="116267"/>
        <a:ext cx="651447" cy="434298"/>
      </dsp:txXfrm>
    </dsp:sp>
    <dsp:sp modelId="{713B092E-F91C-4881-8890-3F50EECC02CE}">
      <dsp:nvSpPr>
        <dsp:cNvPr id="0" name=""/>
        <dsp:cNvSpPr/>
      </dsp:nvSpPr>
      <dsp:spPr>
        <a:xfrm>
          <a:off x="598707" y="688455"/>
          <a:ext cx="434298" cy="43429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5B2C-B904-4772-B09F-A6D52429FC77}">
      <dsp:nvSpPr>
        <dsp:cNvPr id="0" name=""/>
        <dsp:cNvSpPr/>
      </dsp:nvSpPr>
      <dsp:spPr>
        <a:xfrm>
          <a:off x="1033005" y="687369"/>
          <a:ext cx="651447" cy="4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Animal</a:t>
          </a:r>
        </a:p>
      </dsp:txBody>
      <dsp:txXfrm>
        <a:off x="1033005" y="687369"/>
        <a:ext cx="651447" cy="434298"/>
      </dsp:txXfrm>
    </dsp:sp>
    <dsp:sp modelId="{0BC9E798-292A-4AAA-A847-36E9542767C9}">
      <dsp:nvSpPr>
        <dsp:cNvPr id="0" name=""/>
        <dsp:cNvSpPr/>
      </dsp:nvSpPr>
      <dsp:spPr>
        <a:xfrm>
          <a:off x="598707" y="1259557"/>
          <a:ext cx="434298" cy="43429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1123C-A8C0-4DE0-92B6-5618A8B3756C}">
      <dsp:nvSpPr>
        <dsp:cNvPr id="0" name=""/>
        <dsp:cNvSpPr/>
      </dsp:nvSpPr>
      <dsp:spPr>
        <a:xfrm>
          <a:off x="1033005" y="1258472"/>
          <a:ext cx="651447" cy="4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sp:txBody>
      <dsp:txXfrm>
        <a:off x="1033005" y="1258472"/>
        <a:ext cx="651447" cy="434298"/>
      </dsp:txXfrm>
    </dsp:sp>
    <dsp:sp modelId="{5DED88C8-D3FA-4C1C-AFF7-0B95701D07E4}">
      <dsp:nvSpPr>
        <dsp:cNvPr id="0" name=""/>
        <dsp:cNvSpPr/>
      </dsp:nvSpPr>
      <dsp:spPr>
        <a:xfrm>
          <a:off x="1547" y="1830659"/>
          <a:ext cx="434298" cy="43429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744DE-CB40-45DD-B996-1CAA05E2AA2D}">
      <dsp:nvSpPr>
        <dsp:cNvPr id="0" name=""/>
        <dsp:cNvSpPr/>
      </dsp:nvSpPr>
      <dsp:spPr>
        <a:xfrm>
          <a:off x="435845" y="1829574"/>
          <a:ext cx="651447" cy="4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Chien</a:t>
          </a:r>
        </a:p>
      </dsp:txBody>
      <dsp:txXfrm>
        <a:off x="435845" y="1829574"/>
        <a:ext cx="651447" cy="434298"/>
      </dsp:txXfrm>
    </dsp:sp>
    <dsp:sp modelId="{46BF43B1-3DB6-4A89-AB10-5B63B577553D}">
      <dsp:nvSpPr>
        <dsp:cNvPr id="0" name=""/>
        <dsp:cNvSpPr/>
      </dsp:nvSpPr>
      <dsp:spPr>
        <a:xfrm>
          <a:off x="1547" y="2401762"/>
          <a:ext cx="434298" cy="43429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CA81-448C-4623-8027-808DF581D0DB}">
      <dsp:nvSpPr>
        <dsp:cNvPr id="0" name=""/>
        <dsp:cNvSpPr/>
      </dsp:nvSpPr>
      <dsp:spPr>
        <a:xfrm>
          <a:off x="435845" y="2400676"/>
          <a:ext cx="651447" cy="4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sp:txBody>
      <dsp:txXfrm>
        <a:off x="435845" y="2400676"/>
        <a:ext cx="651447" cy="434298"/>
      </dsp:txXfrm>
    </dsp:sp>
    <dsp:sp modelId="{446B2111-D12B-42D9-A167-BED6FD51D797}">
      <dsp:nvSpPr>
        <dsp:cNvPr id="0" name=""/>
        <dsp:cNvSpPr/>
      </dsp:nvSpPr>
      <dsp:spPr>
        <a:xfrm>
          <a:off x="1195867" y="1830659"/>
          <a:ext cx="434298" cy="434298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5AB4F-85EC-4F74-8D55-EAD4C86748DA}">
      <dsp:nvSpPr>
        <dsp:cNvPr id="0" name=""/>
        <dsp:cNvSpPr/>
      </dsp:nvSpPr>
      <dsp:spPr>
        <a:xfrm>
          <a:off x="1630165" y="1829574"/>
          <a:ext cx="651447" cy="4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Chat</a:t>
          </a:r>
        </a:p>
      </dsp:txBody>
      <dsp:txXfrm>
        <a:off x="1630165" y="1829574"/>
        <a:ext cx="651447" cy="434298"/>
      </dsp:txXfrm>
    </dsp:sp>
    <dsp:sp modelId="{CAA8BBEF-FC3F-4736-A7CD-380446138C50}">
      <dsp:nvSpPr>
        <dsp:cNvPr id="0" name=""/>
        <dsp:cNvSpPr/>
      </dsp:nvSpPr>
      <dsp:spPr>
        <a:xfrm>
          <a:off x="1793027" y="688455"/>
          <a:ext cx="434298" cy="434298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B4ED2-507F-49ED-BA06-839FE419F44A}">
      <dsp:nvSpPr>
        <dsp:cNvPr id="0" name=""/>
        <dsp:cNvSpPr/>
      </dsp:nvSpPr>
      <dsp:spPr>
        <a:xfrm>
          <a:off x="2227325" y="687369"/>
          <a:ext cx="651447" cy="4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sp:txBody>
      <dsp:txXfrm>
        <a:off x="2227325" y="687369"/>
        <a:ext cx="651447" cy="434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BD977-F288-4D14-B7A8-2DFB5BC4C465}">
      <dsp:nvSpPr>
        <dsp:cNvPr id="0" name=""/>
        <dsp:cNvSpPr/>
      </dsp:nvSpPr>
      <dsp:spPr>
        <a:xfrm>
          <a:off x="518489" y="482482"/>
          <a:ext cx="837925" cy="418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Route</a:t>
          </a:r>
        </a:p>
      </dsp:txBody>
      <dsp:txXfrm>
        <a:off x="530760" y="494753"/>
        <a:ext cx="813383" cy="394420"/>
      </dsp:txXfrm>
    </dsp:sp>
    <dsp:sp modelId="{B95DE18E-0FE7-4E5B-8965-82C6865350D6}">
      <dsp:nvSpPr>
        <dsp:cNvPr id="0" name=""/>
        <dsp:cNvSpPr/>
      </dsp:nvSpPr>
      <dsp:spPr>
        <a:xfrm rot="18289469">
          <a:off x="1230539" y="423814"/>
          <a:ext cx="5869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86921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09326" y="436387"/>
        <a:ext cx="29346" cy="29346"/>
      </dsp:txXfrm>
    </dsp:sp>
    <dsp:sp modelId="{69D71C28-4BD8-4248-91A9-00BDB0AD1485}">
      <dsp:nvSpPr>
        <dsp:cNvPr id="0" name=""/>
        <dsp:cNvSpPr/>
      </dsp:nvSpPr>
      <dsp:spPr>
        <a:xfrm>
          <a:off x="1691585" y="675"/>
          <a:ext cx="837925" cy="41896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Autoroute</a:t>
          </a:r>
        </a:p>
      </dsp:txBody>
      <dsp:txXfrm>
        <a:off x="1703856" y="12946"/>
        <a:ext cx="813383" cy="394420"/>
      </dsp:txXfrm>
    </dsp:sp>
    <dsp:sp modelId="{0B96F1AE-134B-4407-879F-7A1313005063}">
      <dsp:nvSpPr>
        <dsp:cNvPr id="0" name=""/>
        <dsp:cNvSpPr/>
      </dsp:nvSpPr>
      <dsp:spPr>
        <a:xfrm>
          <a:off x="1356414" y="664717"/>
          <a:ext cx="33517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170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15620" y="683584"/>
        <a:ext cx="16758" cy="16758"/>
      </dsp:txXfrm>
    </dsp:sp>
    <dsp:sp modelId="{40443EE9-5AC7-4DD2-B4E2-08D4DFFC8C04}">
      <dsp:nvSpPr>
        <dsp:cNvPr id="0" name=""/>
        <dsp:cNvSpPr/>
      </dsp:nvSpPr>
      <dsp:spPr>
        <a:xfrm>
          <a:off x="1691585" y="482482"/>
          <a:ext cx="837925" cy="41896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Nationale</a:t>
          </a:r>
        </a:p>
      </dsp:txBody>
      <dsp:txXfrm>
        <a:off x="1703856" y="494753"/>
        <a:ext cx="813383" cy="394420"/>
      </dsp:txXfrm>
    </dsp:sp>
    <dsp:sp modelId="{0FEB5400-81CB-4703-8605-41D98A935F58}">
      <dsp:nvSpPr>
        <dsp:cNvPr id="0" name=""/>
        <dsp:cNvSpPr/>
      </dsp:nvSpPr>
      <dsp:spPr>
        <a:xfrm rot="3310531">
          <a:off x="1230539" y="905621"/>
          <a:ext cx="5869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86921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09326" y="918194"/>
        <a:ext cx="29346" cy="29346"/>
      </dsp:txXfrm>
    </dsp:sp>
    <dsp:sp modelId="{EF1A7892-6839-4CF5-AF0A-3601F5A5B3DA}">
      <dsp:nvSpPr>
        <dsp:cNvPr id="0" name=""/>
        <dsp:cNvSpPr/>
      </dsp:nvSpPr>
      <dsp:spPr>
        <a:xfrm>
          <a:off x="1691585" y="964289"/>
          <a:ext cx="837925" cy="41896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Campagne</a:t>
          </a:r>
        </a:p>
      </dsp:txBody>
      <dsp:txXfrm>
        <a:off x="1703856" y="976560"/>
        <a:ext cx="813383" cy="394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076" cy="500471"/>
          </a:xfrm>
          <a:prstGeom prst="rect">
            <a:avLst/>
          </a:prstGeom>
        </p:spPr>
        <p:txBody>
          <a:bodyPr vert="horz" lIns="89191" tIns="44595" rIns="89191" bIns="44595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548" y="0"/>
            <a:ext cx="2985076" cy="500471"/>
          </a:xfrm>
          <a:prstGeom prst="rect">
            <a:avLst/>
          </a:prstGeom>
        </p:spPr>
        <p:txBody>
          <a:bodyPr vert="horz" lIns="89191" tIns="44595" rIns="89191" bIns="44595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01/10/2018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8275"/>
            <a:ext cx="2985076" cy="500471"/>
          </a:xfrm>
          <a:prstGeom prst="rect">
            <a:avLst/>
          </a:prstGeom>
        </p:spPr>
        <p:txBody>
          <a:bodyPr vert="horz" lIns="89191" tIns="44595" rIns="89191" bIns="44595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548" y="9518275"/>
            <a:ext cx="2985076" cy="500471"/>
          </a:xfrm>
          <a:prstGeom prst="rect">
            <a:avLst/>
          </a:prstGeom>
        </p:spPr>
        <p:txBody>
          <a:bodyPr vert="horz" lIns="89191" tIns="44595" rIns="89191" bIns="44595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0" cy="501015"/>
          </a:xfrm>
          <a:prstGeom prst="rect">
            <a:avLst/>
          </a:prstGeom>
        </p:spPr>
        <p:txBody>
          <a:bodyPr vert="horz" lIns="96611" tIns="48306" rIns="96611" bIns="48306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0" cy="501015"/>
          </a:xfrm>
          <a:prstGeom prst="rect">
            <a:avLst/>
          </a:prstGeom>
        </p:spPr>
        <p:txBody>
          <a:bodyPr vert="horz" lIns="96611" tIns="48306" rIns="96611" bIns="48306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01/10/2018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1" tIns="48306" rIns="96611" bIns="48306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817" y="4759642"/>
            <a:ext cx="5510530" cy="4509135"/>
          </a:xfrm>
          <a:prstGeom prst="rect">
            <a:avLst/>
          </a:prstGeom>
        </p:spPr>
        <p:txBody>
          <a:bodyPr vert="horz" lIns="96611" tIns="48306" rIns="96611" bIns="48306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0" cy="501015"/>
          </a:xfrm>
          <a:prstGeom prst="rect">
            <a:avLst/>
          </a:prstGeom>
        </p:spPr>
        <p:txBody>
          <a:bodyPr vert="horz" lIns="96611" tIns="48306" rIns="96611" bIns="48306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0" cy="501015"/>
          </a:xfrm>
          <a:prstGeom prst="rect">
            <a:avLst/>
          </a:prstGeom>
        </p:spPr>
        <p:txBody>
          <a:bodyPr vert="horz" lIns="96611" tIns="48306" rIns="96611" bIns="48306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372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372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RE ET VISUEL">
    <p:bg>
      <p:bgPr>
        <a:gradFill flip="none" rotWithShape="1">
          <a:gsLst>
            <a:gs pos="0">
              <a:schemeClr val="tx1"/>
            </a:gs>
            <a:gs pos="100000">
              <a:srgbClr val="EFEEE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RE ET VISUEL">
    <p:bg>
      <p:bgPr>
        <a:gradFill flip="none" rotWithShape="1">
          <a:gsLst>
            <a:gs pos="0">
              <a:schemeClr val="tx1"/>
            </a:gs>
            <a:gs pos="100000">
              <a:srgbClr val="EFEEE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label-quadri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  <p:pic>
        <p:nvPicPr>
          <p:cNvPr id="6" name="Image 5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2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3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jpe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67.jpeg"/><Relationship Id="rId11" Type="http://schemas.openxmlformats.org/officeDocument/2006/relationships/image" Target="../media/image72.png"/><Relationship Id="rId5" Type="http://schemas.openxmlformats.org/officeDocument/2006/relationships/image" Target="../media/image66.jpe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kata/color-ghost/train/java" TargetMode="External"/><Relationship Id="rId2" Type="http://schemas.openxmlformats.org/officeDocument/2006/relationships/hyperlink" Target="https://www.codewars.com/kata/basic-subclasses-adam-and-eve/train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codewars.com/kata/mystery-colors/train/java" TargetMode="External"/><Relationship Id="rId4" Type="http://schemas.openxmlformats.org/officeDocument/2006/relationships/hyperlink" Target="https://www.codewars.com/kata/building-blocks/train/java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eg"/><Relationship Id="rId5" Type="http://schemas.openxmlformats.org/officeDocument/2006/relationships/image" Target="../media/image66.jpe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2" y="191692"/>
            <a:ext cx="8430270" cy="1443954"/>
          </a:xfrm>
        </p:spPr>
        <p:txBody>
          <a:bodyPr/>
          <a:lstStyle/>
          <a:p>
            <a:r>
              <a:rPr lang="fr-FR" sz="2400" dirty="0"/>
              <a:t>Formations Dojo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Les fondamentaux de la Programmation orientée objet</a:t>
            </a:r>
            <a:endParaRPr lang="fr-FR" sz="2400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Julien </a:t>
            </a:r>
            <a:r>
              <a:rPr lang="fr-FR" dirty="0" err="1"/>
              <a:t>goullon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Le 04/01/2018</a:t>
            </a:r>
          </a:p>
        </p:txBody>
      </p:sp>
    </p:spTree>
    <p:extLst>
      <p:ext uri="{BB962C8B-B14F-4D97-AF65-F5344CB8AC3E}">
        <p14:creationId xmlns:p14="http://schemas.microsoft.com/office/powerpoint/2010/main" val="131374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B35361E0-A6D9-451D-9555-A0736AD7477B}"/>
              </a:ext>
            </a:extLst>
          </p:cNvPr>
          <p:cNvSpPr txBox="1"/>
          <p:nvPr/>
        </p:nvSpPr>
        <p:spPr>
          <a:xfrm>
            <a:off x="611560" y="3939902"/>
            <a:ext cx="1800200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1042" name="Picture 18" descr="Image associÃ©e">
            <a:extLst>
              <a:ext uri="{FF2B5EF4-FFF2-40B4-BE49-F238E27FC236}">
                <a16:creationId xmlns:a16="http://schemas.microsoft.com/office/drawing/2014/main" id="{41C8E9D8-7F10-477B-A47F-E9E28165D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63638"/>
            <a:ext cx="3312368" cy="30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5">
            <a:extLst>
              <a:ext uri="{FF2B5EF4-FFF2-40B4-BE49-F238E27FC236}">
                <a16:creationId xmlns:a16="http://schemas.microsoft.com/office/drawing/2014/main" id="{967666E5-9A30-4D3A-BD97-427DDE9C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44" y="483518"/>
            <a:ext cx="5572016" cy="559248"/>
          </a:xfrm>
        </p:spPr>
        <p:txBody>
          <a:bodyPr>
            <a:noAutofit/>
          </a:bodyPr>
          <a:lstStyle/>
          <a:p>
            <a:r>
              <a:rPr lang="fr-FR" sz="6000" dirty="0">
                <a:latin typeface="BNPP Type" panose="00000600000000000000" pitchFamily="2" charset="0"/>
              </a:rPr>
              <a:t>Encapsulation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F450-9C97-40FE-AC67-9C7D184DB59D}"/>
              </a:ext>
            </a:extLst>
          </p:cNvPr>
          <p:cNvSpPr/>
          <p:nvPr/>
        </p:nvSpPr>
        <p:spPr>
          <a:xfrm>
            <a:off x="6012160" y="1491630"/>
            <a:ext cx="1872208" cy="4320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6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grand principe en POO: </a:t>
            </a:r>
            <a:r>
              <a:rPr lang="fr-FR" sz="2200" b="1" dirty="0">
                <a:solidFill>
                  <a:schemeClr val="bg2"/>
                </a:solidFill>
              </a:rPr>
              <a:t>L’encapsulation</a:t>
            </a:r>
            <a:endParaRPr lang="fr-FR" b="1" dirty="0">
              <a:solidFill>
                <a:schemeClr val="bg2"/>
              </a:solidFill>
            </a:endParaRPr>
          </a:p>
          <a:p>
            <a:endParaRPr lang="fr-FR" dirty="0"/>
          </a:p>
          <a:p>
            <a:r>
              <a:rPr lang="fr-FR" sz="2000" dirty="0"/>
              <a:t>Définition: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Un Objet expose un contrat d’utilisation (ses méthodes) et n’expose que rarement ses propriétés directement (sans passer par des méthodes)</a:t>
            </a:r>
          </a:p>
          <a:p>
            <a:endParaRPr lang="fr-FR" sz="2000" dirty="0"/>
          </a:p>
          <a:p>
            <a:r>
              <a:rPr lang="fr-FR" sz="2000" dirty="0"/>
              <a:t>On sait ce que fait un objet (le </a:t>
            </a:r>
            <a:r>
              <a:rPr lang="fr-FR" sz="2000" b="1" dirty="0"/>
              <a:t>QUOI</a:t>
            </a:r>
            <a:r>
              <a:rPr lang="fr-FR" sz="2000" dirty="0"/>
              <a:t>) mais pas comment il le fait (le </a:t>
            </a:r>
            <a:r>
              <a:rPr lang="fr-FR" sz="2000" b="1" dirty="0"/>
              <a:t>COMMENT</a:t>
            </a:r>
            <a:r>
              <a:rPr lang="fr-FR" sz="2000" dirty="0"/>
              <a:t>)</a:t>
            </a:r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principe clé: L’encapsulation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97688" y="1707654"/>
            <a:ext cx="7992888" cy="1152128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L'encapsulation est un mécanisme consistant à rassembler les </a:t>
            </a:r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propriétés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 et les </a:t>
            </a:r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méthodes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 au sein d'un </a:t>
            </a:r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objet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 en cachant </a:t>
            </a:r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l'implémentation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 de l'objet, c'est-à-dire en empêchant l'accès aux données par un autre moyen que les services proposés. L'encapsulation permet donc de garantir l'intégrité des données contenues dans l'objet. </a:t>
            </a:r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80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L’encapsulation dans la vie courante: le</a:t>
            </a:r>
            <a:r>
              <a:rPr lang="fr-FR" sz="2000" b="1" dirty="0"/>
              <a:t> distributeur automatique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principe clé: L’encapsulation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pic>
        <p:nvPicPr>
          <p:cNvPr id="3076" name="Picture 4" descr="Résultat de recherche d'images pour &quot;distributeur automatique jap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0" y="1275606"/>
            <a:ext cx="2754936" cy="20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associ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32" y="1209978"/>
            <a:ext cx="1969966" cy="164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23528" y="3507854"/>
            <a:ext cx="3168352" cy="1008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Le distributeur propose des services de distribution:</a:t>
            </a:r>
          </a:p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En insérant une pièce, puis en appuyant sur un bouton, on obtient un plat chaud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60676" y="3650149"/>
            <a:ext cx="1944216" cy="7235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Contrat / méthodes:</a:t>
            </a:r>
          </a:p>
          <a:p>
            <a:pPr algn="ctr"/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insererPièce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algn="ctr"/>
            <a:r>
              <a:rPr lang="fr-FR" sz="1400" dirty="0" err="1">
                <a:solidFill>
                  <a:schemeClr val="accent6">
                    <a:lumMod val="75000"/>
                  </a:schemeClr>
                </a:solidFill>
              </a:rPr>
              <a:t>appuyerBouton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algn="ctr"/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796680" y="1851670"/>
            <a:ext cx="936104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364632" y="2293073"/>
            <a:ext cx="1800200" cy="1008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Complexité cachée !</a:t>
            </a:r>
          </a:p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Elle est encapsulée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868144" y="2891684"/>
            <a:ext cx="3024336" cy="16962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On ne connait pas la mécanique interne du distributeur ni sa complexité, et tant mieux !! On ne peut pas accéder aux ingrédients par exemple.</a:t>
            </a:r>
          </a:p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On ne connait que les services qui sont exposés.</a:t>
            </a:r>
          </a:p>
        </p:txBody>
      </p:sp>
      <p:pic>
        <p:nvPicPr>
          <p:cNvPr id="15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0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principe clé: L’encapsulation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L’encapsulation permet à un objet de n’exposer que son contrat : ce qu’il fait, ses fonctionnalités (son « </a:t>
            </a:r>
            <a:r>
              <a:rPr lang="fr-FR" b="1" dirty="0"/>
              <a:t>QUOI</a:t>
            </a:r>
            <a:r>
              <a:rPr lang="fr-FR" dirty="0"/>
              <a:t> »)</a:t>
            </a:r>
          </a:p>
          <a:p>
            <a:endParaRPr lang="fr-FR" dirty="0"/>
          </a:p>
          <a:p>
            <a:r>
              <a:rPr lang="fr-FR" dirty="0"/>
              <a:t>Tout en gardant caché son implémentation (le « </a:t>
            </a:r>
            <a:r>
              <a:rPr lang="fr-FR" b="1" dirty="0"/>
              <a:t>COMMENT</a:t>
            </a:r>
            <a:r>
              <a:rPr lang="fr-FR" dirty="0"/>
              <a:t> »)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On ne sait pas COMMENT fonctionne le distributeur, par contre son contrat nous garantit qu’on aura un plat chaud après avoir inséré une pièce et appuyé sur un bouton.</a:t>
            </a:r>
            <a:endParaRPr lang="fr-FR" dirty="0"/>
          </a:p>
        </p:txBody>
      </p:sp>
      <p:pic>
        <p:nvPicPr>
          <p:cNvPr id="15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3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principe clé: L’encapsulation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L’encapsulation permet</a:t>
            </a:r>
          </a:p>
          <a:p>
            <a:pPr lvl="1"/>
            <a:r>
              <a:rPr lang="fr-FR" dirty="0"/>
              <a:t>De cacher, </a:t>
            </a:r>
            <a:r>
              <a:rPr lang="fr-FR" b="1" dirty="0"/>
              <a:t>d’encapsuler</a:t>
            </a:r>
            <a:r>
              <a:rPr lang="fr-FR" dirty="0"/>
              <a:t> </a:t>
            </a:r>
            <a:r>
              <a:rPr lang="fr-FR" b="1" dirty="0"/>
              <a:t>l’implémentation</a:t>
            </a:r>
            <a:r>
              <a:rPr lang="fr-FR" dirty="0"/>
              <a:t> d’un objet</a:t>
            </a:r>
          </a:p>
          <a:p>
            <a:pPr lvl="1"/>
            <a:r>
              <a:rPr lang="fr-FR" dirty="0"/>
              <a:t>De pouvoir modifier la mécanique interne (</a:t>
            </a:r>
            <a:r>
              <a:rPr lang="fr-FR" b="1" dirty="0"/>
              <a:t>l’implémentation</a:t>
            </a:r>
            <a:r>
              <a:rPr lang="fr-FR" dirty="0"/>
              <a:t>) d’un objet sans changer le </a:t>
            </a:r>
            <a:r>
              <a:rPr lang="fr-FR" b="1" dirty="0"/>
              <a:t>contrat</a:t>
            </a:r>
            <a:r>
              <a:rPr lang="fr-FR" dirty="0"/>
              <a:t>, donc sans impacter les utilisateurs (d’autres objets)</a:t>
            </a:r>
          </a:p>
          <a:p>
            <a:pPr lvl="1"/>
            <a:r>
              <a:rPr lang="fr-FR" dirty="0"/>
              <a:t>C’est une façon d’avoir un couplage faible </a:t>
            </a:r>
            <a:r>
              <a:rPr lang="fr-FR" dirty="0">
                <a:sym typeface="Wingdings" panose="05000000000000000000" pitchFamily="2" charset="2"/>
              </a:rPr>
              <a:t> c’est la </a:t>
            </a:r>
            <a:r>
              <a:rPr lang="fr-FR" i="1" dirty="0">
                <a:sym typeface="Wingdings" panose="05000000000000000000" pitchFamily="2" charset="2"/>
              </a:rPr>
              <a:t>loi de </a:t>
            </a:r>
            <a:r>
              <a:rPr lang="fr-FR" i="1" dirty="0" err="1">
                <a:sym typeface="Wingdings" panose="05000000000000000000" pitchFamily="2" charset="2"/>
              </a:rPr>
              <a:t>Demeter</a:t>
            </a:r>
            <a:endParaRPr lang="fr-FR" i="1" dirty="0">
              <a:sym typeface="Wingdings" panose="05000000000000000000" pitchFamily="2" charset="2"/>
            </a:endParaRPr>
          </a:p>
          <a:p>
            <a:pPr lvl="1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35896" y="2531115"/>
            <a:ext cx="3131840" cy="1625814"/>
          </a:xfrm>
          <a:prstGeom prst="rect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Deux objets qui ne se connaissent que par leur interface, leur contrat, ne peuvent pas être impactés quand leur mécanique interne (implémentation) change</a:t>
            </a:r>
          </a:p>
          <a:p>
            <a:pPr algn="ctr"/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C’est l’encapsulation</a:t>
            </a:r>
          </a:p>
        </p:txBody>
      </p:sp>
      <p:pic>
        <p:nvPicPr>
          <p:cNvPr id="8" name="Picture 4" descr="Résultat de recherche d'images pour &quot;distributeur automatique jap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34583"/>
            <a:ext cx="144016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associ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11710"/>
            <a:ext cx="1240576" cy="103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2699792" y="2794623"/>
            <a:ext cx="936104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Résultat de recherche d'images pour &quot;japanese character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592" y="236504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 droite 11"/>
          <p:cNvSpPr/>
          <p:nvPr/>
        </p:nvSpPr>
        <p:spPr>
          <a:xfrm>
            <a:off x="755576" y="2887408"/>
            <a:ext cx="216024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4100" name="Picture 4" descr="Résultat de recherche d'images pour &quot;minions eati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26" y="3294817"/>
            <a:ext cx="1553996" cy="119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 droite 13"/>
          <p:cNvSpPr/>
          <p:nvPr/>
        </p:nvSpPr>
        <p:spPr>
          <a:xfrm rot="1722004">
            <a:off x="2699792" y="3668383"/>
            <a:ext cx="936104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4102" name="Picture 6" descr="Résultat de recherche d'images pour &quot;cross tick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4" y="2605263"/>
            <a:ext cx="738759" cy="73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76672" y="3840385"/>
            <a:ext cx="1997968" cy="598606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Aucuns changements pour l’utilisateur</a:t>
            </a:r>
          </a:p>
        </p:txBody>
      </p:sp>
      <p:pic>
        <p:nvPicPr>
          <p:cNvPr id="1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1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13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principe clé: L’encapsulation, en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3558"/>
            <a:ext cx="365183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8"/>
            <a:ext cx="3960440" cy="222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211960" y="3291830"/>
            <a:ext cx="4320480" cy="11521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La logique d’utilisation du distributeur est très simple grâce à son encapsulation, je ne connais pas les détails de fonctionnement, de la même manière je ne connais pas les ingrédients du plat, mais je sais qu’il se mange.</a:t>
            </a:r>
          </a:p>
        </p:txBody>
      </p:sp>
    </p:spTree>
    <p:extLst>
      <p:ext uri="{BB962C8B-B14F-4D97-AF65-F5344CB8AC3E}">
        <p14:creationId xmlns:p14="http://schemas.microsoft.com/office/powerpoint/2010/main" val="2698795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associÃ©e">
            <a:extLst>
              <a:ext uri="{FF2B5EF4-FFF2-40B4-BE49-F238E27FC236}">
                <a16:creationId xmlns:a16="http://schemas.microsoft.com/office/drawing/2014/main" id="{08F70DB8-7EC8-4995-BC00-41793815F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93" y="915566"/>
            <a:ext cx="716879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5">
            <a:extLst>
              <a:ext uri="{FF2B5EF4-FFF2-40B4-BE49-F238E27FC236}">
                <a16:creationId xmlns:a16="http://schemas.microsoft.com/office/drawing/2014/main" id="{8A48DA2A-C901-4A56-9D90-D142C2DF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44" y="483518"/>
            <a:ext cx="4707920" cy="559248"/>
          </a:xfrm>
        </p:spPr>
        <p:txBody>
          <a:bodyPr>
            <a:noAutofit/>
          </a:bodyPr>
          <a:lstStyle/>
          <a:p>
            <a:r>
              <a:rPr lang="fr-FR" sz="6000" dirty="0">
                <a:latin typeface="BNPP Type" panose="00000600000000000000" pitchFamily="2" charset="0"/>
              </a:rPr>
              <a:t>Héritage</a:t>
            </a:r>
          </a:p>
        </p:txBody>
      </p:sp>
    </p:spTree>
    <p:extLst>
      <p:ext uri="{BB962C8B-B14F-4D97-AF65-F5344CB8AC3E}">
        <p14:creationId xmlns:p14="http://schemas.microsoft.com/office/powerpoint/2010/main" val="68987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ième</a:t>
            </a:r>
            <a:r>
              <a:rPr lang="fr-FR" dirty="0"/>
              <a:t>  principe clé: L’héritage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2</a:t>
            </a:r>
            <a:r>
              <a:rPr lang="fr-FR" baseline="30000" dirty="0"/>
              <a:t>ième</a:t>
            </a:r>
            <a:r>
              <a:rPr lang="fr-FR" dirty="0"/>
              <a:t> grand principe en POO: </a:t>
            </a:r>
            <a:r>
              <a:rPr lang="fr-FR" b="1" dirty="0"/>
              <a:t>l’héritage</a:t>
            </a:r>
          </a:p>
          <a:p>
            <a:endParaRPr lang="fr-FR" b="1" dirty="0"/>
          </a:p>
          <a:p>
            <a:r>
              <a:rPr lang="fr-FR" dirty="0"/>
              <a:t>Les objets peuvent hériter les uns des autres, un objet « père » va transmettre certaines de ses caractéristiques à un objet « fils »</a:t>
            </a:r>
          </a:p>
          <a:p>
            <a:endParaRPr lang="fr-FR" dirty="0"/>
          </a:p>
          <a:p>
            <a:r>
              <a:rPr lang="fr-FR" dirty="0"/>
              <a:t>On dit que</a:t>
            </a:r>
          </a:p>
          <a:p>
            <a:pPr lvl="1"/>
            <a:r>
              <a:rPr lang="fr-FR" dirty="0"/>
              <a:t>L’objet « fils » </a:t>
            </a:r>
            <a:r>
              <a:rPr lang="fr-FR" b="1" dirty="0"/>
              <a:t>hérite</a:t>
            </a:r>
            <a:r>
              <a:rPr lang="fr-FR" dirty="0"/>
              <a:t> de l’objet « père »</a:t>
            </a:r>
          </a:p>
          <a:p>
            <a:pPr lvl="1"/>
            <a:r>
              <a:rPr lang="fr-FR" dirty="0"/>
              <a:t>Que l’objet « fils » est une </a:t>
            </a:r>
            <a:r>
              <a:rPr lang="fr-FR" b="1" dirty="0"/>
              <a:t>spécialisation</a:t>
            </a:r>
            <a:r>
              <a:rPr lang="fr-FR" dirty="0"/>
              <a:t> de l’objet « père »</a:t>
            </a:r>
          </a:p>
          <a:p>
            <a:pPr lvl="1"/>
            <a:r>
              <a:rPr lang="fr-FR" dirty="0"/>
              <a:t>Que l’objet « fils » </a:t>
            </a:r>
            <a:r>
              <a:rPr lang="fr-FR" b="1" dirty="0"/>
              <a:t>dérive</a:t>
            </a:r>
            <a:r>
              <a:rPr lang="fr-FR" dirty="0"/>
              <a:t> de l’objet « père »</a:t>
            </a:r>
          </a:p>
          <a:p>
            <a:pPr lvl="1"/>
            <a:r>
              <a:rPr lang="fr-FR" dirty="0"/>
              <a:t>Ou encore que l’objet « fils » </a:t>
            </a:r>
            <a:r>
              <a:rPr lang="fr-FR" b="1" dirty="0"/>
              <a:t>est une sorte </a:t>
            </a:r>
            <a:r>
              <a:rPr lang="fr-FR" dirty="0"/>
              <a:t>d’objet « père »</a:t>
            </a:r>
          </a:p>
          <a:p>
            <a:pPr lvl="1"/>
            <a:endParaRPr lang="fr-FR" dirty="0"/>
          </a:p>
          <a:p>
            <a:r>
              <a:rPr lang="fr-FR" dirty="0"/>
              <a:t>En exemple</a:t>
            </a:r>
          </a:p>
          <a:p>
            <a:pPr lvl="1"/>
            <a:r>
              <a:rPr lang="fr-FR" dirty="0"/>
              <a:t>Un objet Chien est une sorte d’objet Animal</a:t>
            </a:r>
          </a:p>
          <a:p>
            <a:pPr lvl="1"/>
            <a:r>
              <a:rPr lang="fr-FR" dirty="0"/>
              <a:t>L’objet Jack Russel est une spécialisation de l’objet Chien</a:t>
            </a:r>
          </a:p>
          <a:p>
            <a:pPr lvl="1"/>
            <a:r>
              <a:rPr lang="fr-FR" dirty="0"/>
              <a:t>L’objet chaise à roulettes hérite de l’objet chaise</a:t>
            </a:r>
          </a:p>
        </p:txBody>
      </p:sp>
      <p:pic>
        <p:nvPicPr>
          <p:cNvPr id="1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4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ième</a:t>
            </a:r>
            <a:r>
              <a:rPr lang="fr-FR" dirty="0"/>
              <a:t>  principe clé: L’héritage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objet fils est plus spécialisé (plus précis) qu’un objet père (Jack Russel vs Chien), cela permet de rajouter un comportement ou de modifier un comportement hérité.</a:t>
            </a:r>
          </a:p>
          <a:p>
            <a:endParaRPr lang="fr-FR" dirty="0"/>
          </a:p>
          <a:p>
            <a:r>
              <a:rPr lang="fr-FR" dirty="0"/>
              <a:t>Quelques règles d’héritage</a:t>
            </a:r>
          </a:p>
          <a:p>
            <a:pPr lvl="1"/>
            <a:r>
              <a:rPr lang="fr-FR" dirty="0"/>
              <a:t>Un père peut avoir plusieurs fils mais pas l’inverse ! (pas d’héritage multiple)</a:t>
            </a:r>
          </a:p>
          <a:p>
            <a:pPr lvl="1"/>
            <a:r>
              <a:rPr lang="fr-FR" dirty="0"/>
              <a:t>L’héritage est transitif, B hérite de A, puis C hérite de B, puis D hérite de C…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Un fils hérite de tout ou partie des comportements &amp; attributs de son père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Cela revient à créer une hiérarchie de définition d’objets, une hiérarchie de classes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(note: par abus de langage on entend souvent hiérarchie d’objets)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1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ième</a:t>
            </a:r>
            <a:r>
              <a:rPr lang="fr-FR" dirty="0"/>
              <a:t>  principe clé: L’héritage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279525"/>
              </p:ext>
            </p:extLst>
          </p:nvPr>
        </p:nvGraphicFramePr>
        <p:xfrm>
          <a:off x="342900" y="852488"/>
          <a:ext cx="4157092" cy="358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4067944" y="771550"/>
            <a:ext cx="4896544" cy="1224136"/>
          </a:xfrm>
          <a:prstGeom prst="rect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Un chat c’est une spécialisation de mammifère</a:t>
            </a: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Un mammifère c’est une sorte d’animal</a:t>
            </a: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Un Jack Russel dérive du chien qui est une sorte de mammifère</a:t>
            </a: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Le chat et le chien n’ont pas d’éléments en commun</a:t>
            </a:r>
          </a:p>
        </p:txBody>
      </p:sp>
      <p:pic>
        <p:nvPicPr>
          <p:cNvPr id="6146" name="Picture 2" descr="Résultat de recherche d'images pour &quot;interogation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08" y="2070466"/>
            <a:ext cx="573292" cy="57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86" y="3080532"/>
            <a:ext cx="1097360" cy="51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ésultat de recherche d'images pour &quot;jouets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40" y="3080532"/>
            <a:ext cx="845362" cy="6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associé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56" y="3651870"/>
            <a:ext cx="809995" cy="80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avec flèche 14"/>
          <p:cNvCxnSpPr>
            <a:stCxn id="6152" idx="1"/>
            <a:endCxn id="6148" idx="2"/>
          </p:cNvCxnSpPr>
          <p:nvPr/>
        </p:nvCxnSpPr>
        <p:spPr>
          <a:xfrm rot="10800000">
            <a:off x="5431666" y="3598730"/>
            <a:ext cx="551390" cy="45813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4"/>
          <p:cNvCxnSpPr>
            <a:stCxn id="6152" idx="3"/>
            <a:endCxn id="6150" idx="2"/>
          </p:cNvCxnSpPr>
          <p:nvPr/>
        </p:nvCxnSpPr>
        <p:spPr>
          <a:xfrm flipV="1">
            <a:off x="6793051" y="3723878"/>
            <a:ext cx="549270" cy="33299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14"/>
          <p:cNvCxnSpPr>
            <a:stCxn id="6148" idx="0"/>
            <a:endCxn id="6146" idx="2"/>
          </p:cNvCxnSpPr>
          <p:nvPr/>
        </p:nvCxnSpPr>
        <p:spPr>
          <a:xfrm rot="5400000" flipH="1" flipV="1">
            <a:off x="5691473" y="2383951"/>
            <a:ext cx="436774" cy="956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14"/>
          <p:cNvCxnSpPr>
            <a:stCxn id="6150" idx="0"/>
            <a:endCxn id="6146" idx="2"/>
          </p:cNvCxnSpPr>
          <p:nvPr/>
        </p:nvCxnSpPr>
        <p:spPr>
          <a:xfrm rot="16200000" flipV="1">
            <a:off x="6646801" y="2385011"/>
            <a:ext cx="436774" cy="9542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516216" y="2177092"/>
            <a:ext cx="92163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Objets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491880" y="3159611"/>
            <a:ext cx="138649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ObjetPlastique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779482" y="3159611"/>
            <a:ext cx="96898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Jouet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143749" y="4107139"/>
            <a:ext cx="1836597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CanardEnPlastique</a:t>
            </a:r>
          </a:p>
        </p:txBody>
      </p:sp>
      <p:pic>
        <p:nvPicPr>
          <p:cNvPr id="33" name="Picture 6" descr="Résultat de recherche d'images pour &quot;cross tick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557" y="3792347"/>
            <a:ext cx="599670" cy="5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7510218" y="3890373"/>
            <a:ext cx="1633782" cy="5768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Pas d’héritage multiple</a:t>
            </a:r>
          </a:p>
          <a:p>
            <a:pPr algn="ctr"/>
            <a:r>
              <a:rPr lang="fr-FR" sz="1400" b="1" dirty="0">
                <a:solidFill>
                  <a:srgbClr val="FF0000"/>
                </a:solidFill>
              </a:rPr>
              <a:t>(en java au moins)</a:t>
            </a:r>
          </a:p>
        </p:txBody>
      </p:sp>
      <p:pic>
        <p:nvPicPr>
          <p:cNvPr id="35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9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852984"/>
            <a:ext cx="4445446" cy="3588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Sommaire</a:t>
            </a:r>
          </a:p>
          <a:p>
            <a:r>
              <a:rPr lang="fr-FR" dirty="0"/>
              <a:t>Les fondamentaux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&amp; </a:t>
            </a:r>
            <a:r>
              <a:rPr lang="fr-FR" dirty="0" err="1"/>
              <a:t>Organiastion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4932040" y="852984"/>
            <a:ext cx="3870538" cy="35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Organisation</a:t>
            </a:r>
          </a:p>
          <a:p>
            <a:r>
              <a:rPr lang="fr-FR" dirty="0"/>
              <a:t>Formation sur 1/2 journée</a:t>
            </a:r>
          </a:p>
          <a:p>
            <a:pPr lvl="1"/>
            <a:r>
              <a:rPr lang="fr-FR" dirty="0"/>
              <a:t>Cour théorique : 4 heures</a:t>
            </a:r>
          </a:p>
        </p:txBody>
      </p:sp>
      <p:pic>
        <p:nvPicPr>
          <p:cNvPr id="8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13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ième</a:t>
            </a:r>
            <a:r>
              <a:rPr lang="fr-FR" dirty="0"/>
              <a:t>  principe clé: L’héritage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L’héritage permet de transmettre des propriétés et/ou des fonctions (méthodes) à ses fils</a:t>
            </a:r>
          </a:p>
        </p:txBody>
      </p:sp>
      <p:graphicFrame>
        <p:nvGraphicFramePr>
          <p:cNvPr id="7" name="Espace réservé du contenu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210958"/>
              </p:ext>
            </p:extLst>
          </p:nvPr>
        </p:nvGraphicFramePr>
        <p:xfrm>
          <a:off x="683568" y="1491630"/>
          <a:ext cx="288032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3851920" y="1491630"/>
            <a:ext cx="4752528" cy="2952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Un être vivant a la fonction « vivre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Un mammifère a des yeux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Un chien est un fils de Mammifère et d’Etre-vivant, il peut vivre et il a des yeux, comme c’est une spécialisation, il a aussi une fonction « aboyer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Le chat lui, peut vivre, il a des yeux, mais il n’a pas la fonction aboyer, mais miauler ! C’est une autre spécialisation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Le Jack Russel est un chien, donc il vit, il a des yeux, il aboie et en plus il a une fonction « mangeur de chaussures »</a:t>
            </a:r>
          </a:p>
        </p:txBody>
      </p:sp>
      <p:pic>
        <p:nvPicPr>
          <p:cNvPr id="8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4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ième</a:t>
            </a:r>
            <a:r>
              <a:rPr lang="fr-FR" dirty="0"/>
              <a:t>  principe clé: L’héritage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l’héritage, les objets héritent de fonctions ou d’attributs</a:t>
            </a:r>
          </a:p>
          <a:p>
            <a:endParaRPr lang="fr-FR" dirty="0"/>
          </a:p>
          <a:p>
            <a:r>
              <a:rPr lang="fr-FR" dirty="0"/>
              <a:t>Cela permet de spécialiser les objets tout en gardant le comportement de leurs parents (tous !)</a:t>
            </a:r>
          </a:p>
          <a:p>
            <a:endParaRPr lang="fr-FR" dirty="0"/>
          </a:p>
          <a:p>
            <a:r>
              <a:rPr lang="fr-FR" dirty="0"/>
              <a:t>L’héritage multiple (plusieurs objets père) n’existe pas (en java)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Si un objet fils hérite des attributs (les propriétés) de son père (en plus 	des fonctions), est-ce que cela ne viole pas le principe d’encapsulation ?</a:t>
            </a:r>
          </a:p>
        </p:txBody>
      </p:sp>
      <p:pic>
        <p:nvPicPr>
          <p:cNvPr id="9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ésultat de recherche d'images pour &quot;questi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06424"/>
            <a:ext cx="461236" cy="4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2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13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L’héritage se fait entre </a:t>
            </a:r>
            <a:r>
              <a:rPr lang="fr-FR" sz="1600" b="1" dirty="0"/>
              <a:t>classes </a:t>
            </a:r>
            <a:r>
              <a:rPr lang="fr-FR" sz="1600" dirty="0"/>
              <a:t>en utilisant le mot clé </a:t>
            </a:r>
            <a:r>
              <a:rPr lang="fr-FR" sz="1600" b="1" dirty="0" err="1"/>
              <a:t>extends</a:t>
            </a:r>
            <a:endParaRPr lang="fr-FR" sz="1600" b="1" dirty="0"/>
          </a:p>
          <a:p>
            <a:r>
              <a:rPr lang="fr-FR" sz="1600" dirty="0"/>
              <a:t>Une classe hérite de tous les membres </a:t>
            </a:r>
            <a:r>
              <a:rPr lang="fr-FR" sz="1600" i="1" dirty="0"/>
              <a:t>public</a:t>
            </a:r>
            <a:r>
              <a:rPr lang="fr-FR" sz="1600" dirty="0"/>
              <a:t>, </a:t>
            </a:r>
            <a:r>
              <a:rPr lang="fr-FR" sz="1600" i="1" dirty="0" err="1"/>
              <a:t>protected</a:t>
            </a:r>
            <a:r>
              <a:rPr lang="fr-FR" sz="1600" dirty="0"/>
              <a:t> et </a:t>
            </a:r>
            <a:r>
              <a:rPr lang="fr-FR" sz="1600" i="1" dirty="0"/>
              <a:t>default</a:t>
            </a:r>
            <a:r>
              <a:rPr lang="fr-FR" sz="1600" dirty="0"/>
              <a:t> de son père</a:t>
            </a:r>
          </a:p>
          <a:p>
            <a:r>
              <a:rPr lang="fr-FR" sz="1600" dirty="0"/>
              <a:t>On parle de classe, sous classe et super classe</a:t>
            </a:r>
            <a:br>
              <a:rPr lang="fr-FR" sz="1600" dirty="0"/>
            </a:br>
            <a:endParaRPr lang="fr-FR" sz="1600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ième</a:t>
            </a:r>
            <a:r>
              <a:rPr lang="fr-FR" dirty="0"/>
              <a:t>  principe clé: L’héritage,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7654"/>
            <a:ext cx="1512168" cy="76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7854"/>
            <a:ext cx="3580234" cy="86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6216"/>
            <a:ext cx="2231504" cy="86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22" y="1586738"/>
            <a:ext cx="36385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52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Ã©sultat de recherche d'images pour &quot;polymorphism&quot;">
            <a:extLst>
              <a:ext uri="{FF2B5EF4-FFF2-40B4-BE49-F238E27FC236}">
                <a16:creationId xmlns:a16="http://schemas.microsoft.com/office/drawing/2014/main" id="{72C80CE5-3A42-4BE9-8C6E-729B22AA0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7544"/>
            <a:ext cx="5832648" cy="40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5">
            <a:extLst>
              <a:ext uri="{FF2B5EF4-FFF2-40B4-BE49-F238E27FC236}">
                <a16:creationId xmlns:a16="http://schemas.microsoft.com/office/drawing/2014/main" id="{B5BEDD18-BDE6-4510-ADAC-8B9F35D7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483518"/>
            <a:ext cx="5788040" cy="559248"/>
          </a:xfrm>
        </p:spPr>
        <p:txBody>
          <a:bodyPr>
            <a:noAutofit/>
          </a:bodyPr>
          <a:lstStyle/>
          <a:p>
            <a:r>
              <a:rPr lang="fr-FR" sz="6000" dirty="0">
                <a:latin typeface="BNPP Type" panose="00000600000000000000" pitchFamily="2" charset="0"/>
              </a:rPr>
              <a:t>Polymorphisme</a:t>
            </a:r>
          </a:p>
        </p:txBody>
      </p:sp>
    </p:spTree>
    <p:extLst>
      <p:ext uri="{BB962C8B-B14F-4D97-AF65-F5344CB8AC3E}">
        <p14:creationId xmlns:p14="http://schemas.microsoft.com/office/powerpoint/2010/main" val="94627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ième</a:t>
            </a:r>
            <a:r>
              <a:rPr lang="fr-FR" dirty="0"/>
              <a:t>  principe clé: Le polymorphisme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aseline="30000" dirty="0"/>
              <a:t>3ième</a:t>
            </a:r>
            <a:r>
              <a:rPr lang="fr-FR" dirty="0"/>
              <a:t> grand principe en POO: </a:t>
            </a:r>
            <a:r>
              <a:rPr lang="fr-FR" b="1" dirty="0"/>
              <a:t>le polymorphisme</a:t>
            </a:r>
          </a:p>
          <a:p>
            <a:r>
              <a:rPr lang="fr-FR" dirty="0"/>
              <a:t>Le polymorphisme est la capacité d’un objet à prendre plusieurs formes</a:t>
            </a:r>
          </a:p>
          <a:p>
            <a:r>
              <a:rPr lang="fr-FR" dirty="0"/>
              <a:t>Par exemple, imaginons un objet Route, il pourrait être</a:t>
            </a:r>
          </a:p>
          <a:p>
            <a:pPr lvl="1"/>
            <a:r>
              <a:rPr lang="fr-FR" dirty="0"/>
              <a:t>Une autoroute</a:t>
            </a:r>
          </a:p>
          <a:p>
            <a:pPr lvl="1"/>
            <a:r>
              <a:rPr lang="fr-FR" dirty="0"/>
              <a:t>Une route de campagne</a:t>
            </a:r>
          </a:p>
          <a:p>
            <a:pPr lvl="1"/>
            <a:r>
              <a:rPr lang="fr-FR" dirty="0"/>
              <a:t>Une route nationale</a:t>
            </a:r>
          </a:p>
          <a:p>
            <a:pPr marL="179387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 Peu importe, tout ces objets héritent de route et on peut rouler dessus, par polymorphisme une voiture va rouler sur une Route quelque soit la vraie implémentation (autoroute, nationale…)</a:t>
            </a:r>
            <a:endParaRPr lang="fr-FR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195786366"/>
              </p:ext>
            </p:extLst>
          </p:nvPr>
        </p:nvGraphicFramePr>
        <p:xfrm>
          <a:off x="3851920" y="3160408"/>
          <a:ext cx="3048000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6" name="Picture 2" descr="Résultat de recherche d'images pour &quot;voitur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324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droite 8"/>
          <p:cNvSpPr/>
          <p:nvPr/>
        </p:nvSpPr>
        <p:spPr>
          <a:xfrm>
            <a:off x="2874876" y="3661996"/>
            <a:ext cx="936104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52328" y="4083918"/>
            <a:ext cx="2381200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roule sur une Route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rouleSur</a:t>
            </a:r>
            <a:r>
              <a:rPr lang="fr-FR" sz="1400" b="1" dirty="0">
                <a:solidFill>
                  <a:schemeClr val="bg1"/>
                </a:solidFill>
              </a:rPr>
              <a:t>(Route r)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493304" y="3097552"/>
            <a:ext cx="2381200" cy="1440160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La voiture roule sur un Objet Route, par polymorphisme l’objet Route peut en fait être une autoroute ou un autre type de route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4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ième</a:t>
            </a:r>
            <a:r>
              <a:rPr lang="fr-FR" dirty="0"/>
              <a:t>  principe clé: Le polymorphisme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autre exemple de polymorphisme: </a:t>
            </a:r>
            <a:r>
              <a:rPr lang="fr-FR" b="1" dirty="0"/>
              <a:t>la surcharge</a:t>
            </a:r>
            <a:r>
              <a:rPr lang="fr-FR" dirty="0"/>
              <a:t>, ou substitution</a:t>
            </a:r>
          </a:p>
          <a:p>
            <a:r>
              <a:rPr lang="fr-FR" dirty="0"/>
              <a:t>Ce mécanisme permet à un objet fils de changer le comportement (de le surcharger) d’un objet père</a:t>
            </a:r>
          </a:p>
          <a:p>
            <a:r>
              <a:rPr lang="fr-FR" dirty="0"/>
              <a:t>Par exemple: Un animal a une fonction « </a:t>
            </a:r>
            <a:r>
              <a:rPr lang="fr-FR" dirty="0" err="1"/>
              <a:t>faireDuBruit</a:t>
            </a:r>
            <a:r>
              <a:rPr lang="fr-FR" dirty="0"/>
              <a:t> » pour le chien, cette fonction produira un aboiement, pour un chat un miaulement</a:t>
            </a:r>
          </a:p>
        </p:txBody>
      </p:sp>
      <p:sp>
        <p:nvSpPr>
          <p:cNvPr id="11" name="Ellipse 10"/>
          <p:cNvSpPr/>
          <p:nvPr/>
        </p:nvSpPr>
        <p:spPr>
          <a:xfrm>
            <a:off x="1872752" y="2283718"/>
            <a:ext cx="865221" cy="72008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Ellipse 11"/>
          <p:cNvSpPr/>
          <p:nvPr/>
        </p:nvSpPr>
        <p:spPr>
          <a:xfrm>
            <a:off x="1043608" y="3741408"/>
            <a:ext cx="687940" cy="648072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Ellipse 12"/>
          <p:cNvSpPr/>
          <p:nvPr/>
        </p:nvSpPr>
        <p:spPr>
          <a:xfrm>
            <a:off x="3595954" y="3741409"/>
            <a:ext cx="680138" cy="648072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4" name="Connecteur droit avec flèche 14"/>
          <p:cNvCxnSpPr>
            <a:stCxn id="12" idx="0"/>
            <a:endCxn id="11" idx="4"/>
          </p:cNvCxnSpPr>
          <p:nvPr/>
        </p:nvCxnSpPr>
        <p:spPr>
          <a:xfrm rot="5400000" flipH="1" flipV="1">
            <a:off x="1477665" y="2913711"/>
            <a:ext cx="737610" cy="9177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4"/>
          <p:cNvCxnSpPr>
            <a:stCxn id="13" idx="0"/>
            <a:endCxn id="11" idx="4"/>
          </p:cNvCxnSpPr>
          <p:nvPr/>
        </p:nvCxnSpPr>
        <p:spPr>
          <a:xfrm rot="16200000" flipV="1">
            <a:off x="2751888" y="2557274"/>
            <a:ext cx="737611" cy="1630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804256" y="2570416"/>
            <a:ext cx="1647360" cy="2160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faireDuBruit</a:t>
            </a:r>
            <a:r>
              <a:rPr lang="fr-FR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753939" y="3748074"/>
            <a:ext cx="1366754" cy="641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faireDuBruit</a:t>
            </a:r>
            <a:r>
              <a:rPr lang="fr-FR" sz="1400" dirty="0">
                <a:solidFill>
                  <a:schemeClr val="bg1"/>
                </a:solidFill>
              </a:rPr>
              <a:t>() {</a:t>
            </a:r>
          </a:p>
          <a:p>
            <a:r>
              <a:rPr lang="fr-FR" sz="1400" b="1" dirty="0" err="1">
                <a:solidFill>
                  <a:schemeClr val="bg1"/>
                </a:solidFill>
              </a:rPr>
              <a:t>Wouf</a:t>
            </a:r>
            <a:r>
              <a:rPr lang="fr-FR" sz="1400" b="1" dirty="0">
                <a:solidFill>
                  <a:schemeClr val="bg1"/>
                </a:solidFill>
              </a:rPr>
              <a:t> !</a:t>
            </a:r>
          </a:p>
          <a:p>
            <a:r>
              <a:rPr lang="fr-F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422005" y="3748074"/>
            <a:ext cx="1366754" cy="641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faireDuBruit</a:t>
            </a:r>
            <a:r>
              <a:rPr lang="fr-FR" sz="1400" dirty="0">
                <a:solidFill>
                  <a:schemeClr val="bg1"/>
                </a:solidFill>
              </a:rPr>
              <a:t>() {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Miaou !</a:t>
            </a:r>
          </a:p>
          <a:p>
            <a:r>
              <a:rPr lang="fr-F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652120" y="2400681"/>
            <a:ext cx="3207009" cy="2115285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Le chat et le chien font tous les deux du bruits mais chacun avec sa spécialisation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Animaux.faireDuBruit</a:t>
            </a:r>
            <a:r>
              <a:rPr lang="fr-FR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Provoquera un </a:t>
            </a:r>
            <a:r>
              <a:rPr lang="fr-FR" sz="1400" dirty="0" err="1">
                <a:solidFill>
                  <a:schemeClr val="bg1"/>
                </a:solidFill>
              </a:rPr>
              <a:t>Wouf</a:t>
            </a:r>
            <a:r>
              <a:rPr lang="fr-FR" sz="1400" dirty="0">
                <a:solidFill>
                  <a:schemeClr val="bg1"/>
                </a:solidFill>
              </a:rPr>
              <a:t> ou un Miaou en fonction de l’animal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Par polymorphisme, un objet animal peut produire un bruit ou un autre</a:t>
            </a:r>
          </a:p>
        </p:txBody>
      </p:sp>
      <p:pic>
        <p:nvPicPr>
          <p:cNvPr id="25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4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13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polymorphisme permet d’ajuster dynamiquement le comportement d’une famille d’objet: La voiture roule sur une Route, en fonction du type de route, le comportement sera différent</a:t>
            </a:r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ième</a:t>
            </a:r>
            <a:r>
              <a:rPr lang="fr-FR" dirty="0"/>
              <a:t>  principe clé: Le polymorphisme,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9662"/>
            <a:ext cx="50863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91630"/>
            <a:ext cx="34385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87055"/>
            <a:ext cx="3057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à coins arrondis 1"/>
          <p:cNvSpPr/>
          <p:nvPr/>
        </p:nvSpPr>
        <p:spPr>
          <a:xfrm>
            <a:off x="1556706" y="2067694"/>
            <a:ext cx="1080120" cy="221709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475656" y="3291830"/>
            <a:ext cx="1944216" cy="936104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76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13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voiture accepte un objet Route sans connaitre son type précis, elle accepte tous les objets qui sont une sorte de Route, en java, tous les objets qui étendent de Route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Polymorphisme permet à la voiture d’utiliser un objet Route ou n’importe lequel de ses fils, car par héritage, tous les fils de Route sont </a:t>
            </a:r>
            <a:r>
              <a:rPr lang="fr-FR" b="1" dirty="0"/>
              <a:t>au moins </a:t>
            </a:r>
            <a:r>
              <a:rPr lang="fr-FR" dirty="0"/>
              <a:t> une Route</a:t>
            </a:r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ième</a:t>
            </a:r>
            <a:r>
              <a:rPr lang="fr-FR" dirty="0"/>
              <a:t>  principe clé: Le polymorphisme,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9662"/>
            <a:ext cx="45529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83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13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6560736" y="3068445"/>
            <a:ext cx="2376264" cy="1382746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Qu’affiche ce dernier objet ?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Animal a = new Chien()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a.faireDuBruit</a:t>
            </a:r>
            <a:r>
              <a:rPr lang="fr-FR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surcharge permet de surcharger le comportement (méthode) d’une classe</a:t>
            </a:r>
          </a:p>
          <a:p>
            <a:r>
              <a:rPr lang="fr-FR" dirty="0"/>
              <a:t>Par Exemple, la classe Animal fait un bruit par défaut, le chien fait </a:t>
            </a:r>
            <a:r>
              <a:rPr lang="fr-FR" dirty="0" err="1"/>
              <a:t>Wouf</a:t>
            </a:r>
            <a:r>
              <a:rPr lang="fr-FR" dirty="0"/>
              <a:t> et le Chat Miaou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ième</a:t>
            </a:r>
            <a:r>
              <a:rPr lang="fr-FR" dirty="0"/>
              <a:t>  principe clé: Le polymorphisme,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36086"/>
            <a:ext cx="1775643" cy="99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010281"/>
            <a:ext cx="1944216" cy="65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95887"/>
            <a:ext cx="1944217" cy="57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36086"/>
            <a:ext cx="3361357" cy="138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660233" y="1836086"/>
            <a:ext cx="2376264" cy="1152128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Le chat et le chien ont surchargé la méthode </a:t>
            </a:r>
            <a:r>
              <a:rPr lang="fr-FR" sz="1400" dirty="0" err="1">
                <a:solidFill>
                  <a:schemeClr val="bg1"/>
                </a:solidFill>
              </a:rPr>
              <a:t>faireDuBruit</a:t>
            </a:r>
            <a:r>
              <a:rPr lang="fr-FR" sz="1400" dirty="0">
                <a:solidFill>
                  <a:schemeClr val="bg1"/>
                </a:solidFill>
              </a:rPr>
              <a:t>() pour spécialiser leur comportement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52999"/>
            <a:ext cx="3361357" cy="43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Résultat de recherche d'images pour &quot;question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50" y="3105021"/>
            <a:ext cx="461236" cy="4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7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13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morceau de code utilise le comportement du Chien car l’objet « réel » est bien un chien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Au moment de la compilation, on peut utiliser n’importe quelle classe d’animal pour appeler la méthode </a:t>
            </a:r>
            <a:r>
              <a:rPr lang="fr-FR" dirty="0" err="1"/>
              <a:t>faireDuBruit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Au moment de l’exécution, c’est le </a:t>
            </a:r>
            <a:r>
              <a:rPr lang="fr-FR" b="1" dirty="0"/>
              <a:t>vrai</a:t>
            </a:r>
            <a:r>
              <a:rPr lang="fr-FR" dirty="0"/>
              <a:t> objet qui est contenu dans Animal qui sera utilisé, en l’occurrence, un objet Chien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ième</a:t>
            </a:r>
            <a:r>
              <a:rPr lang="fr-FR" dirty="0"/>
              <a:t>  principe clé: Le polymorphisme,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1" y="1577306"/>
            <a:ext cx="3361357" cy="43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4090963" y="1577306"/>
            <a:ext cx="1188132" cy="430727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Wouf</a:t>
            </a:r>
            <a:r>
              <a:rPr lang="fr-FR" sz="1400" b="1" dirty="0">
                <a:solidFill>
                  <a:schemeClr val="bg1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59485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fondamentaux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16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notion de contrat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notion en POO : la notion </a:t>
            </a:r>
            <a:r>
              <a:rPr lang="fr-FR" b="1" dirty="0"/>
              <a:t>d’interface</a:t>
            </a:r>
            <a:r>
              <a:rPr lang="fr-FR" dirty="0"/>
              <a:t> ou de </a:t>
            </a:r>
            <a:r>
              <a:rPr lang="fr-FR" b="1" dirty="0"/>
              <a:t>contrat</a:t>
            </a:r>
          </a:p>
          <a:p>
            <a:r>
              <a:rPr lang="fr-FR" dirty="0"/>
              <a:t>Une Interface défini le contrat qu’un objet doit remplir</a:t>
            </a:r>
          </a:p>
          <a:p>
            <a:r>
              <a:rPr lang="fr-FR" dirty="0"/>
              <a:t>On dit qu’un objet implémente une interface</a:t>
            </a:r>
          </a:p>
          <a:p>
            <a:r>
              <a:rPr lang="fr-FR" dirty="0"/>
              <a:t>L’implémentation multiple est possible (contrairement à l’héritage multiple)</a:t>
            </a:r>
          </a:p>
          <a:p>
            <a:r>
              <a:rPr lang="fr-FR" dirty="0"/>
              <a:t>Par exemple, imaginons un objet « Plat » qui est « Mangeable » et « Agréable »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1187624" y="2653220"/>
            <a:ext cx="936104" cy="55855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objet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275856" y="2427734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Mangeable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manger()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4716016" y="2427734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Agreable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plaisir()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687812" y="3934931"/>
            <a:ext cx="1224136" cy="55855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BonPetitPlat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26" idx="0"/>
            <a:endCxn id="3" idx="2"/>
          </p:cNvCxnSpPr>
          <p:nvPr/>
        </p:nvCxnSpPr>
        <p:spPr>
          <a:xfrm flipH="1" flipV="1">
            <a:off x="1655676" y="3211774"/>
            <a:ext cx="1644204" cy="7231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32" idx="0"/>
            <a:endCxn id="18" idx="2"/>
          </p:cNvCxnSpPr>
          <p:nvPr/>
        </p:nvCxnSpPr>
        <p:spPr>
          <a:xfrm rot="5400000" flipH="1" flipV="1">
            <a:off x="2125436" y="1976623"/>
            <a:ext cx="572648" cy="29523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6" idx="0"/>
            <a:endCxn id="19" idx="2"/>
          </p:cNvCxnSpPr>
          <p:nvPr/>
        </p:nvCxnSpPr>
        <p:spPr>
          <a:xfrm rot="5400000" flipH="1" flipV="1">
            <a:off x="3929748" y="2536595"/>
            <a:ext cx="768468" cy="20282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323528" y="3739111"/>
            <a:ext cx="1224136" cy="55855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Cailloux</a:t>
            </a:r>
          </a:p>
        </p:txBody>
      </p:sp>
      <p:cxnSp>
        <p:nvCxnSpPr>
          <p:cNvPr id="35" name="Connecteur droit avec flèche 34"/>
          <p:cNvCxnSpPr>
            <a:stCxn id="32" idx="0"/>
            <a:endCxn id="3" idx="2"/>
          </p:cNvCxnSpPr>
          <p:nvPr/>
        </p:nvCxnSpPr>
        <p:spPr>
          <a:xfrm flipV="1">
            <a:off x="935596" y="3211774"/>
            <a:ext cx="720080" cy="527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4"/>
          <p:cNvCxnSpPr>
            <a:stCxn id="26" idx="0"/>
            <a:endCxn id="18" idx="2"/>
          </p:cNvCxnSpPr>
          <p:nvPr/>
        </p:nvCxnSpPr>
        <p:spPr>
          <a:xfrm rot="5400000" flipH="1" flipV="1">
            <a:off x="3209668" y="3256675"/>
            <a:ext cx="768468" cy="588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580112" y="3358867"/>
            <a:ext cx="3207009" cy="1152128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Le Cailloux et le </a:t>
            </a:r>
            <a:r>
              <a:rPr lang="fr-FR" sz="1400" dirty="0" err="1">
                <a:solidFill>
                  <a:schemeClr val="bg1"/>
                </a:solidFill>
              </a:rPr>
              <a:t>BonPetitPlat</a:t>
            </a:r>
            <a:r>
              <a:rPr lang="fr-FR" sz="1400" dirty="0">
                <a:solidFill>
                  <a:schemeClr val="bg1"/>
                </a:solidFill>
              </a:rPr>
              <a:t> héritent tous les deux d’Objet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Le </a:t>
            </a:r>
            <a:r>
              <a:rPr lang="fr-FR" sz="1400" dirty="0" err="1">
                <a:solidFill>
                  <a:schemeClr val="bg1"/>
                </a:solidFill>
              </a:rPr>
              <a:t>BonPetitPlat</a:t>
            </a:r>
            <a:r>
              <a:rPr lang="fr-FR" sz="1400" dirty="0">
                <a:solidFill>
                  <a:schemeClr val="bg1"/>
                </a:solidFill>
              </a:rPr>
              <a:t> est mangeable et agréable, tandis que le cailloux n’est que mangeable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3724579" y="3995698"/>
            <a:ext cx="1351477" cy="4370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manger()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plaisir()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1331640" y="3799878"/>
            <a:ext cx="1351477" cy="4370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manger()</a:t>
            </a:r>
          </a:p>
        </p:txBody>
      </p:sp>
      <p:pic>
        <p:nvPicPr>
          <p:cNvPr id="55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63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13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En java on utilise le mot clé </a:t>
            </a:r>
            <a:r>
              <a:rPr lang="fr-FR" sz="1600" b="1" dirty="0"/>
              <a:t>interface </a:t>
            </a:r>
            <a:r>
              <a:rPr lang="fr-FR" sz="1600" dirty="0"/>
              <a:t>pour la déclaration et le mot clé </a:t>
            </a:r>
            <a:r>
              <a:rPr lang="fr-FR" sz="1600" b="1" dirty="0" err="1"/>
              <a:t>implements</a:t>
            </a:r>
            <a:r>
              <a:rPr lang="fr-FR" sz="1600" b="1" dirty="0"/>
              <a:t> </a:t>
            </a:r>
            <a:r>
              <a:rPr lang="fr-FR" sz="1600" dirty="0"/>
              <a:t>pour implémenter une interface</a:t>
            </a:r>
          </a:p>
          <a:p>
            <a:r>
              <a:rPr lang="fr-FR" sz="1600" dirty="0"/>
              <a:t>Une interface en java ne contient ni code concret ni propriétés (sauf constantes), uniquement les signatures des méthodes : le contrat (le QUOI)</a:t>
            </a:r>
          </a:p>
          <a:p>
            <a:r>
              <a:rPr lang="fr-FR" sz="1600" dirty="0"/>
              <a:t>Les objets qui implémentent les méthodes, vont contenir le code (implémenter le COMMENT)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notion de contrat, en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87522"/>
            <a:ext cx="4104456" cy="22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6380929" y="2849140"/>
            <a:ext cx="2592288" cy="1123236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Un Avion et un Oiseau Volent, mais seul l’objet concret sait comment faire</a:t>
            </a:r>
          </a:p>
        </p:txBody>
      </p:sp>
    </p:spTree>
    <p:extLst>
      <p:ext uri="{BB962C8B-B14F-4D97-AF65-F5344CB8AC3E}">
        <p14:creationId xmlns:p14="http://schemas.microsoft.com/office/powerpoint/2010/main" val="275773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composition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composition permet d’ajouter un comportement à un objet, sans  utiliser l’héritage</a:t>
            </a:r>
          </a:p>
          <a:p>
            <a:endParaRPr lang="fr-FR" dirty="0"/>
          </a:p>
          <a:p>
            <a:r>
              <a:rPr lang="fr-FR" dirty="0"/>
              <a:t>Par exemple: une voiture peut tourner</a:t>
            </a:r>
          </a:p>
          <a:p>
            <a:pPr lvl="1"/>
            <a:r>
              <a:rPr lang="fr-FR" dirty="0"/>
              <a:t>Par héritage, la voiture va hériter d’un objet Volant qui a la fonction tourner</a:t>
            </a:r>
          </a:p>
          <a:p>
            <a:pPr lvl="1"/>
            <a:r>
              <a:rPr lang="fr-FR" dirty="0"/>
              <a:t>Par composition, la voiture va contenir un objet Volant a qui la voiture va déléguer la fonction tourner</a:t>
            </a:r>
          </a:p>
          <a:p>
            <a:r>
              <a:rPr lang="fr-FR" dirty="0"/>
              <a:t>La composition permet de contourner le problème de l’héritage multiple</a:t>
            </a:r>
          </a:p>
          <a:p>
            <a:endParaRPr lang="fr-FR" dirty="0"/>
          </a:p>
          <a:p>
            <a:r>
              <a:rPr lang="fr-FR" dirty="0"/>
              <a:t>Même exemple: une voiture peut tourner et accélérer</a:t>
            </a:r>
          </a:p>
          <a:p>
            <a:pPr lvl="1"/>
            <a:r>
              <a:rPr lang="fr-FR" dirty="0"/>
              <a:t>Par héritage, </a:t>
            </a:r>
            <a:r>
              <a:rPr lang="fr-FR" b="1" dirty="0"/>
              <a:t>on ne peut pas </a:t>
            </a:r>
            <a:r>
              <a:rPr lang="fr-FR" dirty="0"/>
              <a:t>hériter d’un Objet Volant </a:t>
            </a:r>
            <a:r>
              <a:rPr lang="fr-FR" b="1" dirty="0"/>
              <a:t>et </a:t>
            </a:r>
            <a:r>
              <a:rPr lang="fr-FR" dirty="0"/>
              <a:t>d’un Objet Moteur</a:t>
            </a:r>
          </a:p>
          <a:p>
            <a:pPr lvl="1"/>
            <a:r>
              <a:rPr lang="fr-FR" dirty="0"/>
              <a:t>Par composition, la voiture contient un Volant qui va tourner, et un Moteur qui va accélérer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094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13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peut déléguer du comportement à ses propriétés, l’objet voiture va déléguer la fonction tourner au volant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composition en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40770"/>
            <a:ext cx="2798624" cy="167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40771"/>
            <a:ext cx="2304256" cy="171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539552" y="3507854"/>
            <a:ext cx="8208911" cy="1008112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La voiture est </a:t>
            </a:r>
            <a:r>
              <a:rPr lang="fr-FR" sz="1400" b="1" dirty="0">
                <a:solidFill>
                  <a:schemeClr val="bg1"/>
                </a:solidFill>
              </a:rPr>
              <a:t>composée </a:t>
            </a:r>
            <a:r>
              <a:rPr lang="fr-FR" sz="1400" dirty="0">
                <a:solidFill>
                  <a:schemeClr val="bg1"/>
                </a:solidFill>
              </a:rPr>
              <a:t>d’un volant et d’un moteur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Lorsqu’on appelle la fonction tourner() sur la voiture, la fonctionnalité est déléguée au volant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Il s’agit d’une bonne encapsulation</a:t>
            </a:r>
            <a:r>
              <a:rPr lang="fr-FR" sz="1400" dirty="0">
                <a:solidFill>
                  <a:schemeClr val="bg1"/>
                </a:solidFill>
              </a:rPr>
              <a:t> : la voiture ne sait pas comment le volant fonctionne, mais elle sait qu’il permet de tourner</a:t>
            </a:r>
          </a:p>
        </p:txBody>
      </p:sp>
    </p:spTree>
    <p:extLst>
      <p:ext uri="{BB962C8B-B14F-4D97-AF65-F5344CB8AC3E}">
        <p14:creationId xmlns:p14="http://schemas.microsoft.com/office/powerpoint/2010/main" val="1117921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7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Compléter les manques et trouver les erreurs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dirigés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566885" y="1251222"/>
            <a:ext cx="1306373" cy="60517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Animal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faireDuBruit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3491880" y="2539619"/>
            <a:ext cx="1584176" cy="87184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AnimalMignon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calin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188124" y="3560059"/>
            <a:ext cx="1440160" cy="70257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Ornithorynque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poison()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168740" y="2090932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Venimeux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poison()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1835696" y="2126541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Calinable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calin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5220072" y="2539619"/>
            <a:ext cx="1800200" cy="87184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AnimalDangereux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faireDuBruit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3653898" y="3789012"/>
            <a:ext cx="1260139" cy="70257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Chaton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miaou()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5328656" y="3741388"/>
            <a:ext cx="1584176" cy="846586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Panda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faireDuBruit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5" name="Connecteur droit avec flèche 9"/>
          <p:cNvCxnSpPr>
            <a:stCxn id="23" idx="0"/>
            <a:endCxn id="24" idx="2"/>
          </p:cNvCxnSpPr>
          <p:nvPr/>
        </p:nvCxnSpPr>
        <p:spPr>
          <a:xfrm rot="16200000" flipV="1">
            <a:off x="479307" y="3131162"/>
            <a:ext cx="730398" cy="12739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9"/>
          <p:cNvCxnSpPr>
            <a:stCxn id="23" idx="0"/>
            <a:endCxn id="25" idx="2"/>
          </p:cNvCxnSpPr>
          <p:nvPr/>
        </p:nvCxnSpPr>
        <p:spPr>
          <a:xfrm rot="5400000" flipH="1" flipV="1">
            <a:off x="1330590" y="2442885"/>
            <a:ext cx="694789" cy="153956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avec flèche 9"/>
          <p:cNvCxnSpPr>
            <a:stCxn id="23" idx="3"/>
            <a:endCxn id="21" idx="1"/>
          </p:cNvCxnSpPr>
          <p:nvPr/>
        </p:nvCxnSpPr>
        <p:spPr>
          <a:xfrm flipV="1">
            <a:off x="1628284" y="1553809"/>
            <a:ext cx="2938601" cy="235753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9"/>
          <p:cNvCxnSpPr>
            <a:stCxn id="22" idx="0"/>
            <a:endCxn id="21" idx="1"/>
          </p:cNvCxnSpPr>
          <p:nvPr/>
        </p:nvCxnSpPr>
        <p:spPr>
          <a:xfrm rot="5400000" flipH="1" flipV="1">
            <a:off x="3932521" y="1905256"/>
            <a:ext cx="985810" cy="282917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avec flèche 9"/>
          <p:cNvCxnSpPr>
            <a:stCxn id="28" idx="0"/>
            <a:endCxn id="21" idx="2"/>
          </p:cNvCxnSpPr>
          <p:nvPr/>
        </p:nvCxnSpPr>
        <p:spPr>
          <a:xfrm rot="16200000" flipV="1">
            <a:off x="5328510" y="1747957"/>
            <a:ext cx="683224" cy="900100"/>
          </a:xfrm>
          <a:prstGeom prst="bentConnector3">
            <a:avLst>
              <a:gd name="adj1" fmla="val 28586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9"/>
          <p:cNvCxnSpPr>
            <a:stCxn id="29" idx="0"/>
            <a:endCxn id="22" idx="2"/>
          </p:cNvCxnSpPr>
          <p:nvPr/>
        </p:nvCxnSpPr>
        <p:spPr>
          <a:xfrm rot="5400000" flipH="1" flipV="1">
            <a:off x="4095193" y="3600237"/>
            <a:ext cx="377550" cy="1270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9"/>
          <p:cNvCxnSpPr>
            <a:stCxn id="22" idx="1"/>
            <a:endCxn id="25" idx="2"/>
          </p:cNvCxnSpPr>
          <p:nvPr/>
        </p:nvCxnSpPr>
        <p:spPr>
          <a:xfrm rot="10800000">
            <a:off x="2447764" y="2865271"/>
            <a:ext cx="1044116" cy="110271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avec flèche 9"/>
          <p:cNvCxnSpPr>
            <a:stCxn id="30" idx="0"/>
            <a:endCxn id="28" idx="2"/>
          </p:cNvCxnSpPr>
          <p:nvPr/>
        </p:nvCxnSpPr>
        <p:spPr>
          <a:xfrm rot="16200000" flipV="1">
            <a:off x="5955495" y="3576139"/>
            <a:ext cx="329926" cy="572"/>
          </a:xfrm>
          <a:prstGeom prst="bentConnector3">
            <a:avLst>
              <a:gd name="adj1" fmla="val 1674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9"/>
          <p:cNvCxnSpPr>
            <a:stCxn id="30" idx="0"/>
            <a:endCxn id="22" idx="2"/>
          </p:cNvCxnSpPr>
          <p:nvPr/>
        </p:nvCxnSpPr>
        <p:spPr>
          <a:xfrm rot="16200000" flipV="1">
            <a:off x="5020897" y="2817427"/>
            <a:ext cx="362919" cy="151799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Rectangle à coins arrondis 172"/>
          <p:cNvSpPr/>
          <p:nvPr/>
        </p:nvSpPr>
        <p:spPr>
          <a:xfrm>
            <a:off x="1029912" y="1184444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Vivable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vivre()</a:t>
            </a:r>
          </a:p>
        </p:txBody>
      </p:sp>
      <p:cxnSp>
        <p:nvCxnSpPr>
          <p:cNvPr id="174" name="Connecteur droit avec flèche 9"/>
          <p:cNvCxnSpPr>
            <a:stCxn id="24" idx="0"/>
            <a:endCxn id="173" idx="1"/>
          </p:cNvCxnSpPr>
          <p:nvPr/>
        </p:nvCxnSpPr>
        <p:spPr>
          <a:xfrm rot="5400000" flipH="1" flipV="1">
            <a:off x="636799" y="1697819"/>
            <a:ext cx="537123" cy="2491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Connecteur droit avec flèche 9"/>
          <p:cNvCxnSpPr>
            <a:stCxn id="25" idx="0"/>
            <a:endCxn id="173" idx="3"/>
          </p:cNvCxnSpPr>
          <p:nvPr/>
        </p:nvCxnSpPr>
        <p:spPr>
          <a:xfrm rot="16200000" flipV="1">
            <a:off x="2064540" y="1743317"/>
            <a:ext cx="572732" cy="19371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98" y="798482"/>
            <a:ext cx="2488043" cy="13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65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7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Compléter les manques et trouver les erreurs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dirigés corrigés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566885" y="1251222"/>
            <a:ext cx="1306373" cy="60517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Animal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faireDuBruit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3491880" y="2198007"/>
            <a:ext cx="1584176" cy="93211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AnimalMignon</a:t>
            </a:r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vivre()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calin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faireDuBruit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188124" y="3394966"/>
            <a:ext cx="1440160" cy="1193008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Ornithorynque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poison()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calin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vivre()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faireDuBruit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168740" y="2090932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Venimeux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poison()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1835696" y="2126541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Calinable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calin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5220072" y="2539619"/>
            <a:ext cx="1800200" cy="87184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AnimalDangereux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faireDuBruit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3572888" y="3483977"/>
            <a:ext cx="1422158" cy="1014986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Chaton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vivre()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calin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faireDuBruit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5328656" y="3741388"/>
            <a:ext cx="1584176" cy="846586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Panda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faireDuBruit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5" name="Connecteur droit avec flèche 9"/>
          <p:cNvCxnSpPr>
            <a:stCxn id="23" idx="0"/>
            <a:endCxn id="24" idx="2"/>
          </p:cNvCxnSpPr>
          <p:nvPr/>
        </p:nvCxnSpPr>
        <p:spPr>
          <a:xfrm rot="16200000" flipV="1">
            <a:off x="561854" y="3048616"/>
            <a:ext cx="565305" cy="12739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9"/>
          <p:cNvCxnSpPr>
            <a:stCxn id="23" idx="0"/>
            <a:endCxn id="25" idx="2"/>
          </p:cNvCxnSpPr>
          <p:nvPr/>
        </p:nvCxnSpPr>
        <p:spPr>
          <a:xfrm rot="5400000" flipH="1" flipV="1">
            <a:off x="1413136" y="2360338"/>
            <a:ext cx="529696" cy="153956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avec flèche 9"/>
          <p:cNvCxnSpPr>
            <a:stCxn id="23" idx="3"/>
            <a:endCxn id="21" idx="1"/>
          </p:cNvCxnSpPr>
          <p:nvPr/>
        </p:nvCxnSpPr>
        <p:spPr>
          <a:xfrm flipV="1">
            <a:off x="1628284" y="1553809"/>
            <a:ext cx="2938601" cy="243766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9"/>
          <p:cNvCxnSpPr>
            <a:stCxn id="22" idx="0"/>
            <a:endCxn id="21" idx="1"/>
          </p:cNvCxnSpPr>
          <p:nvPr/>
        </p:nvCxnSpPr>
        <p:spPr>
          <a:xfrm rot="5400000" flipH="1" flipV="1">
            <a:off x="4103327" y="1734450"/>
            <a:ext cx="644198" cy="282917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avec flèche 9"/>
          <p:cNvCxnSpPr>
            <a:stCxn id="28" idx="0"/>
            <a:endCxn id="21" idx="2"/>
          </p:cNvCxnSpPr>
          <p:nvPr/>
        </p:nvCxnSpPr>
        <p:spPr>
          <a:xfrm rot="16200000" flipV="1">
            <a:off x="5328510" y="1747957"/>
            <a:ext cx="683224" cy="900100"/>
          </a:xfrm>
          <a:prstGeom prst="bentConnector3">
            <a:avLst>
              <a:gd name="adj1" fmla="val 28586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9"/>
          <p:cNvCxnSpPr>
            <a:stCxn id="29" idx="0"/>
            <a:endCxn id="22" idx="2"/>
          </p:cNvCxnSpPr>
          <p:nvPr/>
        </p:nvCxnSpPr>
        <p:spPr>
          <a:xfrm rot="5400000" flipH="1" flipV="1">
            <a:off x="4107038" y="3307048"/>
            <a:ext cx="353859" cy="1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9"/>
          <p:cNvCxnSpPr>
            <a:stCxn id="22" idx="1"/>
          </p:cNvCxnSpPr>
          <p:nvPr/>
        </p:nvCxnSpPr>
        <p:spPr>
          <a:xfrm rot="10800000">
            <a:off x="2969834" y="2495905"/>
            <a:ext cx="522047" cy="16815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avec flèche 9"/>
          <p:cNvCxnSpPr>
            <a:stCxn id="30" idx="0"/>
            <a:endCxn id="28" idx="2"/>
          </p:cNvCxnSpPr>
          <p:nvPr/>
        </p:nvCxnSpPr>
        <p:spPr>
          <a:xfrm rot="16200000" flipV="1">
            <a:off x="5955495" y="3576139"/>
            <a:ext cx="329926" cy="572"/>
          </a:xfrm>
          <a:prstGeom prst="bentConnector3">
            <a:avLst>
              <a:gd name="adj1" fmla="val 1674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Rectangle à coins arrondis 172"/>
          <p:cNvSpPr/>
          <p:nvPr/>
        </p:nvSpPr>
        <p:spPr>
          <a:xfrm>
            <a:off x="1029912" y="1184444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Vivable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vivre()</a:t>
            </a:r>
          </a:p>
        </p:txBody>
      </p:sp>
      <p:cxnSp>
        <p:nvCxnSpPr>
          <p:cNvPr id="174" name="Connecteur droit avec flèche 9"/>
          <p:cNvCxnSpPr>
            <a:stCxn id="24" idx="0"/>
            <a:endCxn id="173" idx="1"/>
          </p:cNvCxnSpPr>
          <p:nvPr/>
        </p:nvCxnSpPr>
        <p:spPr>
          <a:xfrm rot="5400000" flipH="1" flipV="1">
            <a:off x="636799" y="1697819"/>
            <a:ext cx="537123" cy="2491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Connecteur droit avec flèche 9"/>
          <p:cNvCxnSpPr>
            <a:stCxn id="25" idx="0"/>
            <a:endCxn id="173" idx="3"/>
          </p:cNvCxnSpPr>
          <p:nvPr/>
        </p:nvCxnSpPr>
        <p:spPr>
          <a:xfrm rot="16200000" flipV="1">
            <a:off x="2064540" y="1743317"/>
            <a:ext cx="572732" cy="19371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8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7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était une fois … des objets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dirigés: La ménagerie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9622"/>
            <a:ext cx="750193" cy="75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58564" y="2277368"/>
            <a:ext cx="136815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 err="1">
                <a:solidFill>
                  <a:schemeClr val="accent4"/>
                </a:solidFill>
              </a:rPr>
              <a:t>CanardPlastique</a:t>
            </a:r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0" y="2918228"/>
            <a:ext cx="754584" cy="75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300386" y="3866599"/>
            <a:ext cx="136815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 err="1">
                <a:solidFill>
                  <a:schemeClr val="accent4"/>
                </a:solidFill>
              </a:rPr>
              <a:t>PouletPlastique</a:t>
            </a:r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15364" name="Picture 4" descr="\\Pardmp23hd\995388$\workarea\projets\docs\dojo\formations\POO\chi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8" y="2715766"/>
            <a:ext cx="1047204" cy="6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158564" y="3507854"/>
            <a:ext cx="136815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>
                <a:solidFill>
                  <a:schemeClr val="accent4"/>
                </a:solidFill>
              </a:rPr>
              <a:t>Chien</a:t>
            </a:r>
          </a:p>
        </p:txBody>
      </p:sp>
      <p:pic>
        <p:nvPicPr>
          <p:cNvPr id="15365" name="Picture 5" descr="\\Pardmp23hd\995388$\workarea\projets\docs\dojo\formations\POO\jackRusse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2955"/>
            <a:ext cx="883237" cy="64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1521230" y="1991990"/>
            <a:ext cx="136815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 err="1">
                <a:solidFill>
                  <a:schemeClr val="accent4"/>
                </a:solidFill>
              </a:rPr>
              <a:t>JackRussel</a:t>
            </a:r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87" y="2521620"/>
            <a:ext cx="855538" cy="85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1535080" y="3528796"/>
            <a:ext cx="136815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>
                <a:solidFill>
                  <a:schemeClr val="accent4"/>
                </a:solidFill>
              </a:rPr>
              <a:t>Dragon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68" y="1195933"/>
            <a:ext cx="877483" cy="8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4886533" y="2147056"/>
            <a:ext cx="136815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>
                <a:solidFill>
                  <a:schemeClr val="accent4"/>
                </a:solidFill>
              </a:rPr>
              <a:t>Licorne</a:t>
            </a:r>
          </a:p>
        </p:txBody>
      </p:sp>
      <p:pic>
        <p:nvPicPr>
          <p:cNvPr id="15371" name="Picture 11" descr="Résultat de recherche d'images pour &quot;pégase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68" y="2520961"/>
            <a:ext cx="986892" cy="98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4941238" y="3480577"/>
            <a:ext cx="136815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 err="1">
                <a:solidFill>
                  <a:schemeClr val="accent4"/>
                </a:solidFill>
              </a:rPr>
              <a:t>Pegase</a:t>
            </a:r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2955"/>
            <a:ext cx="952500" cy="8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ZoneTexte 42"/>
          <p:cNvSpPr txBox="1"/>
          <p:nvPr/>
        </p:nvSpPr>
        <p:spPr>
          <a:xfrm>
            <a:off x="3212046" y="2133352"/>
            <a:ext cx="136815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>
                <a:solidFill>
                  <a:schemeClr val="accent4"/>
                </a:solidFill>
              </a:rPr>
              <a:t>Tatou</a:t>
            </a:r>
          </a:p>
        </p:txBody>
      </p:sp>
      <p:pic>
        <p:nvPicPr>
          <p:cNvPr id="15375" name="Picture 15" descr="Résultat de recherche d'images pour &quot;cerbere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46" y="2398280"/>
            <a:ext cx="1425558" cy="139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3212046" y="3809944"/>
            <a:ext cx="136815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>
                <a:solidFill>
                  <a:schemeClr val="accent4"/>
                </a:solidFill>
              </a:rPr>
              <a:t>Cerbère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6984462" y="1541883"/>
            <a:ext cx="1306373" cy="60517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Animal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faireDuBruit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25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3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7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Exercice 1: </a:t>
            </a:r>
            <a:r>
              <a:rPr lang="fr-FR" dirty="0"/>
              <a:t>en partant de la classe Animal, fabriquer une première hiérarchie d’objet pour que tous les Animaux (Objets) partagent leur propriétés/comportements communs</a:t>
            </a:r>
          </a:p>
          <a:p>
            <a:endParaRPr lang="fr-FR" dirty="0"/>
          </a:p>
          <a:p>
            <a:r>
              <a:rPr lang="fr-FR" b="1" dirty="0"/>
              <a:t>Exercices 2: </a:t>
            </a:r>
            <a:r>
              <a:rPr lang="fr-FR" dirty="0"/>
              <a:t>considérons les appels de code suivant: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Comment « </a:t>
            </a:r>
            <a:r>
              <a:rPr lang="fr-FR" dirty="0" err="1"/>
              <a:t>refactorer</a:t>
            </a:r>
            <a:r>
              <a:rPr lang="fr-FR" dirty="0"/>
              <a:t> » ce code pour le rendre plus générique ? Il faut voir comment regrouper les objets par affinités ou propriétés communes</a:t>
            </a:r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dirigés: La ménagerie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83568" y="2427734"/>
            <a:ext cx="7992888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dresseur.dressageChien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(Chien c)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dresseur.dressageCerbere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(Cerbere c)</a:t>
            </a:r>
          </a:p>
        </p:txBody>
      </p:sp>
      <p:pic>
        <p:nvPicPr>
          <p:cNvPr id="18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7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 3:</a:t>
            </a:r>
            <a:r>
              <a:rPr lang="fr-FR" dirty="0"/>
              <a:t> Sur le même principe, essayez de regrouper les objets par fonctionnalités communes pour que le code suivant fonctionne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dirigés: La ménagerie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67976" y="1565379"/>
            <a:ext cx="7992888" cy="14773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Hero.chevauche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(Cerbere c)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Hero.chevauche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Pegase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p)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Hero.chevauche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(Licorne l)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hero.chevauche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(????)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7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Exercices 4: </a:t>
            </a:r>
            <a:r>
              <a:rPr lang="fr-FR" dirty="0"/>
              <a:t>considérons que la méthode « </a:t>
            </a:r>
            <a:r>
              <a:rPr lang="fr-FR" dirty="0" err="1"/>
              <a:t>faireDuBruit</a:t>
            </a:r>
            <a:r>
              <a:rPr lang="fr-FR" dirty="0"/>
              <a:t> » est implémentée dans chaque animaux (miaou pour le chat, </a:t>
            </a:r>
            <a:r>
              <a:rPr lang="fr-FR" dirty="0" err="1"/>
              <a:t>puicpuic</a:t>
            </a:r>
            <a:r>
              <a:rPr lang="fr-FR" dirty="0"/>
              <a:t> pour le </a:t>
            </a:r>
            <a:r>
              <a:rPr lang="fr-FR" dirty="0" err="1"/>
              <a:t>CanardPlastique</a:t>
            </a:r>
            <a:r>
              <a:rPr lang="fr-FR" dirty="0"/>
              <a:t>..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dirigés: La ménagerie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96576" y="1596662"/>
            <a:ext cx="7992888" cy="28931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</a:rPr>
              <a:t>criDesAnimaux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</a:rPr>
              <a:t>(Animal a) { 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</a:rPr>
              <a:t>a.faireDuBruit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</a:rPr>
              <a:t>(); }</a:t>
            </a:r>
          </a:p>
          <a:p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CanardPlastique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c = new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CanardPlastique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c.faireDuBruit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puic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puic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!</a:t>
            </a:r>
          </a:p>
          <a:p>
            <a:endParaRPr lang="fr-FR" sz="14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Chat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chat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= new Chat()</a:t>
            </a:r>
          </a:p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chat.faireDuBruit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()  miaou !</a:t>
            </a:r>
          </a:p>
          <a:p>
            <a:endParaRPr lang="fr-FR" sz="14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dresseur.criDesAnimaux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(Animal a) {</a:t>
            </a:r>
          </a:p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a.faireDuBruit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()</a:t>
            </a:r>
          </a:p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}</a:t>
            </a:r>
          </a:p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dresseur.criDesAnimaux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(new Tatou() )  ? </a:t>
            </a:r>
          </a:p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dresseur.criDesAnimaux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(new Dragon())  ?</a:t>
            </a:r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32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POO ou Programmation Orientée Objet (</a:t>
            </a:r>
            <a:r>
              <a:rPr lang="fr-FR" i="1" dirty="0"/>
              <a:t>Object </a:t>
            </a:r>
            <a:r>
              <a:rPr lang="fr-FR" i="1" dirty="0" err="1"/>
              <a:t>Oriented</a:t>
            </a:r>
            <a:r>
              <a:rPr lang="fr-FR" i="1" dirty="0"/>
              <a:t> </a:t>
            </a:r>
            <a:r>
              <a:rPr lang="fr-FR" i="1" dirty="0" err="1"/>
              <a:t>Programing</a:t>
            </a:r>
            <a:r>
              <a:rPr lang="fr-FR" i="1" dirty="0"/>
              <a:t> </a:t>
            </a:r>
            <a:r>
              <a:rPr lang="fr-FR" dirty="0"/>
              <a:t> en anglais)</a:t>
            </a:r>
          </a:p>
          <a:p>
            <a:endParaRPr lang="fr-FR" dirty="0"/>
          </a:p>
          <a:p>
            <a:r>
              <a:rPr lang="fr-FR" dirty="0"/>
              <a:t>Un paradigme de développement qui s’appuie sur la notion d’objet ,qui encapsule leurs comportements et interagissent entre eux pour créer une logique de fonctionnement</a:t>
            </a:r>
          </a:p>
          <a:p>
            <a:endParaRPr lang="fr-FR" dirty="0"/>
          </a:p>
          <a:p>
            <a:r>
              <a:rPr lang="fr-FR" dirty="0"/>
              <a:t>La POO est à mettre en opposition avec la programmation procédurale, qui consiste simplement à dérouler un ensemble d’étapes (procédure) pour produire un résultat</a:t>
            </a:r>
          </a:p>
          <a:p>
            <a:endParaRPr lang="fr-FR" dirty="0"/>
          </a:p>
          <a:p>
            <a:r>
              <a:rPr lang="fr-FR" dirty="0"/>
              <a:t>La POO permet de mieux encapsuler et mieux designer (modéliser) des applications complexes</a:t>
            </a:r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POO c’est quoi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082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7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Exercices 4 suite: </a:t>
            </a:r>
            <a:r>
              <a:rPr lang="fr-FR" dirty="0"/>
              <a:t>comment faire en sorte que le Tatou et le dragon aient leur propre cri ?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dirigés: La ménagerie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79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résumé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La POO va permettre de modéliser des applications complexes en s’appuyant sur des objets et leurs interactions</a:t>
            </a:r>
          </a:p>
          <a:p>
            <a:endParaRPr lang="fr-FR" dirty="0"/>
          </a:p>
          <a:p>
            <a:r>
              <a:rPr lang="fr-FR" dirty="0"/>
              <a:t>Les objets ne doivent avoir qu’une responsabilité unique (principe SRP)</a:t>
            </a:r>
          </a:p>
          <a:p>
            <a:endParaRPr lang="fr-FR" dirty="0"/>
          </a:p>
          <a:p>
            <a:r>
              <a:rPr lang="fr-FR" dirty="0"/>
              <a:t>Les objets ne doivent pas « trop » se connaitre entre eux, et ne surtout pas connaitre la mécanique interne (implémentation) des autres objets (Loi de </a:t>
            </a:r>
            <a:r>
              <a:rPr lang="fr-FR" dirty="0" err="1"/>
              <a:t>Demeter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POO produit des applications plus maintenables, plus compréhensibles </a:t>
            </a:r>
          </a:p>
          <a:p>
            <a:endParaRPr lang="fr-FR" dirty="0"/>
          </a:p>
          <a:p>
            <a:r>
              <a:rPr lang="fr-FR" dirty="0"/>
              <a:t> les objets sont réutilisables d’une application à l’autre</a:t>
            </a:r>
          </a:p>
          <a:p>
            <a:endParaRPr lang="fr-FR" dirty="0"/>
          </a:p>
          <a:p>
            <a:r>
              <a:rPr lang="fr-FR" dirty="0"/>
              <a:t>Les 3 grands principes de POO</a:t>
            </a:r>
          </a:p>
          <a:p>
            <a:pPr lvl="1"/>
            <a:r>
              <a:rPr lang="fr-FR" dirty="0"/>
              <a:t>Encapsulation</a:t>
            </a:r>
          </a:p>
          <a:p>
            <a:pPr lvl="1"/>
            <a:r>
              <a:rPr lang="fr-FR" dirty="0"/>
              <a:t>Héritage</a:t>
            </a:r>
          </a:p>
          <a:p>
            <a:pPr lvl="1"/>
            <a:r>
              <a:rPr lang="fr-FR" dirty="0"/>
              <a:t>Polymorphisme	</a:t>
            </a:r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716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Katas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Beginner</a:t>
            </a:r>
            <a:r>
              <a:rPr lang="fr-FR" b="1" dirty="0"/>
              <a:t>: Encapsulation, classes, sous classes</a:t>
            </a:r>
          </a:p>
          <a:p>
            <a:pPr lvl="1"/>
            <a:r>
              <a:rPr lang="fr-FR" b="1" dirty="0">
                <a:hlinkClick r:id="rId2"/>
              </a:rPr>
              <a:t>https://www.codewars.com/kata/lombok-encapsulation/train/java</a:t>
            </a:r>
          </a:p>
          <a:p>
            <a:pPr lvl="1"/>
            <a:r>
              <a:rPr lang="fr-FR" b="1" dirty="0">
                <a:hlinkClick r:id="rId2"/>
              </a:rPr>
              <a:t>https://www.codewars.com/kata/basic-subclasses-adam-and-eve/train/java</a:t>
            </a:r>
            <a:endParaRPr lang="fr-FR" b="1" dirty="0"/>
          </a:p>
          <a:p>
            <a:pPr lvl="1"/>
            <a:r>
              <a:rPr lang="fr-FR" b="1" dirty="0">
                <a:hlinkClick r:id="rId3"/>
              </a:rPr>
              <a:t>https://www.codewars.com/kata/color-ghost/train/java</a:t>
            </a:r>
            <a:endParaRPr lang="fr-FR" b="1" dirty="0"/>
          </a:p>
          <a:p>
            <a:pPr lvl="1"/>
            <a:r>
              <a:rPr lang="fr-FR" b="1" dirty="0">
                <a:hlinkClick r:id="rId4"/>
              </a:rPr>
              <a:t>https://www.codewars.com/kata/building-blocks/train/java</a:t>
            </a:r>
            <a:endParaRPr lang="fr-FR" b="1" dirty="0"/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r>
              <a:rPr lang="fr-FR" b="1" dirty="0" err="1"/>
              <a:t>Intermediate</a:t>
            </a:r>
            <a:endParaRPr lang="fr-FR" b="1" dirty="0"/>
          </a:p>
          <a:p>
            <a:pPr lvl="1"/>
            <a:r>
              <a:rPr lang="fr-FR" b="1" dirty="0">
                <a:hlinkClick r:id="rId5"/>
              </a:rPr>
              <a:t>https://www.codewars.com/kata/mystery-colors/train/java</a:t>
            </a:r>
            <a:endParaRPr lang="fr-FR" b="1" dirty="0"/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pPr lvl="1"/>
            <a:endParaRPr lang="fr-FR" b="1" dirty="0"/>
          </a:p>
          <a:p>
            <a:pPr lvl="1"/>
            <a:endParaRPr lang="fr-FR" dirty="0"/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50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Classe / Interface :</a:t>
            </a:r>
            <a:r>
              <a:rPr lang="fr-FR" dirty="0"/>
              <a:t> C’est la définition d’un objet</a:t>
            </a:r>
          </a:p>
          <a:p>
            <a:r>
              <a:rPr lang="fr-FR" b="1" dirty="0"/>
              <a:t>Objet</a:t>
            </a:r>
            <a:r>
              <a:rPr lang="fr-FR" dirty="0"/>
              <a:t> : c’est une instance d’une classe</a:t>
            </a:r>
          </a:p>
          <a:p>
            <a:r>
              <a:rPr lang="fr-FR" b="1" dirty="0"/>
              <a:t>Encapsulation</a:t>
            </a:r>
            <a:r>
              <a:rPr lang="fr-FR" dirty="0"/>
              <a:t>: le fait de cacher l’implémentation d’un objet pour limiter son couplage (ses dépendances extérieures)</a:t>
            </a:r>
          </a:p>
          <a:p>
            <a:r>
              <a:rPr lang="fr-FR" b="1" dirty="0"/>
              <a:t>Héritage</a:t>
            </a:r>
            <a:r>
              <a:rPr lang="fr-FR" dirty="0"/>
              <a:t>: mécanisme d’héritage des propriétés et fonctions d’un objet père à un objet fils</a:t>
            </a:r>
          </a:p>
          <a:p>
            <a:r>
              <a:rPr lang="fr-FR" b="1" dirty="0"/>
              <a:t>Polymorphisme</a:t>
            </a:r>
            <a:r>
              <a:rPr lang="fr-FR" dirty="0"/>
              <a:t>: capacité d’un objet à prendre plusieurs formes</a:t>
            </a:r>
          </a:p>
          <a:p>
            <a:r>
              <a:rPr lang="fr-FR" b="1" dirty="0"/>
              <a:t>Interface</a:t>
            </a:r>
            <a:r>
              <a:rPr lang="fr-FR" dirty="0"/>
              <a:t>: défini le contrat que doit respecter un objet, les interfaces sont utilisées pour partager/définir des comportements (pas des propriétés)</a:t>
            </a:r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50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à imprimer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44</a:t>
            </a:fld>
            <a:endParaRPr lang="fr-FR" dirty="0"/>
          </a:p>
        </p:txBody>
      </p:sp>
      <p:pic>
        <p:nvPicPr>
          <p:cNvPr id="6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1338"/>
            <a:ext cx="2128440" cy="212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\\Pardmp23hd\995388$\workarea\projets\docs\dojo\formations\POO\chi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804115"/>
            <a:ext cx="2619541" cy="16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\\Pardmp23hd\995388$\workarea\projets\docs\dojo\formations\POO\jackRusse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02029"/>
            <a:ext cx="2572591" cy="18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92" y="794263"/>
            <a:ext cx="1848428" cy="184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5" y="2773745"/>
            <a:ext cx="1998058" cy="170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481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à imprimer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45</a:t>
            </a:fld>
            <a:endParaRPr lang="fr-FR" dirty="0"/>
          </a:p>
        </p:txBody>
      </p:sp>
      <p:pic>
        <p:nvPicPr>
          <p:cNvPr id="6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99542"/>
            <a:ext cx="2012611" cy="201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3" y="699542"/>
            <a:ext cx="2104151" cy="21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Résultat de recherche d'images pour &quot;pégas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56" y="787467"/>
            <a:ext cx="2016224" cy="20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Résultat de recherche d'images pour &quot;cerbere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43" y="1995686"/>
            <a:ext cx="2358563" cy="23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4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Quelque soit le langage utilisé (Java, C#...) on retrouve un vocabulaire commun:</a:t>
            </a:r>
          </a:p>
          <a:p>
            <a:pPr lvl="1"/>
            <a:r>
              <a:rPr lang="fr-FR" dirty="0"/>
              <a:t>Classe , Interface</a:t>
            </a:r>
          </a:p>
          <a:p>
            <a:pPr lvl="1"/>
            <a:r>
              <a:rPr lang="fr-FR" dirty="0"/>
              <a:t>Objet</a:t>
            </a:r>
          </a:p>
          <a:p>
            <a:pPr lvl="1"/>
            <a:r>
              <a:rPr lang="fr-FR" dirty="0"/>
              <a:t>Instance</a:t>
            </a:r>
          </a:p>
          <a:p>
            <a:pPr lvl="1"/>
            <a:r>
              <a:rPr lang="fr-FR" dirty="0"/>
              <a:t>Propriété / attribut , méthode, fonction</a:t>
            </a:r>
          </a:p>
          <a:p>
            <a:pPr lvl="1"/>
            <a:r>
              <a:rPr lang="fr-FR" dirty="0"/>
              <a:t>Héritage</a:t>
            </a:r>
          </a:p>
          <a:p>
            <a:pPr lvl="1"/>
            <a:r>
              <a:rPr lang="fr-FR" dirty="0"/>
              <a:t>Composition</a:t>
            </a:r>
          </a:p>
          <a:p>
            <a:pPr lvl="1"/>
            <a:r>
              <a:rPr lang="fr-FR" dirty="0"/>
              <a:t>Polymorphisme</a:t>
            </a:r>
          </a:p>
          <a:p>
            <a:pPr lvl="1"/>
            <a:r>
              <a:rPr lang="fr-FR" dirty="0"/>
              <a:t>Encapsulation</a:t>
            </a:r>
          </a:p>
          <a:p>
            <a:endParaRPr lang="fr-FR" dirty="0"/>
          </a:p>
          <a:p>
            <a:r>
              <a:rPr lang="fr-FR" dirty="0"/>
              <a:t>Il faut adopter une posture </a:t>
            </a:r>
            <a:r>
              <a:rPr lang="fr-FR" b="1" dirty="0"/>
              <a:t>la plus naturelle possible </a:t>
            </a:r>
            <a:r>
              <a:rPr lang="fr-FR" dirty="0"/>
              <a:t>pour comprendre la POO, il ne faut pas chercher à connaitre le détail de chaque objet, il faut comprendre à </a:t>
            </a:r>
            <a:r>
              <a:rPr lang="fr-FR" b="1" dirty="0"/>
              <a:t>quoi sert chaque objet</a:t>
            </a:r>
          </a:p>
          <a:p>
            <a:endParaRPr lang="fr-FR" dirty="0"/>
          </a:p>
          <a:p>
            <a:r>
              <a:rPr lang="fr-FR" dirty="0"/>
              <a:t>Il vaut mieux s’attarder sur le « </a:t>
            </a:r>
            <a:r>
              <a:rPr lang="fr-FR" b="1" dirty="0"/>
              <a:t>QUOI</a:t>
            </a:r>
            <a:r>
              <a:rPr lang="fr-FR" dirty="0"/>
              <a:t> » plutôt que sur le « </a:t>
            </a:r>
            <a:r>
              <a:rPr lang="fr-FR" b="1" dirty="0"/>
              <a:t>COMMENT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 Je ne sais pas </a:t>
            </a:r>
            <a:r>
              <a:rPr lang="fr-FR" b="1" dirty="0">
                <a:sym typeface="Wingdings" panose="05000000000000000000" pitchFamily="2" charset="2"/>
              </a:rPr>
              <a:t>comment</a:t>
            </a:r>
            <a:r>
              <a:rPr lang="fr-FR" dirty="0">
                <a:sym typeface="Wingdings" panose="05000000000000000000" pitchFamily="2" charset="2"/>
              </a:rPr>
              <a:t> fonctionne mon micro onde, par contre je sais à </a:t>
            </a:r>
            <a:r>
              <a:rPr lang="fr-FR" b="1" dirty="0">
                <a:sym typeface="Wingdings" panose="05000000000000000000" pitchFamily="2" charset="2"/>
              </a:rPr>
              <a:t>quoi</a:t>
            </a:r>
            <a:r>
              <a:rPr lang="fr-FR" dirty="0">
                <a:sym typeface="Wingdings" panose="05000000000000000000" pitchFamily="2" charset="2"/>
              </a:rPr>
              <a:t> il me sert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vocabulaire de la POO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3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 objet en POO c’est… un objet ! Comme ceux de la vie de tous les jours: une table, une tv, une voiture, un canard…</a:t>
            </a:r>
          </a:p>
          <a:p>
            <a:endParaRPr lang="fr-FR" dirty="0"/>
          </a:p>
          <a:p>
            <a:r>
              <a:rPr lang="fr-FR" dirty="0"/>
              <a:t>Un objet </a:t>
            </a:r>
          </a:p>
          <a:p>
            <a:pPr lvl="1"/>
            <a:r>
              <a:rPr lang="fr-FR" b="1" dirty="0"/>
              <a:t>Possède des propriétés (ou attributs) :</a:t>
            </a:r>
            <a:r>
              <a:rPr lang="fr-FR" dirty="0"/>
              <a:t> un nombre de roues, un nombre de pattes, une couleur…</a:t>
            </a:r>
          </a:p>
          <a:p>
            <a:pPr lvl="1"/>
            <a:r>
              <a:rPr lang="fr-FR" b="1" dirty="0"/>
              <a:t>Peut faire des actions, possède des fonctionnalités:</a:t>
            </a:r>
            <a:r>
              <a:rPr lang="fr-FR" dirty="0"/>
              <a:t> la voiture roule, le canard cancane, la tv s’allume, s’éteint ou permet de regarder Netflix.</a:t>
            </a:r>
          </a:p>
          <a:p>
            <a:pPr lvl="1"/>
            <a:r>
              <a:rPr lang="fr-FR" b="1" dirty="0"/>
              <a:t>Peut interagir avec les autres:</a:t>
            </a:r>
            <a:r>
              <a:rPr lang="fr-FR" dirty="0"/>
              <a:t> le conducteur (un objet Humain) démarre la voiture, la voiture utilise l’objet volant pour tourner etc….</a:t>
            </a:r>
          </a:p>
          <a:p>
            <a:pPr lvl="1"/>
            <a:endParaRPr lang="fr-FR" dirty="0"/>
          </a:p>
          <a:p>
            <a:r>
              <a:rPr lang="fr-FR" dirty="0"/>
              <a:t>Ne pas confondre </a:t>
            </a:r>
          </a:p>
          <a:p>
            <a:pPr lvl="1"/>
            <a:r>
              <a:rPr lang="fr-FR" dirty="0"/>
              <a:t>La définition d’un objet (ses propriétés, ses fonctions…)</a:t>
            </a:r>
          </a:p>
          <a:p>
            <a:pPr lvl="1"/>
            <a:r>
              <a:rPr lang="fr-FR" dirty="0"/>
              <a:t>Avec l’objet lui-même</a:t>
            </a:r>
          </a:p>
          <a:p>
            <a:pPr marL="179387" lvl="1" indent="0">
              <a:buNone/>
            </a:pPr>
            <a:r>
              <a:rPr lang="fr-FR" b="1" dirty="0">
                <a:sym typeface="Wingdings" panose="05000000000000000000" pitchFamily="2" charset="2"/>
              </a:rPr>
              <a:t> On ne peux pas s’assoir sur la définition d’une chaise, mais bien sur une chaise concrète</a:t>
            </a:r>
            <a:endParaRPr lang="fr-FR" b="1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un objet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7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La </a:t>
            </a:r>
            <a:r>
              <a:rPr lang="fr-FR" sz="1600" b="1" dirty="0">
                <a:solidFill>
                  <a:schemeClr val="bg2"/>
                </a:solidFill>
              </a:rPr>
              <a:t>définition</a:t>
            </a:r>
            <a:r>
              <a:rPr lang="fr-FR" sz="1600" dirty="0"/>
              <a:t> d’un objet est appelée </a:t>
            </a:r>
            <a:r>
              <a:rPr lang="fr-FR" sz="1600" b="1" dirty="0"/>
              <a:t>Classe</a:t>
            </a:r>
          </a:p>
          <a:p>
            <a:r>
              <a:rPr lang="fr-FR" sz="1600" dirty="0"/>
              <a:t>Un objet concret: une </a:t>
            </a:r>
            <a:r>
              <a:rPr lang="fr-FR" sz="1600" b="1" dirty="0">
                <a:solidFill>
                  <a:schemeClr val="bg2"/>
                </a:solidFill>
              </a:rPr>
              <a:t>instance</a:t>
            </a:r>
            <a:r>
              <a:rPr lang="fr-FR" sz="1600" dirty="0"/>
              <a:t> d’une </a:t>
            </a:r>
            <a:r>
              <a:rPr lang="fr-FR" sz="1600" b="1" dirty="0">
                <a:solidFill>
                  <a:schemeClr val="bg2"/>
                </a:solidFill>
              </a:rPr>
              <a:t>classe</a:t>
            </a:r>
            <a:r>
              <a:rPr lang="fr-FR" sz="1600" dirty="0"/>
              <a:t> est appelée </a:t>
            </a:r>
            <a:r>
              <a:rPr lang="fr-FR" sz="1600" b="1" dirty="0">
                <a:solidFill>
                  <a:schemeClr val="bg2"/>
                </a:solidFill>
              </a:rPr>
              <a:t>Objet</a:t>
            </a:r>
            <a:r>
              <a:rPr lang="fr-FR" sz="1600" b="1" dirty="0"/>
              <a:t> (une chaise est un objet de type Chaise.</a:t>
            </a:r>
          </a:p>
          <a:p>
            <a:endParaRPr lang="fr-FR" sz="1600" dirty="0"/>
          </a:p>
          <a:p>
            <a:r>
              <a:rPr lang="fr-FR" sz="1600" dirty="0"/>
              <a:t>Par exemple, ceci est la définition (le plan) d’une chaise: taille, pieds, couleur..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un objet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pic>
        <p:nvPicPr>
          <p:cNvPr id="2050" name="Picture 2" descr="Résultat de recherche d'images pour &quot;plan chais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1710"/>
            <a:ext cx="3174898" cy="209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hais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1171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hais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48" y="223533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wi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09" y="3454533"/>
            <a:ext cx="1046278" cy="10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300192" y="2355726"/>
            <a:ext cx="2592288" cy="19514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Ce sont des chaises, concrètes avec les propriétés de la définition</a:t>
            </a:r>
          </a:p>
          <a:p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400" b="1" dirty="0">
                <a:solidFill>
                  <a:schemeClr val="accent1"/>
                </a:solidFill>
              </a:rPr>
              <a:t>En POO</a:t>
            </a:r>
          </a:p>
          <a:p>
            <a:r>
              <a:rPr lang="fr-FR" sz="1400" b="1" dirty="0">
                <a:solidFill>
                  <a:schemeClr val="accent1"/>
                </a:solidFill>
              </a:rPr>
              <a:t>Ce sont des objets chaises, ce sont des </a:t>
            </a:r>
            <a:r>
              <a:rPr lang="fr-FR" sz="1400" b="1" u="sng" dirty="0">
                <a:solidFill>
                  <a:schemeClr val="accent1"/>
                </a:solidFill>
              </a:rPr>
              <a:t>instances</a:t>
            </a:r>
            <a:r>
              <a:rPr lang="fr-FR" sz="1400" b="1" dirty="0">
                <a:solidFill>
                  <a:schemeClr val="accent1"/>
                </a:solidFill>
              </a:rPr>
              <a:t> de la classe Chaise</a:t>
            </a:r>
          </a:p>
          <a:p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3581683" y="2469071"/>
            <a:ext cx="792088" cy="21602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 rot="10800000">
            <a:off x="3642442" y="3651870"/>
            <a:ext cx="792088" cy="21602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285673" y="2211709"/>
            <a:ext cx="1505623" cy="2573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Définition de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285673" y="3343054"/>
            <a:ext cx="1505623" cy="2573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Instance de</a:t>
            </a:r>
          </a:p>
        </p:txBody>
      </p:sp>
      <p:pic>
        <p:nvPicPr>
          <p:cNvPr id="15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9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13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On instancie des objets avec le mot clé « new »</a:t>
            </a:r>
          </a:p>
          <a:p>
            <a:r>
              <a:rPr lang="fr-FR" sz="1600" dirty="0"/>
              <a:t>On utilise un constructeur qui permet de customiser sa chaise</a:t>
            </a:r>
          </a:p>
          <a:p>
            <a:r>
              <a:rPr lang="fr-FR" sz="1600" dirty="0"/>
              <a:t>On créer 2 instances d’objets de la classe Chaise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un objet ? En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70"/>
            <a:ext cx="43053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36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POO un objet peut être n’importe quoi:</a:t>
            </a:r>
          </a:p>
          <a:p>
            <a:pPr lvl="1"/>
            <a:r>
              <a:rPr lang="fr-FR" dirty="0"/>
              <a:t>Un chien est un objet (avec son âge, sa race…)</a:t>
            </a:r>
          </a:p>
          <a:p>
            <a:pPr lvl="1"/>
            <a:r>
              <a:rPr lang="fr-FR" dirty="0"/>
              <a:t>Une chaise est un objet (avec son nombre de pieds…)</a:t>
            </a:r>
          </a:p>
          <a:p>
            <a:pPr lvl="1"/>
            <a:r>
              <a:rPr lang="fr-FR" dirty="0"/>
              <a:t>Un concept est un objet (une idée, un sentiment est un objet)</a:t>
            </a:r>
          </a:p>
          <a:p>
            <a:pPr lvl="1"/>
            <a:endParaRPr lang="fr-FR" dirty="0"/>
          </a:p>
          <a:p>
            <a:r>
              <a:rPr lang="fr-FR" dirty="0"/>
              <a:t>On peut avoir N instances d’une classe, donc N objets</a:t>
            </a:r>
          </a:p>
          <a:p>
            <a:pPr lvl="1"/>
            <a:r>
              <a:rPr lang="fr-FR" dirty="0"/>
              <a:t>100 chaises, cela reste toujours des chaises, mais 100 objets concrets</a:t>
            </a:r>
          </a:p>
          <a:p>
            <a:pPr lvl="1"/>
            <a:r>
              <a:rPr lang="fr-FR" dirty="0"/>
              <a:t>30 chiens, ils ont tous la même définition commune d’être des chiens, mais ils existent en 30 exemplaires</a:t>
            </a:r>
          </a:p>
          <a:p>
            <a:pPr lvl="1"/>
            <a:endParaRPr lang="fr-FR" dirty="0"/>
          </a:p>
          <a:p>
            <a:pPr marL="0" indent="0" algn="ctr">
              <a:buNone/>
            </a:pPr>
            <a:r>
              <a:rPr lang="fr-FR" sz="2800" b="1" dirty="0">
                <a:solidFill>
                  <a:schemeClr val="bg2"/>
                </a:solidFill>
              </a:rPr>
              <a:t>Tout n’est qu’Objet dans le monde POO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un objet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fondamentaux de la POO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pic>
        <p:nvPicPr>
          <p:cNvPr id="7" name="Picture 2" descr="Résultat de recherche d'images pour &quot;oop jav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5" y="82213"/>
            <a:ext cx="498001" cy="5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58507"/>
      </p:ext>
    </p:extLst>
  </p:cSld>
  <p:clrMapOvr>
    <a:masterClrMapping/>
  </p:clrMapOvr>
</p:sld>
</file>

<file path=ppt/theme/theme1.xml><?xml version="1.0" encoding="utf-8"?>
<a:theme xmlns:a="http://schemas.openxmlformats.org/drawingml/2006/main" name="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10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11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12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13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14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15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2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3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4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5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6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7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8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9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6396</TotalTime>
  <Words>2786</Words>
  <Application>Microsoft Office PowerPoint</Application>
  <PresentationFormat>Affichage à l'écran (16:9)</PresentationFormat>
  <Paragraphs>523</Paragraphs>
  <Slides>45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45</vt:i4>
      </vt:variant>
    </vt:vector>
  </HeadingPairs>
  <TitlesOfParts>
    <vt:vector size="53" baseType="lpstr">
      <vt:lpstr>Arial</vt:lpstr>
      <vt:lpstr>Arial Narrow</vt:lpstr>
      <vt:lpstr>BNPP Type</vt:lpstr>
      <vt:lpstr>Calibri</vt:lpstr>
      <vt:lpstr>Lucida Grande</vt:lpstr>
      <vt:lpstr>Wingdings</vt:lpstr>
      <vt:lpstr>160105-ITG-charte-169-FR</vt:lpstr>
      <vt:lpstr>1_160105-ITG-charte-169-FR</vt:lpstr>
      <vt:lpstr>Formations Dojo  Les fondamentaux de la Programmation orientée objet</vt:lpstr>
      <vt:lpstr>Sommaire &amp; Organiastion</vt:lpstr>
      <vt:lpstr>Les fondamentaux</vt:lpstr>
      <vt:lpstr>La POO c’est quoi ?</vt:lpstr>
      <vt:lpstr>Le vocabulaire de la POO</vt:lpstr>
      <vt:lpstr>C’est quoi un objet</vt:lpstr>
      <vt:lpstr>C’est quoi un objet ?</vt:lpstr>
      <vt:lpstr>C’est quoi un objet ? En Java</vt:lpstr>
      <vt:lpstr>C’est quoi un objet</vt:lpstr>
      <vt:lpstr>Encapsulation</vt:lpstr>
      <vt:lpstr>1er principe clé: L’encapsulation</vt:lpstr>
      <vt:lpstr>1er principe clé: L’encapsulation</vt:lpstr>
      <vt:lpstr>1er principe clé: L’encapsulation</vt:lpstr>
      <vt:lpstr>1er principe clé: L’encapsulation</vt:lpstr>
      <vt:lpstr>1er principe clé: L’encapsulation, en Java</vt:lpstr>
      <vt:lpstr>Héritage</vt:lpstr>
      <vt:lpstr>2ième  principe clé: L’héritage</vt:lpstr>
      <vt:lpstr>2ième  principe clé: L’héritage</vt:lpstr>
      <vt:lpstr>2ième  principe clé: L’héritage</vt:lpstr>
      <vt:lpstr>2ième  principe clé: L’héritage</vt:lpstr>
      <vt:lpstr>2ième  principe clé: L’héritage</vt:lpstr>
      <vt:lpstr>2ième  principe clé: L’héritage, Java</vt:lpstr>
      <vt:lpstr>Polymorphisme</vt:lpstr>
      <vt:lpstr>3ième  principe clé: Le polymorphisme</vt:lpstr>
      <vt:lpstr>3ième  principe clé: Le polymorphisme</vt:lpstr>
      <vt:lpstr>3ième  principe clé: Le polymorphisme, Java</vt:lpstr>
      <vt:lpstr>3ième  principe clé: Le polymorphisme, Java</vt:lpstr>
      <vt:lpstr>3ième  principe clé: Le polymorphisme, Java</vt:lpstr>
      <vt:lpstr>3ième  principe clé: Le polymorphisme, Java</vt:lpstr>
      <vt:lpstr>La notion de contrat</vt:lpstr>
      <vt:lpstr>La notion de contrat, en Java</vt:lpstr>
      <vt:lpstr>La composition</vt:lpstr>
      <vt:lpstr>La composition en Java</vt:lpstr>
      <vt:lpstr>Travaux dirigés</vt:lpstr>
      <vt:lpstr>Travaux dirigés corrigés</vt:lpstr>
      <vt:lpstr>Travaux dirigés: La ménagerie</vt:lpstr>
      <vt:lpstr>Travaux dirigés: La ménagerie</vt:lpstr>
      <vt:lpstr>Travaux dirigés: La ménagerie</vt:lpstr>
      <vt:lpstr>Travaux dirigés: La ménagerie</vt:lpstr>
      <vt:lpstr>Travaux dirigés: La ménagerie</vt:lpstr>
      <vt:lpstr>En résumé</vt:lpstr>
      <vt:lpstr>Katas</vt:lpstr>
      <vt:lpstr>Vocabulaire</vt:lpstr>
      <vt:lpstr>Ressources à imprimer </vt:lpstr>
      <vt:lpstr>Ressources à imprimer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ChristineB</dc:creator>
  <cp:lastModifiedBy>995388</cp:lastModifiedBy>
  <cp:revision>367</cp:revision>
  <cp:lastPrinted>2018-02-04T18:35:16Z</cp:lastPrinted>
  <dcterms:created xsi:type="dcterms:W3CDTF">2015-02-23T17:08:44Z</dcterms:created>
  <dcterms:modified xsi:type="dcterms:W3CDTF">2018-10-01T13:22:11Z</dcterms:modified>
</cp:coreProperties>
</file>