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7mzXwReX2ipLjyUg6I9RUvpk1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PyTorch入門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松下　匠武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学習デモ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概要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PyTorchを使って犬猫を判別する学習モデルを作成する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転移学習で学習を行う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＊Barracudaで使うモデルを出力したい場合は学習はcpuで学習を行う必要がある（現段階ではコメントアウトしてある）</a:t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838200" y="1"/>
            <a:ext cx="10515600" cy="924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学習用画像の用意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838200" y="766916"/>
            <a:ext cx="10515600" cy="541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2287229" y="1258529"/>
            <a:ext cx="7617542" cy="55092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 install icrawler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google.colab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drive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drive.mount(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'/content/drive’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icrawler.builtin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BingImageCrawler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shutil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os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猫の画像を100枚取得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crawler = BingImageCrawler(storage={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"root_dir"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"drive/MyDrive/dataset/inuneko/train/cat"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crawler.crawl(keyword=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max_num=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os.makedirs(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'drive/MyDrive/dataset/inuneko/test/cat'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exist_ok=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#30枚を検証データに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filenum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shutil.move(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'drive/MyDrive/dataset/inuneko/train/cat/'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+str(filenum+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).zfill(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'drive/MyDrive/dataset/inuneko/test/cat’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犬の画像を100枚取得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crawler = BingImageCrawler(storage={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"root_dir"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"drive/MyDrive/dataset/inuneko/train/dog"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crawler.crawl(keyword=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max_num=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os.makedirs(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'drive/MyDrive/dataset/inuneko/test/dog'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exist_ok=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#30枚を検証データに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filenum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shutil.move(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'drive/MyDrive/dataset/inuneko/train/dog/'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+str(filenum+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).zfill(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'drive/MyDrive/dataset/inuneko/test/dog'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838200" y="681037"/>
            <a:ext cx="10515600" cy="924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学習に必要なものをimport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838200" y="1789471"/>
            <a:ext cx="10515600" cy="438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2454377" y="3090665"/>
            <a:ext cx="7617542" cy="1785104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torch.nn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nn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torch.optim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optim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import torch.onnx</a:t>
            </a:r>
            <a:r>
              <a:rPr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#Burracudaで使う用</a:t>
            </a:r>
            <a:endParaRPr b="0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torchvision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torchvision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datasets, models, transforms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numpy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tqdm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tqdm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PIL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Image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838200" y="120116"/>
            <a:ext cx="10515600" cy="737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画像の前処理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838200" y="698090"/>
            <a:ext cx="10515600" cy="5478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ダウンロードした画像はサイズなどがバラバラなので、学習に適した形に変更する処理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今回はVGG16で使える形式にする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2287229" y="2599953"/>
            <a:ext cx="7617542" cy="4154984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 = 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data_transforms =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transforms.Compose([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transforms.Resize(size),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transforms.ToTensor(),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transforms.Normalize([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]),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transforms.Compose([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transforms.Resize(size),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transforms.ToTensor(),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transforms.Normalize([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]),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train_data_dir =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'drive/MyDrive/dataset/inuneko/train'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val_data_dir =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'drive/MyDrive/dataset/inuneko/val'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image_datasets =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torchvision.datasets.ImageFolder(val_data_dir, transform=data_transforms[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torchvision.datasets.ImageFolder(train_data_dir, transform=data_transforms[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838200" y="563050"/>
            <a:ext cx="10515600" cy="737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データローダの設定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838200" y="1455175"/>
            <a:ext cx="10515600" cy="474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データローダ：学習データを取り出しやすくした形式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加えて、画像の枚数やラベル(今回は犬，猫)も定義しておく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実行するとラベルが表示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2287229" y="2425066"/>
            <a:ext cx="7617600" cy="9387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dataloaders =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torch.utils.data.DataLoader(image_datasets[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batch_size=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shuffle=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torch.utils.data.DataLoader(image_datasets[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batch_size=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2287229" y="4048540"/>
            <a:ext cx="7617542" cy="127727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dataset_sizes =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(image_datasets[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(image_datasets[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class_names = image_datasets[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'分類種類:'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class_names)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2287229" y="6111802"/>
            <a:ext cx="7617542" cy="26161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分類種類: ['cat', 'dog']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38200" y="831462"/>
            <a:ext cx="10515600" cy="737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転移学習用のモデルのダウンロードと設定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38200" y="1877961"/>
            <a:ext cx="10515600" cy="429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2287229" y="2717940"/>
            <a:ext cx="7617542" cy="3816429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 = models.vgg16(pretrained=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パラメータの固定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param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model.parameters():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param.requires_grad =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最後の全結合層を固定しない＞ここだけ学習する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last_layer = list(model.children())[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param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last_layer.parameters():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param.requires_grad =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学習時にGPUを使えるなら使う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device = torch.device(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torch.cuda.is_available()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"cpu"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</a:t>
            </a:r>
            <a:r>
              <a:rPr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Burracudaで学習させたい場合はCPUを使う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device = torch.device("cpu")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分類数を1000から2つに変更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num_ftrs = model.classifier[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].in_features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model.classifier[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 = torch.nn.Linear(num_ftrs,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(class_names))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 = model.to(device)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838200" y="831462"/>
            <a:ext cx="10515600" cy="737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Loss関数の定義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838200" y="1956619"/>
            <a:ext cx="10515600" cy="422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2287229" y="3121063"/>
            <a:ext cx="7617542" cy="127727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lossを定義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criterion = nn.CrossEntropyLoss()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色々な最適化関数 lrが学習率 0.001 0.0001などで調整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optimizer = optim.Adam(model.parameters(), lr=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0.0001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optimizer = optim.SGD(model.parameters(), lr=0.001,)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838200" y="1"/>
            <a:ext cx="10515600" cy="924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学習部分の定義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838200" y="924233"/>
            <a:ext cx="10515600" cy="5252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以下を実行（次ページに続く）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2287229" y="1429916"/>
            <a:ext cx="7617542" cy="4154984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dataloader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otpimizer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criterion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num_epochs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model:学習モデル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dataloader:学習、評価データのdataloader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optimizer:最適化関数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crierion:ロス関数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num_epochs:学習回数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device:CPUかGPUか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   """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best_acc =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学習を繰り返す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epoch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(num_epochs):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trainとvalを繰り返す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phase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[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モデルを学習モードか評価モードに切り替える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phase ==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model.train()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model.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精度計算用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loss_sum =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acc_sum =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total =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838200" y="1"/>
            <a:ext cx="10515600" cy="924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学習部分の定義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838200" y="924233"/>
            <a:ext cx="10515600" cy="5252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以下を実行（次ページに続く）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2287229" y="1429916"/>
            <a:ext cx="7617542" cy="483209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進捗の表示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tqdm(total=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(dataloaders[phase]),unit=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"batch"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pbar: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pbar.set_description(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"Epoch[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{epoch}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{num_epochs}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{phase}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dataloadersからバッチサイズに応じてデータを取得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inputs, labels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dataloaders[phase]: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画像とラベルをGPU/CPUか切り替え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inputs = inputs.to(device)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labels = labels.to(device)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予測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outputs = model(inputs)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_, preds = torch.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(outputs,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ロス算出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loss = criterion(outputs, labels)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予測とラベルの差を使って学習 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phase ==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ここは決まり文句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optimizer.zero_grad()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loss.backward()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optimizer.step()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ロス、精度を算出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total += inputs.size(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loss_sum += loss.item() * inputs.size(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acc_sum += torch.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(preds == labels.data).item()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PyTorchとは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Pythonのオープンソース機械学習ライブラリ(Deep Learningライブラリ)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直感的にコードを書ける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参照リソースが豊富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838200" y="444556"/>
            <a:ext cx="10515600" cy="924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学習部分の定義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838200" y="1592825"/>
            <a:ext cx="10515600" cy="458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740309" y="2717942"/>
            <a:ext cx="8986684" cy="2800767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進捗の表示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pbar.set_postfix({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"loss"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:loss_sum/float(total),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"accuracy"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:float(acc_sum)/float(total)})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pbar.update(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1エポックでのロス、精度を算出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epoch_loss = loss_sum / dataset_sizes[phase]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epoch_acc = acc_sum / dataset_sizes[phase]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一番良い制度の時にモデルデータを保存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</a:t>
            </a: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phase ==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'val'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epoch_acc &gt; best_acc: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"save model epoch: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{epoch}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loss: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{epoch_loss}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 acc: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{epoch_acc}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dummy_input = torch.randn(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　torch.onnx.export(model, dummy_input,‘best_model.onnx’) # Burracudaで使うようの形式で出力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torch.save(model,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'best_model.pth'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838200" y="444556"/>
            <a:ext cx="10515600" cy="924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学習開始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838200" y="1592825"/>
            <a:ext cx="10515600" cy="458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2218403" y="2324651"/>
            <a:ext cx="7617542" cy="430887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num_epochs =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train(model, dataloaders, optimizer, criterion, num_epochs, device)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838200" y="444556"/>
            <a:ext cx="10515600" cy="924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学習モデルの使用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700548" y="1514168"/>
            <a:ext cx="10515600" cy="4672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判定させたい画像をアップロードボタンからアップロード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今回判定に使用するのは右図</a:t>
            </a:r>
            <a:endParaRPr/>
          </a:p>
        </p:txBody>
      </p:sp>
      <p:pic>
        <p:nvPicPr>
          <p:cNvPr descr="アプリケーション&#10;&#10;低い精度で自動的に生成された説明" id="249" name="Google Shape;2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6512" y="2752729"/>
            <a:ext cx="2230216" cy="219550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>
            <a:off x="2636512" y="4277033"/>
            <a:ext cx="266655" cy="3694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3176103" y="3203309"/>
            <a:ext cx="266655" cy="3694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2"/>
          <p:cNvCxnSpPr>
            <a:stCxn id="250" idx="0"/>
            <a:endCxn id="251" idx="2"/>
          </p:cNvCxnSpPr>
          <p:nvPr/>
        </p:nvCxnSpPr>
        <p:spPr>
          <a:xfrm flipH="1" rot="10800000">
            <a:off x="2769839" y="3572933"/>
            <a:ext cx="539700" cy="70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犬, 屋内, 座る, テーブル が含まれている画像&#10;&#10;自動的に生成された説明" id="253" name="Google Shape;2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439" y="2467031"/>
            <a:ext cx="2159509" cy="28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38200" y="0"/>
            <a:ext cx="10515600" cy="67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学習モデルの使用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700548" y="560440"/>
            <a:ext cx="10515600" cy="562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以下を実行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1972597" y="1032244"/>
            <a:ext cx="7617542" cy="55092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best_model = torch.load(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‘best_model.pth’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# 学習</a:t>
            </a:r>
            <a:r>
              <a:rPr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モデルの読み込み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対象画像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 = 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'dog1.jpg'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読み込み画像をリサイズやtensorなどの方に変換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input_image = Image.</a:t>
            </a: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preprocess = transforms.Compose([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transforms.Resize(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transforms.ToTensor(),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transforms.Normalize(mean=[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std=[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input_tensor = preprocess(input_image)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input_batch = input_tensor.unsqueeze(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GPU使える場合はGPUを使う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torch.cuda.is_available():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input_batch = input_batch.to(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'cuda'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best_model.to(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'cuda'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AIの判定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torch.no_grad():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output = best_model(input_batch)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 = torch.nn.functional.softmax(output[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dim=</a:t>
            </a:r>
            <a:r>
              <a:rPr b="0" lang="en-US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(output.shape)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出力結果から2種類のうちどれかを数値で取得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 = output.to(</a:t>
            </a:r>
            <a:r>
              <a:rPr b="0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'cpu'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).detach().numpy().copy()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 = np.argmax(output)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(class_names[ind])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Unity Barracudaでモデルを使う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Barracudaで使えるモデルはonnx形式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プログラムのコメントアウト部分を消すとモデルがonnx形式で出力される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Barracudaのインストールは別資料参照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Barraudaでモデルを使う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Onnx形式のモデルをUnityに入れる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Scriptを作成し、次スライドのように記入</a:t>
            </a:r>
            <a:endParaRPr/>
          </a:p>
        </p:txBody>
      </p:sp>
      <p:pic>
        <p:nvPicPr>
          <p:cNvPr descr="グラフィカル ユーザー インターフェイス, テキスト, アプリケーション&#10;&#10;自動的に生成された説明" id="273" name="Google Shape;2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344" y="2457366"/>
            <a:ext cx="8893311" cy="194326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/>
          <p:nvPr/>
        </p:nvSpPr>
        <p:spPr>
          <a:xfrm>
            <a:off x="4503175" y="2536722"/>
            <a:ext cx="757084" cy="89227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Barraudaでモデルを使う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167148" y="1946885"/>
            <a:ext cx="6096000" cy="4108817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using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using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Unity.Barracuda;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import 必須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class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lang="en-US" sz="900">
                <a:solidFill>
                  <a:srgbClr val="2B91AF"/>
                </a:solidFill>
                <a:latin typeface="MS Gothic"/>
                <a:ea typeface="MS Gothic"/>
                <a:cs typeface="MS Gothic"/>
                <a:sym typeface="MS Gothic"/>
              </a:rPr>
              <a:t>BarracudaTest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: MonoBehaviour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 Barracuda 推論用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NNModel modelAsset;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private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Model m_RuntimeModel;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private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IWorker m_worker;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RenderTexture inputTexture;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RenderTexture outputTexture;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Start is called before the first frame update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void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Start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学習済みモデルの読み込み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m_RuntimeModel = ModelLoader.Load(modelAsset);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GPU 実行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lang="en-US" sz="900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var</a:t>
            </a: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workerType = WorkerFactory.Type.Compute;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CPU 実行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//var workerType = WorkerFactory.Type.CSharp;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lang="en-US" sz="900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推論エンジンの生成</a:t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m_worker = WorkerFactory.CreateWorker(workerType, m_RuntimeModel);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6538452" y="1946885"/>
            <a:ext cx="5486400" cy="300082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private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void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Update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b="0" i="0" lang="en-US" sz="900" u="none" cap="none" strike="noStrike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RenderTexture → Tensor に変換</a:t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Tensor input =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new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Tensor(inputTexture);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b="0" i="0" lang="en-US" sz="900" u="none" cap="none" strike="noStrike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推論の実行</a:t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m_worker.Execute(input);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b="0" i="0" lang="en-US" sz="900" u="none" cap="none" strike="noStrike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 出力結果を取得</a:t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Tensor output = m_worker.PeekOutput();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Debug.Log(output[0]+</a:t>
            </a:r>
            <a:r>
              <a:rPr b="0" i="0" lang="en-US" sz="900" u="none" cap="none" strike="noStrike">
                <a:solidFill>
                  <a:srgbClr val="A31515"/>
                </a:solidFill>
                <a:latin typeface="MS Gothic"/>
                <a:ea typeface="MS Gothic"/>
                <a:cs typeface="MS Gothic"/>
                <a:sym typeface="MS Gothic"/>
              </a:rPr>
              <a:t>":"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+ output[1])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Debug.Log(output.ArgMax()[0]);</a:t>
            </a:r>
            <a:r>
              <a:rPr b="0" i="0" lang="en-US" sz="900" u="none" cap="none" strike="noStrike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 //ここで出る値が0なら猫、1なら犬</a:t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input.Dispose();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private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void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i="0" lang="en-US" sz="900" u="none" cap="none" strike="noStrike">
                <a:solidFill>
                  <a:srgbClr val="0000FF"/>
                </a:solidFill>
                <a:latin typeface="MS Gothic"/>
                <a:ea typeface="MS Gothic"/>
                <a:cs typeface="MS Gothic"/>
                <a:sym typeface="MS Gothic"/>
              </a:rPr>
              <a:t>OnDestroy</a:t>
            </a: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</a:t>
            </a:r>
            <a:r>
              <a:rPr b="0" i="0" lang="en-US" sz="900" u="none" cap="none" strike="noStrike">
                <a:solidFill>
                  <a:srgbClr val="008000"/>
                </a:solidFill>
                <a:latin typeface="MS Gothic"/>
                <a:ea typeface="MS Gothic"/>
                <a:cs typeface="MS Gothic"/>
                <a:sym typeface="MS Gothic"/>
              </a:rPr>
              <a:t>//終了時に 推論エンジン は破棄</a:t>
            </a:r>
            <a:endParaRPr b="0" i="0" sz="9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    m_worker.Dispose();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S Gothic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838200" y="1"/>
            <a:ext cx="10515600" cy="766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Barraudaでモデルを使う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838200" y="766916"/>
            <a:ext cx="10515600" cy="541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作成したScriptを別オブジェクトにアタッチ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InputTextureを作成しScriptに割り当てる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犬猫の画像は任意で用意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（上記の詳しい設定などはBarracudaの資料を参照）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また、画像はUnity上でライトが当たった場合結果に影響が出る可能性があるので、Shaderを「UI/Default」にしておく</a:t>
            </a:r>
            <a:endParaRPr sz="2400"/>
          </a:p>
        </p:txBody>
      </p:sp>
      <p:pic>
        <p:nvPicPr>
          <p:cNvPr descr="グラフィカル ユーザー インターフェイス, Web サイト&#10;&#10;自動的に生成された説明"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145" y="3259345"/>
            <a:ext cx="5872919" cy="359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/>
          <p:nvPr/>
        </p:nvSpPr>
        <p:spPr>
          <a:xfrm>
            <a:off x="6931741" y="6587612"/>
            <a:ext cx="1406013" cy="27038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838200" y="109486"/>
            <a:ext cx="10515600" cy="70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Barraudaでモデルを使う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838200" y="1406013"/>
            <a:ext cx="10515600" cy="477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猫の画像を映したときは０、犬の画像を映したときは1がConsoleに出力されてると成功</a:t>
            </a: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070" y="2224709"/>
            <a:ext cx="5858764" cy="43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/>
          <p:nvPr/>
        </p:nvSpPr>
        <p:spPr>
          <a:xfrm>
            <a:off x="8632723" y="3657600"/>
            <a:ext cx="589935" cy="48178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3594320" y="4800446"/>
            <a:ext cx="1970738" cy="48178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8"/>
          <p:cNvCxnSpPr>
            <a:stCxn id="298" idx="2"/>
            <a:endCxn id="299" idx="3"/>
          </p:cNvCxnSpPr>
          <p:nvPr/>
        </p:nvCxnSpPr>
        <p:spPr>
          <a:xfrm flipH="1">
            <a:off x="5564990" y="4139381"/>
            <a:ext cx="3362700" cy="90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9270275" y="3713824"/>
            <a:ext cx="2281084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犬が映っているとき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5142271" y="5175597"/>
            <a:ext cx="2281084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1が出力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Pythonの環境構築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PyTorchを使うためにPython環境構築が必要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　→Googleから提供されている</a:t>
            </a:r>
            <a:r>
              <a:rPr b="0" i="0" lang="en-US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Google Colaboratoryを使うと簡単に使える</a:t>
            </a:r>
            <a:endParaRPr b="0" i="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0" i="0" lang="en-US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GoogleDriveの新規→その他→Google Colaboratoryを選択</a:t>
            </a:r>
            <a:endParaRPr b="0" i="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グラフィカル ユーザー インターフェイス, テキスト, アプリケーション, チャットまたはテキスト メッセージ&#10;&#10;自動的に生成された説明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285" y="4736600"/>
            <a:ext cx="2491712" cy="135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3413" y="4378898"/>
            <a:ext cx="2735574" cy="238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597" y="4378898"/>
            <a:ext cx="2500841" cy="238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963561" y="5407742"/>
            <a:ext cx="1818968" cy="68197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203290" y="6492876"/>
            <a:ext cx="2345310" cy="27557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583412" y="5624051"/>
            <a:ext cx="2735573" cy="26246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stCxn id="105" idx="3"/>
          </p:cNvCxnSpPr>
          <p:nvPr/>
        </p:nvCxnSpPr>
        <p:spPr>
          <a:xfrm>
            <a:off x="2782529" y="5748729"/>
            <a:ext cx="1420800" cy="87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>
            <a:stCxn id="106" idx="3"/>
          </p:cNvCxnSpPr>
          <p:nvPr/>
        </p:nvCxnSpPr>
        <p:spPr>
          <a:xfrm flipH="1" rot="10800000">
            <a:off x="6548600" y="5748661"/>
            <a:ext cx="1034700" cy="88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Pythonの環境構築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すると以下のような画面が出る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これを使用することでPythonの環境が簡単に使える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グラフィカル ユーザー インターフェイス, アプリケーション, Word&#10;&#10;自動的に生成された説明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321" y="2930896"/>
            <a:ext cx="6252073" cy="365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Google Colaboratoryの基本操作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425677"/>
            <a:ext cx="10515600" cy="47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青枠のところにコードを記入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「＋コード」でコードを各欄を増やす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赤枠で実行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緑枠はファイルの場所など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214" y="3429000"/>
            <a:ext cx="5694845" cy="3333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3609249" y="4232635"/>
            <a:ext cx="5024487" cy="23567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369392" y="4226170"/>
            <a:ext cx="239857" cy="23567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034214" y="4781693"/>
            <a:ext cx="239857" cy="23567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>
            <a:off x="3274071" y="4031226"/>
            <a:ext cx="53101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Google ColaboratoryのGPU/CPUについて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Colaboratoryは学習時にGPUを使うかCPUを使うか選択可能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基本的にGPUを使った方が学習は速くなる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ただし、 Google Colaboratoryの無料版だとGPUの使用時間に制限があるので注意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Google ColaboratoryでGPUを使う場合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ランタイム→ランタイムのタイプを変更からハードウェアアクセラレータをGPUに変更すると使えるようになる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この操作はプログラムを実行する前にする必要がある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294" y="4074549"/>
            <a:ext cx="3897959" cy="241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826" y="3352496"/>
            <a:ext cx="2548349" cy="350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3116826" y="3429000"/>
            <a:ext cx="717755" cy="21876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6931743" y="4628124"/>
            <a:ext cx="1966451" cy="100575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116825" y="5940835"/>
            <a:ext cx="2548349" cy="21876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7"/>
          <p:cNvCxnSpPr>
            <a:stCxn id="142" idx="2"/>
            <a:endCxn id="144" idx="0"/>
          </p:cNvCxnSpPr>
          <p:nvPr/>
        </p:nvCxnSpPr>
        <p:spPr>
          <a:xfrm>
            <a:off x="3475703" y="3647768"/>
            <a:ext cx="915300" cy="2293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7"/>
          <p:cNvCxnSpPr>
            <a:stCxn id="144" idx="3"/>
            <a:endCxn id="143" idx="1"/>
          </p:cNvCxnSpPr>
          <p:nvPr/>
        </p:nvCxnSpPr>
        <p:spPr>
          <a:xfrm flipH="1" rot="10800000">
            <a:off x="5665174" y="5131019"/>
            <a:ext cx="1266600" cy="919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PyTorchデモ（犬猫判別）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PyTorchを使った機械学習のデモを行う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今回は犬と猫を判別するモデルを学習させる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転移学習を使って学習を行う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転移学習とは？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もともと学習されたモデルを使用して学習することで、学習データが少なくても精度のいいモデルを作成できる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今回使用するモデルはVGG16と呼ばれるモデル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2021-07-13T02:47:32Z</dcterms:created>
  <dc:creator>松下　匠武</dc:creator>
</cp:coreProperties>
</file>