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KZhQjHazihh8SvxPCVXzvax5k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nnx/models/tree/master/vision/style_transfer/fast_neural_style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urutaka-log.com/unity-howto-barracu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/>
              <a:t>Barracuda環境構築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松下　匠武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デモ手順５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838200" y="1414021"/>
            <a:ext cx="10515600" cy="476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Hierarchyに3D Object→QuadからQuadを作成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Quadの場所やサイズは任意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Quadに出力用のRenderTextureをアタッチ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グラフィカル ユーザー インターフェイス, アプリケーション&#10;&#10;自動的に生成された説明"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692" y="3076841"/>
            <a:ext cx="5553444" cy="3677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0"/>
          <p:cNvCxnSpPr/>
          <p:nvPr/>
        </p:nvCxnSpPr>
        <p:spPr>
          <a:xfrm>
            <a:off x="5684363" y="3601039"/>
            <a:ext cx="82013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0"/>
          <p:cNvSpPr/>
          <p:nvPr/>
        </p:nvSpPr>
        <p:spPr>
          <a:xfrm>
            <a:off x="8842342" y="5844619"/>
            <a:ext cx="725864" cy="763571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0"/>
          <p:cNvCxnSpPr/>
          <p:nvPr/>
        </p:nvCxnSpPr>
        <p:spPr>
          <a:xfrm rot="10800000">
            <a:off x="6221691" y="3601039"/>
            <a:ext cx="2620651" cy="224358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デモ手順6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学習済みモデルを以下のサイトからダウンロード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 u="sng">
                <a:solidFill>
                  <a:schemeClr val="hlink"/>
                </a:solidFill>
                <a:hlinkClick r:id="rId3"/>
              </a:rPr>
              <a:t>https://github.com/onnx/models/tree/master/vision/style_transfer/fast_neural_style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このなかから好きなものをダウンロードし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　UnityにD&amp;Dで入れる（今回はMosaic）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テーブル&#10;&#10;自動的に生成された説明"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785" y="3253832"/>
            <a:ext cx="2186659" cy="353818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/>
          <p:nvPr/>
        </p:nvSpPr>
        <p:spPr>
          <a:xfrm>
            <a:off x="9857114" y="5203596"/>
            <a:ext cx="700907" cy="3016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デモ手順7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838200" y="1349605"/>
            <a:ext cx="10515600" cy="4827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Hierarchyに空のオブジェクトを作成し最初に作ったスクリプトをアタッチ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アタッチしたスクリプトの各欄を学習済みモデル、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入力用Texture、出力用Textureの順に埋める</a:t>
            </a:r>
            <a:endParaRPr/>
          </a:p>
        </p:txBody>
      </p:sp>
      <p:grpSp>
        <p:nvGrpSpPr>
          <p:cNvPr id="184" name="Google Shape;184;p12"/>
          <p:cNvGrpSpPr/>
          <p:nvPr/>
        </p:nvGrpSpPr>
        <p:grpSpPr>
          <a:xfrm>
            <a:off x="3638746" y="3429000"/>
            <a:ext cx="7959370" cy="3332801"/>
            <a:chOff x="2572009" y="2856322"/>
            <a:chExt cx="9026107" cy="3905479"/>
          </a:xfrm>
        </p:grpSpPr>
        <p:pic>
          <p:nvPicPr>
            <p:cNvPr id="185" name="Google Shape;18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2009" y="2856322"/>
              <a:ext cx="9026107" cy="3905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2"/>
            <p:cNvSpPr/>
            <p:nvPr/>
          </p:nvSpPr>
          <p:spPr>
            <a:xfrm>
              <a:off x="5695354" y="5508395"/>
              <a:ext cx="427711" cy="628454"/>
            </a:xfrm>
            <a:prstGeom prst="rect">
              <a:avLst/>
            </a:prstGeom>
            <a:noFill/>
            <a:ln cap="flat" cmpd="sng" w="3810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5199664" y="5508395"/>
              <a:ext cx="427711" cy="628454"/>
            </a:xfrm>
            <a:prstGeom prst="rect">
              <a:avLst/>
            </a:prstGeom>
            <a:noFill/>
            <a:ln cap="flat" cmpd="sng" w="3810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4703974" y="5508395"/>
              <a:ext cx="427711" cy="628454"/>
            </a:xfrm>
            <a:prstGeom prst="rect">
              <a:avLst/>
            </a:prstGeom>
            <a:noFill/>
            <a:ln cap="flat" cmpd="sng" w="38100">
              <a:solidFill>
                <a:srgbClr val="FFD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12"/>
            <p:cNvCxnSpPr>
              <a:stCxn id="186" idx="3"/>
            </p:cNvCxnSpPr>
            <p:nvPr/>
          </p:nvCxnSpPr>
          <p:spPr>
            <a:xfrm flipH="1" rot="10800000">
              <a:off x="6123065" y="4279722"/>
              <a:ext cx="4378500" cy="1542900"/>
            </a:xfrm>
            <a:prstGeom prst="straightConnector1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0" name="Google Shape;190;p12"/>
            <p:cNvCxnSpPr/>
            <p:nvPr/>
          </p:nvCxnSpPr>
          <p:spPr>
            <a:xfrm flipH="1" rot="10800000">
              <a:off x="5627375" y="3965542"/>
              <a:ext cx="4874085" cy="1709394"/>
            </a:xfrm>
            <a:prstGeom prst="straightConnector1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1" name="Google Shape;191;p12"/>
            <p:cNvCxnSpPr>
              <a:stCxn id="188" idx="0"/>
            </p:cNvCxnSpPr>
            <p:nvPr/>
          </p:nvCxnSpPr>
          <p:spPr>
            <a:xfrm flipH="1" rot="10800000">
              <a:off x="4917829" y="4147895"/>
              <a:ext cx="5583600" cy="1360500"/>
            </a:xfrm>
            <a:prstGeom prst="straightConnector1">
              <a:avLst/>
            </a:prstGeom>
            <a:noFill/>
            <a:ln cap="flat" cmpd="sng" w="28575">
              <a:solidFill>
                <a:srgbClr val="FFD9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2" name="Google Shape;192;p12"/>
            <p:cNvSpPr/>
            <p:nvPr/>
          </p:nvSpPr>
          <p:spPr>
            <a:xfrm>
              <a:off x="4192178" y="5500539"/>
              <a:ext cx="427711" cy="628454"/>
            </a:xfrm>
            <a:prstGeom prst="rect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2"/>
            <p:cNvCxnSpPr>
              <a:stCxn id="192" idx="0"/>
            </p:cNvCxnSpPr>
            <p:nvPr/>
          </p:nvCxnSpPr>
          <p:spPr>
            <a:xfrm rot="10800000">
              <a:off x="3101334" y="3833439"/>
              <a:ext cx="1304700" cy="16671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デモ手順8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実行すると、カメラの映像を変換したものが画面上のQuadに表示される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以下の図は、カメラに猫の絵が映るように調整したときの実行例である（右が入力画像、左が変換後の出力画像）</a:t>
            </a:r>
            <a:endParaRPr/>
          </a:p>
        </p:txBody>
      </p:sp>
      <p:pic>
        <p:nvPicPr>
          <p:cNvPr descr="猫の絵&#10;&#10;中程度の精度で自動的に生成された説明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165" y="4102739"/>
            <a:ext cx="5816458" cy="268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参考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【Unity × 機械学習】Barracuda をインストール → スタイル変換（学習済みモデル）する方法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 u="sng">
                <a:solidFill>
                  <a:schemeClr val="hlink"/>
                </a:solidFill>
                <a:hlinkClick r:id="rId3"/>
              </a:rPr>
              <a:t>https://gurutaka-log.com/unity-howto-barracuda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2021/6/1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Burracudaとは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199" y="1825625"/>
            <a:ext cx="108227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800"/>
              <a:buChar char="•"/>
            </a:pPr>
            <a:r>
              <a:rPr b="0" i="0" lang="ja-JP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Unity 用のニューラルネットワークの軽量な Unity Technologies 製の推論ライブラリ</a:t>
            </a:r>
            <a:endParaRPr b="0" i="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2800"/>
              <a:buChar char="•"/>
            </a:pPr>
            <a:r>
              <a:rPr lang="ja-JP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機械学習をした後の学習済みモデルをUnityで簡単に使用できる</a:t>
            </a:r>
            <a:endParaRPr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2800"/>
              <a:buChar char="•"/>
            </a:pPr>
            <a:r>
              <a:rPr b="0" i="0" lang="ja-JP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モデルのフォーマットは ONNX（Open Neural Network eXchange）</a:t>
            </a:r>
            <a:endParaRPr b="0" i="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2800"/>
              <a:buNone/>
            </a:pPr>
            <a:r>
              <a:rPr lang="ja-JP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＊モデルがないと使用できない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環境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Unity 2019.4.16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Burracuda 1.0.4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インストール手順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376313"/>
            <a:ext cx="10515600" cy="48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Unityをインストールし「window→Package Manager」でPackage Managerを開く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四角の部分を「Unity Registry」にし、一覧から「Barracuda」を探しInstallを押す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603" y="3088282"/>
            <a:ext cx="5236918" cy="3633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グラフィカル ユーザー インターフェイス, テキスト, アプリケーション&#10;&#10;自動的に生成された説明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3550" y="3242822"/>
            <a:ext cx="6034847" cy="347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6116882" y="3429000"/>
            <a:ext cx="972075" cy="172039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5893550" y="5373278"/>
            <a:ext cx="231719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4"/>
          <p:cNvCxnSpPr/>
          <p:nvPr/>
        </p:nvCxnSpPr>
        <p:spPr>
          <a:xfrm>
            <a:off x="10850252" y="6675751"/>
            <a:ext cx="39749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/>
              <a:t>スタイル変換デモ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デモ手順１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スクリプトを作成し以下のように記述(クラス名は適時変更)</a:t>
            </a:r>
            <a:endParaRPr/>
          </a:p>
        </p:txBody>
      </p:sp>
      <p:pic>
        <p:nvPicPr>
          <p:cNvPr descr="テキスト&#10;&#10;自動的に生成された説明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50" y="2729278"/>
            <a:ext cx="5883150" cy="403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テキスト&#10;&#10;自動的に生成された説明"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9299" y="3117932"/>
            <a:ext cx="6012701" cy="365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963651"/>
            <a:ext cx="5791702" cy="385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デモ手順２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357460"/>
            <a:ext cx="11049000" cy="4819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ProjectのCreate→RenderTextureでRenderTextureを入力用と出力用で2つ作成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（名前は任意だが今回は「Input」と「Output」）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1643449" y="3558746"/>
            <a:ext cx="605481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7"/>
          <p:cNvCxnSpPr/>
          <p:nvPr/>
        </p:nvCxnSpPr>
        <p:spPr>
          <a:xfrm>
            <a:off x="3634076" y="5238288"/>
            <a:ext cx="1258435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グラフィカル ユーザー インターフェイス, アプリケーション&#10;&#10;自動的に生成された説明"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902" y="3339969"/>
            <a:ext cx="4961050" cy="334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デモ手順３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329179" y="1371600"/>
            <a:ext cx="10862821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入力用のインスペクタのColor Formatを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　「B5G6R5_UNORM_PACK16」に変更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出力用のインスペクタのColor Formatを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　「R8G8B8A8_UNORM」に変更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携帯電話の画面のスクリーンショット&#10;&#10;自動的に生成された説明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40" y="3581783"/>
            <a:ext cx="4374259" cy="2911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携帯電話の画面のスクリーンショット&#10;&#10;自動的に生成された説明"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265" y="3581783"/>
            <a:ext cx="4328535" cy="2857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1087395" y="4806778"/>
            <a:ext cx="4164227" cy="23477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107418" y="4806778"/>
            <a:ext cx="4164227" cy="23477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696065" y="6467621"/>
            <a:ext cx="2205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入力用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8872193" y="6439531"/>
            <a:ext cx="2205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出力用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デモ手順4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838200" y="1495168"/>
            <a:ext cx="10515600" cy="4681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HierarchyにCameraを追加（映す範囲や場所は任意で調整）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追加したカメラのインスペクタのTarget Textureに先ほど作った入力用のRenderTextureを入れる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＊このカメラに写った画面を変換対象とする</a:t>
            </a:r>
            <a:endParaRPr/>
          </a:p>
        </p:txBody>
      </p:sp>
      <p:pic>
        <p:nvPicPr>
          <p:cNvPr descr="グラフィカル ユーザー インターフェイス&#10;&#10;自動的に生成された説明"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5680" y="3092119"/>
            <a:ext cx="3346320" cy="3601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9"/>
          <p:cNvCxnSpPr/>
          <p:nvPr/>
        </p:nvCxnSpPr>
        <p:spPr>
          <a:xfrm>
            <a:off x="8845680" y="6176963"/>
            <a:ext cx="3346320" cy="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2021-06-01T05:06:09Z</dcterms:created>
  <dc:creator>松下　匠武</dc:creator>
</cp:coreProperties>
</file>