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8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46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1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C081-523B-4B56-866A-1F9D02E3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400B-B47F-4BE3-961D-376A5BE12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 </a:t>
            </a:r>
            <a:r>
              <a:rPr lang="en-US" altLang="zh-CN" dirty="0"/>
              <a:t>2023.10.7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0FEA-F46A-45E2-9FD8-AD39259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64BC-B9F0-4D9E-A6E0-9C48B297FF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581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1-2 </a:t>
            </a:r>
            <a:r>
              <a:rPr lang="zh-CN" altLang="zh-CN" sz="2800" dirty="0"/>
              <a:t>实现</a:t>
            </a:r>
            <a:r>
              <a:rPr lang="zh-CN" altLang="zh-CN" sz="2800" dirty="0">
                <a:solidFill>
                  <a:srgbClr val="FF0000"/>
                </a:solidFill>
              </a:rPr>
              <a:t>分块数据表</a:t>
            </a:r>
            <a:r>
              <a:rPr lang="zh-CN" altLang="zh-CN" sz="2800" dirty="0"/>
              <a:t>（块内数据无序，块间数据有序）的</a:t>
            </a:r>
            <a:r>
              <a:rPr lang="zh-CN" altLang="zh-CN" sz="2800" dirty="0">
                <a:solidFill>
                  <a:srgbClr val="FF0000"/>
                </a:solidFill>
              </a:rPr>
              <a:t>分级查找</a:t>
            </a:r>
            <a:r>
              <a:rPr lang="zh-CN" altLang="zh-CN" sz="2800" dirty="0"/>
              <a:t>算法。基本要求包括：</a:t>
            </a:r>
          </a:p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zh-CN" dirty="0"/>
              <a:t>设计分块数据表和索引表的存储结构。</a:t>
            </a:r>
          </a:p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根据分块数据表创建索引表。</a:t>
            </a:r>
          </a:p>
          <a:p>
            <a:pPr marL="0" indent="0">
              <a:buNone/>
            </a:pPr>
            <a:r>
              <a:rPr lang="en-US" altLang="zh-CN" dirty="0"/>
              <a:t>(3)</a:t>
            </a:r>
            <a:r>
              <a:rPr lang="zh-CN" altLang="zh-CN" dirty="0"/>
              <a:t>设计分级查找算法。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F04FC-BCF8-4AE7-B25D-6AB43AF9A0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549" y="774290"/>
            <a:ext cx="5838411" cy="554539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分块有序：把数据集的记录分成若干块，每个块满足</a:t>
            </a:r>
            <a:r>
              <a:rPr lang="zh-CN" altLang="en-US" sz="2600"/>
              <a:t>“块内无序”“块间有序”</a:t>
            </a:r>
            <a:r>
              <a:rPr lang="zh-CN" altLang="en-US" sz="2600" dirty="0"/>
              <a:t>的要求。</a:t>
            </a:r>
            <a:endParaRPr lang="en-US" altLang="zh-CN" sz="2600" dirty="0"/>
          </a:p>
          <a:p>
            <a:r>
              <a:rPr lang="zh-CN" altLang="en-US" sz="2600" dirty="0"/>
              <a:t>分块索引：对数据集有序分块，并对每块对应一个索引项。（如：图书馆的图书馆里）</a:t>
            </a:r>
            <a:endParaRPr lang="en-US" altLang="zh-CN" sz="2600" dirty="0"/>
          </a:p>
          <a:p>
            <a:r>
              <a:rPr lang="zh-CN" altLang="en-US" sz="2600" dirty="0"/>
              <a:t>索引（</a:t>
            </a:r>
            <a:r>
              <a:rPr lang="en-US" altLang="zh-CN" sz="2600" dirty="0" err="1"/>
              <a:t>IndeX</a:t>
            </a:r>
            <a:r>
              <a:rPr lang="zh-CN" altLang="en-US" sz="2600" dirty="0"/>
              <a:t>）：占用空间，创建维护需要时间空间、成本。目的：提高查找速度。</a:t>
            </a:r>
            <a:endParaRPr lang="en-US" altLang="zh-CN" sz="2600" dirty="0"/>
          </a:p>
          <a:p>
            <a:r>
              <a:rPr lang="zh-CN" altLang="en-US" sz="2600" dirty="0"/>
              <a:t>分块查找方法</a:t>
            </a:r>
            <a:endParaRPr lang="en-US" altLang="zh-CN" sz="26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/>
              <a:t>先找有序的块</a:t>
            </a:r>
            <a:endParaRPr lang="en-US" altLang="zh-CN" sz="2200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200" dirty="0"/>
              <a:t>再在无序的块内查具体数据</a:t>
            </a:r>
            <a:endParaRPr lang="en-US" altLang="zh-CN" sz="2200" dirty="0"/>
          </a:p>
          <a:p>
            <a:endParaRPr lang="zh-CN" altLang="en-US" dirty="0"/>
          </a:p>
        </p:txBody>
      </p:sp>
      <p:pic>
        <p:nvPicPr>
          <p:cNvPr id="1026" name="Picture 2" descr="https://imgconvert.csdnimg.cn/aHR0cHM6Ly91cGxvYWQtaW1hZ2VzLmppYW5zaHUuaW8vdXBsb2FkX2ltYWdlcy8yMjIyOTk3LTIyZDY2OGE2MGNiNjM1MGIucG5n?x-oss-process=image/format,png">
            <a:extLst>
              <a:ext uri="{FF2B5EF4-FFF2-40B4-BE49-F238E27FC236}">
                <a16:creationId xmlns:a16="http://schemas.microsoft.com/office/drawing/2014/main" id="{4B890D59-E32D-4B4D-9629-90A257A9D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483" y="370400"/>
            <a:ext cx="5400675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0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A827-43F2-4FEF-BA9E-FD87238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DD96-2254-43F9-87B5-F2F8E929F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31458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24</TotalTime>
  <Words>223</Words>
  <Application>Microsoft Office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Tw Cen MT</vt:lpstr>
      <vt:lpstr>水滴</vt:lpstr>
      <vt:lpstr>数据结构与算法 实验1-2</vt:lpstr>
      <vt:lpstr>实验要求</vt:lpstr>
      <vt:lpstr>PowerPoint 演示文稿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4</cp:revision>
  <dcterms:created xsi:type="dcterms:W3CDTF">2023-09-26T07:33:25Z</dcterms:created>
  <dcterms:modified xsi:type="dcterms:W3CDTF">2023-10-07T00:00:18Z</dcterms:modified>
</cp:coreProperties>
</file>