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sldIdLst>
    <p:sldId id="256" r:id="rId3"/>
    <p:sldId id="257" r:id="rId4"/>
    <p:sldId id="353" r:id="rId5"/>
    <p:sldId id="354" r:id="rId6"/>
    <p:sldId id="289" r:id="rId7"/>
    <p:sldId id="589" r:id="rId8"/>
    <p:sldId id="576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4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9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46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3465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6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81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44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0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33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0" y="6572250"/>
            <a:ext cx="704851" cy="285750"/>
          </a:xfrm>
          <a:prstGeom prst="rect">
            <a:avLst/>
          </a:prstGeom>
        </p:spPr>
        <p:txBody>
          <a:bodyPr anchor="ctr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CCFFFF"/>
                </a:solidFill>
                <a:latin typeface="+mn-lt"/>
                <a:ea typeface="+mn-ea"/>
              </a:rPr>
              <a:t>CHS</a:t>
            </a:r>
            <a:endParaRPr lang="en-US" altLang="zh-CN" sz="1050" dirty="0">
              <a:solidFill>
                <a:srgbClr val="CCFFFF"/>
              </a:solidFill>
              <a:latin typeface="+mn-lt"/>
              <a:ea typeface="+mn-ea"/>
            </a:endParaRPr>
          </a:p>
        </p:txBody>
      </p:sp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1333467" y="274638"/>
            <a:ext cx="962031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idx="1"/>
          </p:nvPr>
        </p:nvSpPr>
        <p:spPr bwMode="auto">
          <a:xfrm>
            <a:off x="1333467" y="1600201"/>
            <a:ext cx="9620317" cy="447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Clr>
                <a:srgbClr val="008000"/>
              </a:buClr>
              <a:buFont typeface="Wingdings" pitchFamily="2" charset="2"/>
              <a:buChar char="F"/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049001" y="6286501"/>
            <a:ext cx="571500" cy="214313"/>
          </a:xfrm>
        </p:spPr>
        <p:txBody>
          <a:bodyPr/>
          <a:lstStyle>
            <a:lvl1pPr algn="ctr">
              <a:defRPr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94100898-65D8-422B-9551-9E7D1A6C1F5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9662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98E300-05FF-7C44-9677-874A3B41D5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FFDB7-9E14-8C4C-A385-EA54BE3C998E}" type="datetimeFigureOut">
              <a:rPr lang="zh-CN" altLang="en-US"/>
              <a:pPr>
                <a:defRPr/>
              </a:pPr>
              <a:t>2023/11/29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B13AD0-E9BB-3544-8622-1E49ACEA22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7E955D1-0424-7448-8897-5274849A0A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C99E8-C2D1-5140-9F97-CFCE17433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054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1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1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1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3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6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91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90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0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99CC296-504A-4E30-883A-04FAB33B450B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6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:\百度云同步盘\厦大\教学\本人教学\蓝天背景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1333500" y="274638"/>
            <a:ext cx="9620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333500" y="1600201"/>
            <a:ext cx="96202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53752" y="6356350"/>
            <a:ext cx="628649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rgbClr val="008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942B9D-F93A-4BC5-BAE5-46689DE1F16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27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7030A0"/>
          </a:solidFill>
          <a:latin typeface="华文新魏" pitchFamily="2" charset="-122"/>
          <a:ea typeface="华文新魏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008000"/>
        </a:buClr>
        <a:buFont typeface="Wingdings" pitchFamily="2" charset="2"/>
        <a:buChar char="F"/>
        <a:defRPr sz="2800" b="1" kern="1200">
          <a:solidFill>
            <a:schemeClr val="tx1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5C081-523B-4B56-866A-1F9D02E3B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br>
              <a:rPr lang="en-US" altLang="zh-CN" dirty="0"/>
            </a:br>
            <a:r>
              <a:rPr lang="zh-CN" altLang="en-US" dirty="0"/>
              <a:t>实验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98400B-B47F-4BE3-961D-376A5BE12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苏淑文 </a:t>
            </a:r>
            <a:r>
              <a:rPr lang="en-US" altLang="zh-CN" dirty="0"/>
              <a:t>2023.11.30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28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B0FEA-F46A-45E2-9FD8-AD392598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664BC-B9F0-4D9E-A6E0-9C48B297FF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55815"/>
            <a:ext cx="10363826" cy="342410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4-1 </a:t>
            </a:r>
            <a:r>
              <a:rPr lang="zh-CN" altLang="zh-CN" sz="2800" dirty="0"/>
              <a:t>假设</a:t>
            </a:r>
            <a:r>
              <a:rPr lang="zh-CN" altLang="zh-CN" sz="2800" dirty="0">
                <a:solidFill>
                  <a:srgbClr val="FF0000"/>
                </a:solidFill>
              </a:rPr>
              <a:t>带权连通图</a:t>
            </a:r>
            <a:r>
              <a:rPr lang="en-US" altLang="zh-CN" sz="2800" dirty="0">
                <a:solidFill>
                  <a:srgbClr val="FF0000"/>
                </a:solidFill>
              </a:rPr>
              <a:t>G</a:t>
            </a:r>
            <a:r>
              <a:rPr lang="zh-CN" altLang="zh-CN" sz="2800" dirty="0"/>
              <a:t>有</a:t>
            </a:r>
            <a:r>
              <a:rPr lang="en-US" altLang="zh-CN" sz="2800" dirty="0"/>
              <a:t>n</a:t>
            </a:r>
            <a:r>
              <a:rPr lang="zh-CN" altLang="zh-CN" sz="2800" dirty="0"/>
              <a:t>个顶点，用</a:t>
            </a:r>
            <a:r>
              <a:rPr lang="zh-CN" altLang="zh-CN" sz="2800" dirty="0">
                <a:solidFill>
                  <a:srgbClr val="FF0000"/>
                </a:solidFill>
              </a:rPr>
              <a:t>邻接矩阵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dirty="0"/>
              <a:t>[n][n]</a:t>
            </a:r>
            <a:r>
              <a:rPr lang="zh-CN" altLang="zh-CN" sz="2800" dirty="0"/>
              <a:t>表示存储结构，</a:t>
            </a:r>
            <a:r>
              <a:rPr lang="en-US" altLang="zh-CN" sz="2800" dirty="0">
                <a:solidFill>
                  <a:srgbClr val="FF0000"/>
                </a:solidFill>
              </a:rPr>
              <a:t>u</a:t>
            </a:r>
            <a:r>
              <a:rPr lang="zh-CN" altLang="zh-CN" sz="2800" dirty="0">
                <a:solidFill>
                  <a:srgbClr val="FF0000"/>
                </a:solidFill>
              </a:rPr>
              <a:t>为指定顶点</a:t>
            </a:r>
            <a:r>
              <a:rPr lang="zh-CN" altLang="zh-CN" sz="2800" dirty="0"/>
              <a:t>的序号。试设计</a:t>
            </a:r>
            <a:r>
              <a:rPr lang="en-US" altLang="zh-CN" sz="2800" dirty="0">
                <a:solidFill>
                  <a:srgbClr val="FF0000"/>
                </a:solidFill>
              </a:rPr>
              <a:t>Prim</a:t>
            </a:r>
            <a:r>
              <a:rPr lang="zh-CN" altLang="zh-CN" sz="2800" dirty="0"/>
              <a:t>算法，用于从顶点</a:t>
            </a:r>
            <a:r>
              <a:rPr lang="en-US" altLang="zh-CN" sz="2800" dirty="0"/>
              <a:t>u</a:t>
            </a:r>
            <a:r>
              <a:rPr lang="zh-CN" altLang="zh-CN" sz="2800" dirty="0"/>
              <a:t>出发构造连通图</a:t>
            </a:r>
            <a:r>
              <a:rPr lang="en-US" altLang="zh-CN" sz="2800" dirty="0"/>
              <a:t>G</a:t>
            </a:r>
            <a:r>
              <a:rPr lang="zh-CN" altLang="zh-CN" sz="2800" dirty="0"/>
              <a:t>的最小生成树。</a:t>
            </a:r>
            <a:r>
              <a:rPr lang="en-US" altLang="zh-CN" sz="2800" dirty="0"/>
              <a:t> 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4724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3"/>
          <p:cNvSpPr>
            <a:spLocks noGrp="1" noChangeArrowheads="1"/>
          </p:cNvSpPr>
          <p:nvPr>
            <p:ph type="title"/>
          </p:nvPr>
        </p:nvSpPr>
        <p:spPr>
          <a:xfrm>
            <a:off x="2524125" y="274640"/>
            <a:ext cx="7215188" cy="592136"/>
          </a:xfrm>
        </p:spPr>
        <p:txBody>
          <a:bodyPr vert="horz" lIns="0" tIns="0" rIns="0" bIns="0" rtlCol="0" anchor="b" anchorCtr="1">
            <a:normAutofit fontScale="90000"/>
          </a:bodyPr>
          <a:lstStyle/>
          <a:p>
            <a:pPr eaLnBrk="1" hangingPunct="1"/>
            <a:r>
              <a:rPr lang="en-US" altLang="zh-CN" dirty="0"/>
              <a:t>4-1 </a:t>
            </a:r>
            <a:r>
              <a:rPr lang="zh-CN" altLang="en-US" dirty="0"/>
              <a:t>相关概念</a:t>
            </a:r>
            <a:endParaRPr lang="zh-CN" altLang="en-US" b="0" dirty="0"/>
          </a:p>
        </p:txBody>
      </p:sp>
      <p:sp>
        <p:nvSpPr>
          <p:cNvPr id="68611" name="内容占位符 6"/>
          <p:cNvSpPr>
            <a:spLocks noGrp="1"/>
          </p:cNvSpPr>
          <p:nvPr>
            <p:ph idx="1"/>
          </p:nvPr>
        </p:nvSpPr>
        <p:spPr>
          <a:xfrm>
            <a:off x="766916" y="1600201"/>
            <a:ext cx="8972397" cy="4329113"/>
          </a:xfrm>
        </p:spPr>
        <p:txBody>
          <a:bodyPr>
            <a:normAutofit/>
          </a:bodyPr>
          <a:lstStyle/>
          <a:p>
            <a:pPr marL="357188" indent="-357188" algn="l">
              <a:buClrTx/>
            </a:pPr>
            <a:endParaRPr lang="en-US" altLang="zh-CN" dirty="0">
              <a:solidFill>
                <a:srgbClr val="C00000"/>
              </a:solidFill>
            </a:endParaRPr>
          </a:p>
          <a:p>
            <a:pPr marL="357188" indent="-357188" algn="l">
              <a:buClrTx/>
            </a:pPr>
            <a:endParaRPr lang="en-US" altLang="zh-CN" dirty="0">
              <a:solidFill>
                <a:srgbClr val="C00000"/>
              </a:solidFill>
            </a:endParaRPr>
          </a:p>
          <a:p>
            <a:pPr marL="357188" indent="-357188" algn="l">
              <a:buClrTx/>
            </a:pPr>
            <a:endParaRPr lang="en-US" altLang="zh-CN" dirty="0">
              <a:solidFill>
                <a:srgbClr val="C00000"/>
              </a:solidFill>
            </a:endParaRPr>
          </a:p>
          <a:p>
            <a:pPr marL="357188" indent="-357188" algn="l">
              <a:buClrTx/>
            </a:pP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最小生成树</a:t>
            </a:r>
            <a:r>
              <a:rPr lang="en-US" altLang="zh-CN" dirty="0">
                <a:solidFill>
                  <a:srgbClr val="008000"/>
                </a:solidFill>
              </a:rPr>
              <a:t>(Minimum Cost Spanning Tree):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000000"/>
                </a:solidFill>
              </a:rPr>
              <a:t>在一个连通网的所有生成树中，代价之和最小的生成树。</a:t>
            </a:r>
            <a:endParaRPr lang="en-US" altLang="zh-CN" dirty="0">
              <a:solidFill>
                <a:srgbClr val="3333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rgbClr val="3333FF"/>
                </a:solidFill>
              </a:rPr>
              <a:t>性质：</a:t>
            </a:r>
            <a:r>
              <a:rPr lang="zh-CN" altLang="en-US" dirty="0"/>
              <a:t>设</a:t>
            </a:r>
            <a:r>
              <a:rPr lang="en-US" altLang="zh-CN" dirty="0"/>
              <a:t>G=(V,  E)</a:t>
            </a:r>
            <a:r>
              <a:rPr lang="zh-CN" altLang="en-US" dirty="0"/>
              <a:t>是一连通网，</a:t>
            </a:r>
            <a:r>
              <a:rPr lang="en-US" altLang="zh-CN" dirty="0"/>
              <a:t>U</a:t>
            </a:r>
            <a:r>
              <a:rPr lang="zh-CN" altLang="en-US" dirty="0"/>
              <a:t>是顶点集</a:t>
            </a:r>
            <a:r>
              <a:rPr lang="en-US" altLang="zh-CN" dirty="0"/>
              <a:t>V</a:t>
            </a:r>
            <a:r>
              <a:rPr lang="zh-CN" altLang="en-US" dirty="0"/>
              <a:t>的一个非空子集。若</a:t>
            </a:r>
            <a:r>
              <a:rPr lang="en-US" altLang="zh-CN" dirty="0"/>
              <a:t>(u,  v)</a:t>
            </a:r>
            <a:r>
              <a:rPr lang="zh-CN" altLang="en-US" dirty="0"/>
              <a:t>是一条</a:t>
            </a:r>
            <a:r>
              <a:rPr lang="zh-CN" altLang="en-US" dirty="0">
                <a:highlight>
                  <a:srgbClr val="FFFF00"/>
                </a:highlight>
              </a:rPr>
              <a:t>具有最小权值的边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  <a:r>
              <a:rPr lang="en-US" altLang="zh-CN" dirty="0" err="1"/>
              <a:t>u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U</a:t>
            </a:r>
            <a:r>
              <a:rPr lang="zh-CN" altLang="en-US" dirty="0"/>
              <a:t>，</a:t>
            </a:r>
            <a:r>
              <a:rPr lang="en-US" altLang="zh-CN" dirty="0" err="1"/>
              <a:t>v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V</a:t>
            </a:r>
            <a:r>
              <a:rPr lang="en-US" altLang="zh-CN" dirty="0"/>
              <a:t>-U</a:t>
            </a:r>
            <a:r>
              <a:rPr lang="zh-CN" altLang="en-US" dirty="0"/>
              <a:t>，则存在一棵包含边</a:t>
            </a:r>
            <a:r>
              <a:rPr lang="en-US" altLang="zh-CN" dirty="0"/>
              <a:t>(u,  v)</a:t>
            </a:r>
            <a:r>
              <a:rPr lang="zh-CN" altLang="en-US" dirty="0"/>
              <a:t>的最小生成树。</a:t>
            </a:r>
          </a:p>
          <a:p>
            <a:pPr algn="l">
              <a:lnSpc>
                <a:spcPct val="130000"/>
              </a:lnSpc>
            </a:pPr>
            <a:endParaRPr lang="zh-CN" altLang="en-US" sz="2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E7CD-C7BE-4098-B52E-B2C9246AE3ED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06506" name="Text Box 10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937670" y="5406094"/>
            <a:ext cx="522426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CC0000"/>
                </a:solidFill>
                <a:latin typeface="楷体" pitchFamily="49" charset="-122"/>
                <a:ea typeface="楷体" pitchFamily="49" charset="-122"/>
              </a:rPr>
              <a:t>算法一</a:t>
            </a:r>
            <a:r>
              <a:rPr kumimoji="1" lang="zh-CN" altLang="en-US" sz="2800" b="1" dirty="0">
                <a:solidFill>
                  <a:srgbClr val="000082"/>
                </a:solidFill>
                <a:latin typeface="楷体" pitchFamily="49" charset="-122"/>
                <a:ea typeface="楷体" pitchFamily="49" charset="-122"/>
              </a:rPr>
              <a:t>：普里姆</a:t>
            </a:r>
            <a:r>
              <a:rPr kumimoji="1" lang="en-US" altLang="zh-CN" sz="28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(Prim)</a:t>
            </a:r>
            <a:r>
              <a:rPr kumimoji="1" lang="zh-CN" altLang="en-US" sz="2800" b="1" dirty="0">
                <a:solidFill>
                  <a:srgbClr val="000082"/>
                </a:solidFill>
                <a:latin typeface="楷体" pitchFamily="49" charset="-122"/>
                <a:ea typeface="楷体" pitchFamily="49" charset="-122"/>
              </a:rPr>
              <a:t>算法</a:t>
            </a:r>
            <a:endParaRPr kumimoji="1"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6507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937670" y="5929314"/>
            <a:ext cx="5857875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CC0000"/>
                </a:solidFill>
                <a:latin typeface="楷体" pitchFamily="49" charset="-122"/>
                <a:ea typeface="楷体" pitchFamily="49" charset="-122"/>
              </a:rPr>
              <a:t>算法二</a:t>
            </a:r>
            <a:r>
              <a:rPr kumimoji="1" lang="zh-CN" altLang="en-US" sz="2800" b="1" dirty="0">
                <a:solidFill>
                  <a:srgbClr val="000082"/>
                </a:solidFill>
                <a:latin typeface="楷体" pitchFamily="49" charset="-122"/>
                <a:ea typeface="楷体" pitchFamily="49" charset="-122"/>
              </a:rPr>
              <a:t>：克鲁斯卡尔</a:t>
            </a:r>
            <a:r>
              <a:rPr kumimoji="1" lang="en-US" altLang="zh-CN" sz="28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(Kruskal)</a:t>
            </a:r>
            <a:r>
              <a:rPr kumimoji="1" lang="zh-CN" altLang="en-US" sz="2800" b="1" dirty="0">
                <a:solidFill>
                  <a:srgbClr val="000082"/>
                </a:solidFill>
                <a:latin typeface="楷体" pitchFamily="49" charset="-122"/>
                <a:ea typeface="楷体" pitchFamily="49" charset="-122"/>
              </a:rPr>
              <a:t>算法</a:t>
            </a:r>
            <a:endParaRPr kumimoji="1"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BA8D861-5B80-4B64-A0BE-FAA12B45A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935695"/>
            <a:ext cx="9363844" cy="19621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title"/>
          </p:nvPr>
        </p:nvSpPr>
        <p:spPr>
          <a:xfrm>
            <a:off x="2524125" y="274639"/>
            <a:ext cx="7215188" cy="1093787"/>
          </a:xfrm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加点法</a:t>
            </a:r>
          </a:p>
        </p:txBody>
      </p:sp>
      <p:sp>
        <p:nvSpPr>
          <p:cNvPr id="69635" name="Rectangle 9"/>
          <p:cNvSpPr>
            <a:spLocks noGrp="1" noChangeArrowheads="1"/>
          </p:cNvSpPr>
          <p:nvPr>
            <p:ph idx="1"/>
          </p:nvPr>
        </p:nvSpPr>
        <p:spPr>
          <a:xfrm>
            <a:off x="2524125" y="1600201"/>
            <a:ext cx="7215188" cy="432911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C00000"/>
                </a:solidFill>
              </a:rPr>
              <a:t>基本思想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任取一个顶点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作为生成树的根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</a:rPr>
              <a:t>然后往生成树上添加新顶点</a:t>
            </a:r>
            <a:r>
              <a:rPr lang="en-US" altLang="zh-CN" dirty="0">
                <a:solidFill>
                  <a:srgbClr val="000000"/>
                </a:solidFill>
              </a:rPr>
              <a:t>u: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添加的顶点</a:t>
            </a:r>
            <a:r>
              <a:rPr lang="en-US" altLang="zh-CN" dirty="0">
                <a:solidFill>
                  <a:srgbClr val="000000"/>
                </a:solidFill>
              </a:rPr>
              <a:t>u</a:t>
            </a:r>
            <a:r>
              <a:rPr lang="zh-CN" altLang="en-US" dirty="0">
                <a:solidFill>
                  <a:srgbClr val="000000"/>
                </a:solidFill>
              </a:rPr>
              <a:t>和已经在生成树上的某个顶点连通，并且在所有与生成树的连通边中，该边的权值最小；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继续往生成树上添加顶点，直至生成树上含有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个顶点为止。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B7D8FF5B-8AD2-4224-A286-F790EDC6B00E}" type="slidenum">
              <a:rPr lang="zh-CN" altLang="en-US">
                <a:ea typeface="宋体" panose="02010600030101010101" pitchFamily="2" charset="-122"/>
              </a:rPr>
              <a:pPr defTabSz="914400">
                <a:defRPr/>
              </a:pPr>
              <a:t>4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91">
            <a:extLst>
              <a:ext uri="{FF2B5EF4-FFF2-40B4-BE49-F238E27FC236}">
                <a16:creationId xmlns:a16="http://schemas.microsoft.com/office/drawing/2014/main" id="{A7443C09-A034-4665-9C82-E52C581CF6AC}"/>
              </a:ext>
            </a:extLst>
          </p:cNvPr>
          <p:cNvGrpSpPr>
            <a:grpSpLocks/>
          </p:cNvGrpSpPr>
          <p:nvPr/>
        </p:nvGrpSpPr>
        <p:grpSpPr bwMode="auto">
          <a:xfrm>
            <a:off x="2215357" y="4554538"/>
            <a:ext cx="6335712" cy="1785938"/>
            <a:chOff x="887" y="2405"/>
            <a:chExt cx="3991" cy="1294"/>
          </a:xfrm>
        </p:grpSpPr>
        <p:sp>
          <p:nvSpPr>
            <p:cNvPr id="9" name="Rectangle 80">
              <a:extLst>
                <a:ext uri="{FF2B5EF4-FFF2-40B4-BE49-F238E27FC236}">
                  <a16:creationId xmlns:a16="http://schemas.microsoft.com/office/drawing/2014/main" id="{A166273F-38F7-4FB4-BDA6-466D84CD9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2438"/>
              <a:ext cx="5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5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" name="Rectangle 82">
              <a:extLst>
                <a:ext uri="{FF2B5EF4-FFF2-40B4-BE49-F238E27FC236}">
                  <a16:creationId xmlns:a16="http://schemas.microsoft.com/office/drawing/2014/main" id="{C265A20D-078D-4A72-8D14-E2063B613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664"/>
              <a:ext cx="5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5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" name="Rectangle 84">
              <a:extLst>
                <a:ext uri="{FF2B5EF4-FFF2-40B4-BE49-F238E27FC236}">
                  <a16:creationId xmlns:a16="http://schemas.microsoft.com/office/drawing/2014/main" id="{EFF79B3E-DFB2-4CBD-9091-0E7A3784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2522"/>
              <a:ext cx="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92">
              <a:extLst>
                <a:ext uri="{FF2B5EF4-FFF2-40B4-BE49-F238E27FC236}">
                  <a16:creationId xmlns:a16="http://schemas.microsoft.com/office/drawing/2014/main" id="{C47CDA1F-9FEF-45DD-9EF8-F6A39B071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" y="2522"/>
              <a:ext cx="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3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97">
              <a:extLst>
                <a:ext uri="{FF2B5EF4-FFF2-40B4-BE49-F238E27FC236}">
                  <a16:creationId xmlns:a16="http://schemas.microsoft.com/office/drawing/2014/main" id="{21B05776-0518-427A-B536-1D0F6E97E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2426"/>
              <a:ext cx="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Line 98">
              <a:extLst>
                <a:ext uri="{FF2B5EF4-FFF2-40B4-BE49-F238E27FC236}">
                  <a16:creationId xmlns:a16="http://schemas.microsoft.com/office/drawing/2014/main" id="{4A657402-7361-4DD5-85C4-591504696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242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0" name="Rectangle 99">
              <a:extLst>
                <a:ext uri="{FF2B5EF4-FFF2-40B4-BE49-F238E27FC236}">
                  <a16:creationId xmlns:a16="http://schemas.microsoft.com/office/drawing/2014/main" id="{34C55D9B-4B98-4481-BD0C-15FE62221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2426"/>
              <a:ext cx="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Line 100">
              <a:extLst>
                <a:ext uri="{FF2B5EF4-FFF2-40B4-BE49-F238E27FC236}">
                  <a16:creationId xmlns:a16="http://schemas.microsoft.com/office/drawing/2014/main" id="{0C97E444-7412-4BDE-90F4-9BB39E655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242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2" name="Line 101">
              <a:extLst>
                <a:ext uri="{FF2B5EF4-FFF2-40B4-BE49-F238E27FC236}">
                  <a16:creationId xmlns:a16="http://schemas.microsoft.com/office/drawing/2014/main" id="{11E980A3-F996-457F-A718-FC0948780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3" name="Rectangle 102">
              <a:extLst>
                <a:ext uri="{FF2B5EF4-FFF2-40B4-BE49-F238E27FC236}">
                  <a16:creationId xmlns:a16="http://schemas.microsoft.com/office/drawing/2014/main" id="{44212761-E652-4131-9C8C-48D022863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" y="2426"/>
              <a:ext cx="97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" name="Line 103">
              <a:extLst>
                <a:ext uri="{FF2B5EF4-FFF2-40B4-BE49-F238E27FC236}">
                  <a16:creationId xmlns:a16="http://schemas.microsoft.com/office/drawing/2014/main" id="{D69BA569-BB42-458A-88ED-887179C9A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2426"/>
              <a:ext cx="9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5" name="Rectangle 104">
              <a:extLst>
                <a:ext uri="{FF2B5EF4-FFF2-40B4-BE49-F238E27FC236}">
                  <a16:creationId xmlns:a16="http://schemas.microsoft.com/office/drawing/2014/main" id="{1F765532-FC39-4807-9CEC-12A2AEC7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" name="Line 105">
              <a:extLst>
                <a:ext uri="{FF2B5EF4-FFF2-40B4-BE49-F238E27FC236}">
                  <a16:creationId xmlns:a16="http://schemas.microsoft.com/office/drawing/2014/main" id="{960F2A15-6DEC-43C8-BB70-1CFC12091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7" name="Line 106">
              <a:extLst>
                <a:ext uri="{FF2B5EF4-FFF2-40B4-BE49-F238E27FC236}">
                  <a16:creationId xmlns:a16="http://schemas.microsoft.com/office/drawing/2014/main" id="{D51D56D8-0D24-4EB6-951D-028B3078A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8" name="Rectangle 107">
              <a:extLst>
                <a:ext uri="{FF2B5EF4-FFF2-40B4-BE49-F238E27FC236}">
                  <a16:creationId xmlns:a16="http://schemas.microsoft.com/office/drawing/2014/main" id="{8753DB47-64FC-40CC-8C4A-3EFD43A7A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" name="Line 108">
              <a:extLst>
                <a:ext uri="{FF2B5EF4-FFF2-40B4-BE49-F238E27FC236}">
                  <a16:creationId xmlns:a16="http://schemas.microsoft.com/office/drawing/2014/main" id="{626B974C-97F7-408D-B356-60CCAD214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0" name="Line 109">
              <a:extLst>
                <a:ext uri="{FF2B5EF4-FFF2-40B4-BE49-F238E27FC236}">
                  <a16:creationId xmlns:a16="http://schemas.microsoft.com/office/drawing/2014/main" id="{3994C302-EDFB-4D84-A928-487F969F9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1" name="Rectangle 112">
              <a:extLst>
                <a:ext uri="{FF2B5EF4-FFF2-40B4-BE49-F238E27FC236}">
                  <a16:creationId xmlns:a16="http://schemas.microsoft.com/office/drawing/2014/main" id="{A5107FC0-3A22-40BA-99E4-9F5FED3A3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434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Line 113">
              <a:extLst>
                <a:ext uri="{FF2B5EF4-FFF2-40B4-BE49-F238E27FC236}">
                  <a16:creationId xmlns:a16="http://schemas.microsoft.com/office/drawing/2014/main" id="{68F2EA15-40C6-4244-A0F2-111CC8D02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434"/>
              <a:ext cx="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3" name="Line 114">
              <a:extLst>
                <a:ext uri="{FF2B5EF4-FFF2-40B4-BE49-F238E27FC236}">
                  <a16:creationId xmlns:a16="http://schemas.microsoft.com/office/drawing/2014/main" id="{AA34BCEA-939A-4B5C-AD4B-EF373C65E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4" name="Rectangle 115">
              <a:extLst>
                <a:ext uri="{FF2B5EF4-FFF2-40B4-BE49-F238E27FC236}">
                  <a16:creationId xmlns:a16="http://schemas.microsoft.com/office/drawing/2014/main" id="{870A2DC3-3E8E-4EFF-9DD8-E75BAD536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" name="Line 116">
              <a:extLst>
                <a:ext uri="{FF2B5EF4-FFF2-40B4-BE49-F238E27FC236}">
                  <a16:creationId xmlns:a16="http://schemas.microsoft.com/office/drawing/2014/main" id="{65B3BFF0-B145-4DB2-AEA7-97B84800C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6" name="Line 117">
              <a:extLst>
                <a:ext uri="{FF2B5EF4-FFF2-40B4-BE49-F238E27FC236}">
                  <a16:creationId xmlns:a16="http://schemas.microsoft.com/office/drawing/2014/main" id="{5E3D7EFC-7384-45C6-B0E6-3282BF733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7" name="Rectangle 118">
              <a:extLst>
                <a:ext uri="{FF2B5EF4-FFF2-40B4-BE49-F238E27FC236}">
                  <a16:creationId xmlns:a16="http://schemas.microsoft.com/office/drawing/2014/main" id="{5F0D6205-E290-41BA-BA7E-BAFB8969D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2426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" name="Line 119">
              <a:extLst>
                <a:ext uri="{FF2B5EF4-FFF2-40B4-BE49-F238E27FC236}">
                  <a16:creationId xmlns:a16="http://schemas.microsoft.com/office/drawing/2014/main" id="{11CAA166-EA63-4E36-9792-AC6EE453E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2426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9" name="Rectangle 120">
              <a:extLst>
                <a:ext uri="{FF2B5EF4-FFF2-40B4-BE49-F238E27FC236}">
                  <a16:creationId xmlns:a16="http://schemas.microsoft.com/office/drawing/2014/main" id="{191ABD11-5B8A-4C50-9B03-AE983B121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" name="Line 121">
              <a:extLst>
                <a:ext uri="{FF2B5EF4-FFF2-40B4-BE49-F238E27FC236}">
                  <a16:creationId xmlns:a16="http://schemas.microsoft.com/office/drawing/2014/main" id="{4CD187C7-943B-41D2-8130-3D2EAFCEF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1" name="Line 122">
              <a:extLst>
                <a:ext uri="{FF2B5EF4-FFF2-40B4-BE49-F238E27FC236}">
                  <a16:creationId xmlns:a16="http://schemas.microsoft.com/office/drawing/2014/main" id="{01D37E2D-056E-4177-A006-8350BA46C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2" name="Rectangle 123">
              <a:extLst>
                <a:ext uri="{FF2B5EF4-FFF2-40B4-BE49-F238E27FC236}">
                  <a16:creationId xmlns:a16="http://schemas.microsoft.com/office/drawing/2014/main" id="{6AD1A78D-C195-46FD-AE99-C3FC4166D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Line 124">
              <a:extLst>
                <a:ext uri="{FF2B5EF4-FFF2-40B4-BE49-F238E27FC236}">
                  <a16:creationId xmlns:a16="http://schemas.microsoft.com/office/drawing/2014/main" id="{03106691-7EAA-497C-9734-4E6B82F27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4" name="Line 125">
              <a:extLst>
                <a:ext uri="{FF2B5EF4-FFF2-40B4-BE49-F238E27FC236}">
                  <a16:creationId xmlns:a16="http://schemas.microsoft.com/office/drawing/2014/main" id="{3ED5AE81-F4F8-4E1F-97B1-02E4792E2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5" name="Rectangle 126">
              <a:extLst>
                <a:ext uri="{FF2B5EF4-FFF2-40B4-BE49-F238E27FC236}">
                  <a16:creationId xmlns:a16="http://schemas.microsoft.com/office/drawing/2014/main" id="{5A6339E8-6556-4497-80B4-CB70DA9EA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426"/>
              <a:ext cx="49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6" name="Line 127">
              <a:extLst>
                <a:ext uri="{FF2B5EF4-FFF2-40B4-BE49-F238E27FC236}">
                  <a16:creationId xmlns:a16="http://schemas.microsoft.com/office/drawing/2014/main" id="{9FCAEBBE-22DC-4CFE-B4E2-F7AF8F5DF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7" y="2426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7" name="Rectangle 128">
              <a:extLst>
                <a:ext uri="{FF2B5EF4-FFF2-40B4-BE49-F238E27FC236}">
                  <a16:creationId xmlns:a16="http://schemas.microsoft.com/office/drawing/2014/main" id="{7E640C8F-8B18-406B-A929-312F36AD3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Line 129">
              <a:extLst>
                <a:ext uri="{FF2B5EF4-FFF2-40B4-BE49-F238E27FC236}">
                  <a16:creationId xmlns:a16="http://schemas.microsoft.com/office/drawing/2014/main" id="{40246984-8246-46FE-8387-1CF7FE4D8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9" name="Line 130">
              <a:extLst>
                <a:ext uri="{FF2B5EF4-FFF2-40B4-BE49-F238E27FC236}">
                  <a16:creationId xmlns:a16="http://schemas.microsoft.com/office/drawing/2014/main" id="{152257D1-0700-4AAD-9D81-15706E3D6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50" name="Rectangle 131">
              <a:extLst>
                <a:ext uri="{FF2B5EF4-FFF2-40B4-BE49-F238E27FC236}">
                  <a16:creationId xmlns:a16="http://schemas.microsoft.com/office/drawing/2014/main" id="{CEE88C47-61F0-4D2E-A88C-0603C8A46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Line 132">
              <a:extLst>
                <a:ext uri="{FF2B5EF4-FFF2-40B4-BE49-F238E27FC236}">
                  <a16:creationId xmlns:a16="http://schemas.microsoft.com/office/drawing/2014/main" id="{2C327D5E-C093-4A18-86CD-0C77DB747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52" name="Line 133">
              <a:extLst>
                <a:ext uri="{FF2B5EF4-FFF2-40B4-BE49-F238E27FC236}">
                  <a16:creationId xmlns:a16="http://schemas.microsoft.com/office/drawing/2014/main" id="{914527B3-CE40-413D-A2D9-873C2A06E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53" name="Rectangle 134">
              <a:extLst>
                <a:ext uri="{FF2B5EF4-FFF2-40B4-BE49-F238E27FC236}">
                  <a16:creationId xmlns:a16="http://schemas.microsoft.com/office/drawing/2014/main" id="{30E08409-EB36-4661-9C3C-F5914BFF5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" y="2426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Line 135">
              <a:extLst>
                <a:ext uri="{FF2B5EF4-FFF2-40B4-BE49-F238E27FC236}">
                  <a16:creationId xmlns:a16="http://schemas.microsoft.com/office/drawing/2014/main" id="{907F0783-6091-47B4-B930-A298C9113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2426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55" name="Rectangle 136">
              <a:extLst>
                <a:ext uri="{FF2B5EF4-FFF2-40B4-BE49-F238E27FC236}">
                  <a16:creationId xmlns:a16="http://schemas.microsoft.com/office/drawing/2014/main" id="{D202F2A3-9115-4009-B919-F61CE44DD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Line 137">
              <a:extLst>
                <a:ext uri="{FF2B5EF4-FFF2-40B4-BE49-F238E27FC236}">
                  <a16:creationId xmlns:a16="http://schemas.microsoft.com/office/drawing/2014/main" id="{CC3CCA78-4385-4E72-9BDD-46BE7E71C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57" name="Line 138">
              <a:extLst>
                <a:ext uri="{FF2B5EF4-FFF2-40B4-BE49-F238E27FC236}">
                  <a16:creationId xmlns:a16="http://schemas.microsoft.com/office/drawing/2014/main" id="{8EFBAD83-A231-4B44-9598-1FF012D63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58" name="Rectangle 139">
              <a:extLst>
                <a:ext uri="{FF2B5EF4-FFF2-40B4-BE49-F238E27FC236}">
                  <a16:creationId xmlns:a16="http://schemas.microsoft.com/office/drawing/2014/main" id="{5FEF72DE-78A0-4CC1-B10E-2FC758488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2426"/>
              <a:ext cx="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Line 140">
              <a:extLst>
                <a:ext uri="{FF2B5EF4-FFF2-40B4-BE49-F238E27FC236}">
                  <a16:creationId xmlns:a16="http://schemas.microsoft.com/office/drawing/2014/main" id="{D75A4851-D715-43F6-B465-8BEAAEE73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242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0" name="Line 141">
              <a:extLst>
                <a:ext uri="{FF2B5EF4-FFF2-40B4-BE49-F238E27FC236}">
                  <a16:creationId xmlns:a16="http://schemas.microsoft.com/office/drawing/2014/main" id="{9C13D60B-5AB1-4A9B-A553-8E531FBB8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1" name="Rectangle 142">
              <a:extLst>
                <a:ext uri="{FF2B5EF4-FFF2-40B4-BE49-F238E27FC236}">
                  <a16:creationId xmlns:a16="http://schemas.microsoft.com/office/drawing/2014/main" id="{D8779B81-684E-416C-A6AC-014A4A9A0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426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Line 143">
              <a:extLst>
                <a:ext uri="{FF2B5EF4-FFF2-40B4-BE49-F238E27FC236}">
                  <a16:creationId xmlns:a16="http://schemas.microsoft.com/office/drawing/2014/main" id="{15D41D73-BA49-4C7A-BBB3-FDF40A86D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426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3" name="Rectangle 144">
              <a:extLst>
                <a:ext uri="{FF2B5EF4-FFF2-40B4-BE49-F238E27FC236}">
                  <a16:creationId xmlns:a16="http://schemas.microsoft.com/office/drawing/2014/main" id="{E07E9F42-E995-4323-9280-2B89B5786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Line 145">
              <a:extLst>
                <a:ext uri="{FF2B5EF4-FFF2-40B4-BE49-F238E27FC236}">
                  <a16:creationId xmlns:a16="http://schemas.microsoft.com/office/drawing/2014/main" id="{82D41F02-E348-4309-9472-9DA1ED9DB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5" name="Line 146">
              <a:extLst>
                <a:ext uri="{FF2B5EF4-FFF2-40B4-BE49-F238E27FC236}">
                  <a16:creationId xmlns:a16="http://schemas.microsoft.com/office/drawing/2014/main" id="{9DBF4FF9-2052-43A1-8064-B49AD2C1C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6" name="Rectangle 147">
              <a:extLst>
                <a:ext uri="{FF2B5EF4-FFF2-40B4-BE49-F238E27FC236}">
                  <a16:creationId xmlns:a16="http://schemas.microsoft.com/office/drawing/2014/main" id="{2C6808A3-D5EF-41EF-BDE1-7E1F016F8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Line 148">
              <a:extLst>
                <a:ext uri="{FF2B5EF4-FFF2-40B4-BE49-F238E27FC236}">
                  <a16:creationId xmlns:a16="http://schemas.microsoft.com/office/drawing/2014/main" id="{F3457FA9-B483-4FEF-8DE2-D33C0D612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8" name="Line 149">
              <a:extLst>
                <a:ext uri="{FF2B5EF4-FFF2-40B4-BE49-F238E27FC236}">
                  <a16:creationId xmlns:a16="http://schemas.microsoft.com/office/drawing/2014/main" id="{5A0F58A3-D110-4713-AA24-6D1FFF3F9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9" name="Rectangle 150">
              <a:extLst>
                <a:ext uri="{FF2B5EF4-FFF2-40B4-BE49-F238E27FC236}">
                  <a16:creationId xmlns:a16="http://schemas.microsoft.com/office/drawing/2014/main" id="{5AC7018C-8ACF-472A-B971-134E65C45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2426"/>
              <a:ext cx="49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Line 151">
              <a:extLst>
                <a:ext uri="{FF2B5EF4-FFF2-40B4-BE49-F238E27FC236}">
                  <a16:creationId xmlns:a16="http://schemas.microsoft.com/office/drawing/2014/main" id="{0E272312-0171-4055-B152-05559BFA6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" y="2426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1" name="Rectangle 152">
              <a:extLst>
                <a:ext uri="{FF2B5EF4-FFF2-40B4-BE49-F238E27FC236}">
                  <a16:creationId xmlns:a16="http://schemas.microsoft.com/office/drawing/2014/main" id="{E03886F5-E885-4E08-A2F9-CE883F20A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434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Line 153">
              <a:extLst>
                <a:ext uri="{FF2B5EF4-FFF2-40B4-BE49-F238E27FC236}">
                  <a16:creationId xmlns:a16="http://schemas.microsoft.com/office/drawing/2014/main" id="{E7C86415-6551-48F4-8CDE-0AD22742F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2434"/>
              <a:ext cx="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3" name="Line 154">
              <a:extLst>
                <a:ext uri="{FF2B5EF4-FFF2-40B4-BE49-F238E27FC236}">
                  <a16:creationId xmlns:a16="http://schemas.microsoft.com/office/drawing/2014/main" id="{D0EEEB64-96F8-46BB-B337-F5BD7A91F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4" name="Rectangle 155">
              <a:extLst>
                <a:ext uri="{FF2B5EF4-FFF2-40B4-BE49-F238E27FC236}">
                  <a16:creationId xmlns:a16="http://schemas.microsoft.com/office/drawing/2014/main" id="{37FB01CE-6229-45E9-809D-D04BE8507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Line 156">
              <a:extLst>
                <a:ext uri="{FF2B5EF4-FFF2-40B4-BE49-F238E27FC236}">
                  <a16:creationId xmlns:a16="http://schemas.microsoft.com/office/drawing/2014/main" id="{040F42A7-3C1F-424F-AC45-45874DC2E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6" name="Line 157">
              <a:extLst>
                <a:ext uri="{FF2B5EF4-FFF2-40B4-BE49-F238E27FC236}">
                  <a16:creationId xmlns:a16="http://schemas.microsoft.com/office/drawing/2014/main" id="{FB520393-976A-4496-AE9B-4C5F47D15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7" name="Rectangle 158">
              <a:extLst>
                <a:ext uri="{FF2B5EF4-FFF2-40B4-BE49-F238E27FC236}">
                  <a16:creationId xmlns:a16="http://schemas.microsoft.com/office/drawing/2014/main" id="{823B051D-8360-465A-8CCB-D4D4810CD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2426"/>
              <a:ext cx="48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Line 159">
              <a:extLst>
                <a:ext uri="{FF2B5EF4-FFF2-40B4-BE49-F238E27FC236}">
                  <a16:creationId xmlns:a16="http://schemas.microsoft.com/office/drawing/2014/main" id="{C79240DA-C6CC-4A41-870F-3C7CDCF08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0" y="2426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9" name="Rectangle 160">
              <a:extLst>
                <a:ext uri="{FF2B5EF4-FFF2-40B4-BE49-F238E27FC236}">
                  <a16:creationId xmlns:a16="http://schemas.microsoft.com/office/drawing/2014/main" id="{4F931A7B-FF89-4826-890E-802DAFEBB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2426"/>
              <a:ext cx="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Line 161">
              <a:extLst>
                <a:ext uri="{FF2B5EF4-FFF2-40B4-BE49-F238E27FC236}">
                  <a16:creationId xmlns:a16="http://schemas.microsoft.com/office/drawing/2014/main" id="{B2C8F11A-9C78-4FA0-B582-7CCD8D68F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9" y="242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1" name="Rectangle 162">
              <a:extLst>
                <a:ext uri="{FF2B5EF4-FFF2-40B4-BE49-F238E27FC236}">
                  <a16:creationId xmlns:a16="http://schemas.microsoft.com/office/drawing/2014/main" id="{4751E90D-150B-44A7-978C-E2DB67D47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2426"/>
              <a:ext cx="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Line 163">
              <a:extLst>
                <a:ext uri="{FF2B5EF4-FFF2-40B4-BE49-F238E27FC236}">
                  <a16:creationId xmlns:a16="http://schemas.microsoft.com/office/drawing/2014/main" id="{89B15E19-7F51-4ECB-8490-B82E2A61D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9" y="242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3" name="Line 164">
              <a:extLst>
                <a:ext uri="{FF2B5EF4-FFF2-40B4-BE49-F238E27FC236}">
                  <a16:creationId xmlns:a16="http://schemas.microsoft.com/office/drawing/2014/main" id="{50502AEC-13FA-45D3-9674-2D5D91072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9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4" name="Rectangle 165">
              <a:extLst>
                <a:ext uri="{FF2B5EF4-FFF2-40B4-BE49-F238E27FC236}">
                  <a16:creationId xmlns:a16="http://schemas.microsoft.com/office/drawing/2014/main" id="{22332CB1-542E-4C43-A3ED-58667CDC1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2437"/>
              <a:ext cx="9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Line 166">
              <a:extLst>
                <a:ext uri="{FF2B5EF4-FFF2-40B4-BE49-F238E27FC236}">
                  <a16:creationId xmlns:a16="http://schemas.microsoft.com/office/drawing/2014/main" id="{B06C6441-2DD7-4D61-91EC-EDF36BB1C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6" name="Rectangle 167">
              <a:extLst>
                <a:ext uri="{FF2B5EF4-FFF2-40B4-BE49-F238E27FC236}">
                  <a16:creationId xmlns:a16="http://schemas.microsoft.com/office/drawing/2014/main" id="{BE9177AC-5DB4-4FE6-BD6C-D40031759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Line 168">
              <a:extLst>
                <a:ext uri="{FF2B5EF4-FFF2-40B4-BE49-F238E27FC236}">
                  <a16:creationId xmlns:a16="http://schemas.microsoft.com/office/drawing/2014/main" id="{B67280CD-B26B-47E0-A3C0-D6F89537A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8" name="Line 169">
              <a:extLst>
                <a:ext uri="{FF2B5EF4-FFF2-40B4-BE49-F238E27FC236}">
                  <a16:creationId xmlns:a16="http://schemas.microsoft.com/office/drawing/2014/main" id="{46ED05BD-6EA7-4992-A6C3-2030B8484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2437"/>
              <a:ext cx="973" cy="45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9" name="Rectangle 170">
              <a:extLst>
                <a:ext uri="{FF2B5EF4-FFF2-40B4-BE49-F238E27FC236}">
                  <a16:creationId xmlns:a16="http://schemas.microsoft.com/office/drawing/2014/main" id="{AA339A58-7010-49F0-8136-4C9045204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437"/>
              <a:ext cx="2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172">
              <a:extLst>
                <a:ext uri="{FF2B5EF4-FFF2-40B4-BE49-F238E27FC236}">
                  <a16:creationId xmlns:a16="http://schemas.microsoft.com/office/drawing/2014/main" id="{11D2326C-DA40-45AA-9A9C-9238246E1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Line 173">
              <a:extLst>
                <a:ext uri="{FF2B5EF4-FFF2-40B4-BE49-F238E27FC236}">
                  <a16:creationId xmlns:a16="http://schemas.microsoft.com/office/drawing/2014/main" id="{C1F2A5A1-04EA-40BF-980A-2053E4C34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2" name="Rectangle 174">
              <a:extLst>
                <a:ext uri="{FF2B5EF4-FFF2-40B4-BE49-F238E27FC236}">
                  <a16:creationId xmlns:a16="http://schemas.microsoft.com/office/drawing/2014/main" id="{D6EB448B-8F11-4004-83C9-3B9255992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Line 175">
              <a:extLst>
                <a:ext uri="{FF2B5EF4-FFF2-40B4-BE49-F238E27FC236}">
                  <a16:creationId xmlns:a16="http://schemas.microsoft.com/office/drawing/2014/main" id="{A1058FCE-9F9C-423F-8F81-82E515309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4" name="Rectangle 176">
              <a:extLst>
                <a:ext uri="{FF2B5EF4-FFF2-40B4-BE49-F238E27FC236}">
                  <a16:creationId xmlns:a16="http://schemas.microsoft.com/office/drawing/2014/main" id="{74D12D94-453B-4657-B023-4BC891617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Line 177">
              <a:extLst>
                <a:ext uri="{FF2B5EF4-FFF2-40B4-BE49-F238E27FC236}">
                  <a16:creationId xmlns:a16="http://schemas.microsoft.com/office/drawing/2014/main" id="{38E5FFEE-4182-40A0-99C0-8C1D78E2B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6" name="Rectangle 178">
              <a:extLst>
                <a:ext uri="{FF2B5EF4-FFF2-40B4-BE49-F238E27FC236}">
                  <a16:creationId xmlns:a16="http://schemas.microsoft.com/office/drawing/2014/main" id="{A8719050-6DBD-4954-A980-D10BC328F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Line 179">
              <a:extLst>
                <a:ext uri="{FF2B5EF4-FFF2-40B4-BE49-F238E27FC236}">
                  <a16:creationId xmlns:a16="http://schemas.microsoft.com/office/drawing/2014/main" id="{01E722C5-1D10-41B2-BF7B-962C187E2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8" name="Rectangle 180">
              <a:extLst>
                <a:ext uri="{FF2B5EF4-FFF2-40B4-BE49-F238E27FC236}">
                  <a16:creationId xmlns:a16="http://schemas.microsoft.com/office/drawing/2014/main" id="{17A5CAB7-75E8-41C7-99F9-7B4D61926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437"/>
              <a:ext cx="2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Line 181">
              <a:extLst>
                <a:ext uri="{FF2B5EF4-FFF2-40B4-BE49-F238E27FC236}">
                  <a16:creationId xmlns:a16="http://schemas.microsoft.com/office/drawing/2014/main" id="{49926BF5-366A-4068-B796-F5DCE3F5C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00" name="Rectangle 182">
              <a:extLst>
                <a:ext uri="{FF2B5EF4-FFF2-40B4-BE49-F238E27FC236}">
                  <a16:creationId xmlns:a16="http://schemas.microsoft.com/office/drawing/2014/main" id="{59F88D5D-3E96-4C12-8DF6-0BD82D648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2437"/>
              <a:ext cx="9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Line 183">
              <a:extLst>
                <a:ext uri="{FF2B5EF4-FFF2-40B4-BE49-F238E27FC236}">
                  <a16:creationId xmlns:a16="http://schemas.microsoft.com/office/drawing/2014/main" id="{A72579EA-3926-4D9E-A280-174E39EDE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9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02" name="Rectangle 185">
              <a:extLst>
                <a:ext uri="{FF2B5EF4-FFF2-40B4-BE49-F238E27FC236}">
                  <a16:creationId xmlns:a16="http://schemas.microsoft.com/office/drawing/2014/main" id="{5476A39C-3535-4921-838B-7A692945B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2928"/>
              <a:ext cx="243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dirty="0">
                  <a:solidFill>
                    <a:prstClr val="black"/>
                  </a:solidFill>
                  <a:latin typeface="Times New Roman" pitchFamily="18" charset="0"/>
                </a:rPr>
                <a:t>Vi</a:t>
              </a:r>
            </a:p>
          </p:txBody>
        </p:sp>
        <p:sp>
          <p:nvSpPr>
            <p:cNvPr id="103" name="Rectangle 186">
              <a:extLst>
                <a:ext uri="{FF2B5EF4-FFF2-40B4-BE49-F238E27FC236}">
                  <a16:creationId xmlns:a16="http://schemas.microsoft.com/office/drawing/2014/main" id="{7A4AE788-AA80-4647-99C5-6547070F0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2907"/>
              <a:ext cx="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194">
              <a:extLst>
                <a:ext uri="{FF2B5EF4-FFF2-40B4-BE49-F238E27FC236}">
                  <a16:creationId xmlns:a16="http://schemas.microsoft.com/office/drawing/2014/main" id="{E0764B4B-A488-4ED4-BA52-D77CA56D1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2893"/>
              <a:ext cx="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Line 195">
              <a:extLst>
                <a:ext uri="{FF2B5EF4-FFF2-40B4-BE49-F238E27FC236}">
                  <a16:creationId xmlns:a16="http://schemas.microsoft.com/office/drawing/2014/main" id="{6C646226-460B-4045-A35E-581920092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289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06" name="Rectangle 196">
              <a:extLst>
                <a:ext uri="{FF2B5EF4-FFF2-40B4-BE49-F238E27FC236}">
                  <a16:creationId xmlns:a16="http://schemas.microsoft.com/office/drawing/2014/main" id="{A550E77B-F994-42AA-839F-BE341727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" y="2893"/>
              <a:ext cx="97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Line 197">
              <a:extLst>
                <a:ext uri="{FF2B5EF4-FFF2-40B4-BE49-F238E27FC236}">
                  <a16:creationId xmlns:a16="http://schemas.microsoft.com/office/drawing/2014/main" id="{7100EE3D-CA91-4C28-BB24-98D3BB996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2893"/>
              <a:ext cx="9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08" name="Rectangle 198">
              <a:extLst>
                <a:ext uri="{FF2B5EF4-FFF2-40B4-BE49-F238E27FC236}">
                  <a16:creationId xmlns:a16="http://schemas.microsoft.com/office/drawing/2014/main" id="{03DBAEF6-3C7D-4960-9C97-5A72043B0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Line 199">
              <a:extLst>
                <a:ext uri="{FF2B5EF4-FFF2-40B4-BE49-F238E27FC236}">
                  <a16:creationId xmlns:a16="http://schemas.microsoft.com/office/drawing/2014/main" id="{ED00F99C-EA0E-4DBB-9976-9017025E2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0" name="Line 200">
              <a:extLst>
                <a:ext uri="{FF2B5EF4-FFF2-40B4-BE49-F238E27FC236}">
                  <a16:creationId xmlns:a16="http://schemas.microsoft.com/office/drawing/2014/main" id="{1D1B1765-04BE-4C01-B5FD-7CED36A60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1" name="Rectangle 201">
              <a:extLst>
                <a:ext uri="{FF2B5EF4-FFF2-40B4-BE49-F238E27FC236}">
                  <a16:creationId xmlns:a16="http://schemas.microsoft.com/office/drawing/2014/main" id="{AA0E18DE-2498-432C-A4F8-2475C924F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Line 202">
              <a:extLst>
                <a:ext uri="{FF2B5EF4-FFF2-40B4-BE49-F238E27FC236}">
                  <a16:creationId xmlns:a16="http://schemas.microsoft.com/office/drawing/2014/main" id="{6DFAB89B-4769-48D8-9B27-CA929AC89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3" name="Line 203">
              <a:extLst>
                <a:ext uri="{FF2B5EF4-FFF2-40B4-BE49-F238E27FC236}">
                  <a16:creationId xmlns:a16="http://schemas.microsoft.com/office/drawing/2014/main" id="{53888501-5CB6-43E8-8568-731067391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4" name="Rectangle 206">
              <a:extLst>
                <a:ext uri="{FF2B5EF4-FFF2-40B4-BE49-F238E27FC236}">
                  <a16:creationId xmlns:a16="http://schemas.microsoft.com/office/drawing/2014/main" id="{F78CE819-F838-43E0-B842-EC359359F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901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Line 207">
              <a:extLst>
                <a:ext uri="{FF2B5EF4-FFF2-40B4-BE49-F238E27FC236}">
                  <a16:creationId xmlns:a16="http://schemas.microsoft.com/office/drawing/2014/main" id="{8C57AC08-2C2B-45D0-983A-D0EFB53D9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901"/>
              <a:ext cx="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6" name="Line 208">
              <a:extLst>
                <a:ext uri="{FF2B5EF4-FFF2-40B4-BE49-F238E27FC236}">
                  <a16:creationId xmlns:a16="http://schemas.microsoft.com/office/drawing/2014/main" id="{6424A3AA-D9B8-457C-8781-8B304CE25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7" name="Rectangle 209">
              <a:extLst>
                <a:ext uri="{FF2B5EF4-FFF2-40B4-BE49-F238E27FC236}">
                  <a16:creationId xmlns:a16="http://schemas.microsoft.com/office/drawing/2014/main" id="{03F0975F-D301-4130-9D32-353AA5D3A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Line 210">
              <a:extLst>
                <a:ext uri="{FF2B5EF4-FFF2-40B4-BE49-F238E27FC236}">
                  <a16:creationId xmlns:a16="http://schemas.microsoft.com/office/drawing/2014/main" id="{2BFA3E9E-08FE-4C40-BFDB-25962CB41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9" name="Line 211">
              <a:extLst>
                <a:ext uri="{FF2B5EF4-FFF2-40B4-BE49-F238E27FC236}">
                  <a16:creationId xmlns:a16="http://schemas.microsoft.com/office/drawing/2014/main" id="{E169B697-B669-4DDF-A1BD-6431D27E3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20" name="Rectangle 212">
              <a:extLst>
                <a:ext uri="{FF2B5EF4-FFF2-40B4-BE49-F238E27FC236}">
                  <a16:creationId xmlns:a16="http://schemas.microsoft.com/office/drawing/2014/main" id="{2D0423F0-4865-451F-9323-321FE39D2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2893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Line 213">
              <a:extLst>
                <a:ext uri="{FF2B5EF4-FFF2-40B4-BE49-F238E27FC236}">
                  <a16:creationId xmlns:a16="http://schemas.microsoft.com/office/drawing/2014/main" id="{EDAAB22B-5E0D-496E-8726-955B3511F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2893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22" name="Rectangle 214">
              <a:extLst>
                <a:ext uri="{FF2B5EF4-FFF2-40B4-BE49-F238E27FC236}">
                  <a16:creationId xmlns:a16="http://schemas.microsoft.com/office/drawing/2014/main" id="{B05430B3-7EF5-4C59-8ACE-0992924F6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Line 215">
              <a:extLst>
                <a:ext uri="{FF2B5EF4-FFF2-40B4-BE49-F238E27FC236}">
                  <a16:creationId xmlns:a16="http://schemas.microsoft.com/office/drawing/2014/main" id="{F744183D-C3C0-43D5-8EB3-B6C51CD90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24" name="Line 216">
              <a:extLst>
                <a:ext uri="{FF2B5EF4-FFF2-40B4-BE49-F238E27FC236}">
                  <a16:creationId xmlns:a16="http://schemas.microsoft.com/office/drawing/2014/main" id="{931C3E34-4507-469A-B7E8-891097707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25" name="Rectangle 217">
              <a:extLst>
                <a:ext uri="{FF2B5EF4-FFF2-40B4-BE49-F238E27FC236}">
                  <a16:creationId xmlns:a16="http://schemas.microsoft.com/office/drawing/2014/main" id="{60A443A3-E4C8-48C9-B9FA-C7D0BF578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Line 218">
              <a:extLst>
                <a:ext uri="{FF2B5EF4-FFF2-40B4-BE49-F238E27FC236}">
                  <a16:creationId xmlns:a16="http://schemas.microsoft.com/office/drawing/2014/main" id="{CEF845FA-3BF8-4369-8C04-D020A1D4D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27" name="Line 219">
              <a:extLst>
                <a:ext uri="{FF2B5EF4-FFF2-40B4-BE49-F238E27FC236}">
                  <a16:creationId xmlns:a16="http://schemas.microsoft.com/office/drawing/2014/main" id="{05DE59BA-4270-4640-A80F-13C517826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28" name="Rectangle 220">
              <a:extLst>
                <a:ext uri="{FF2B5EF4-FFF2-40B4-BE49-F238E27FC236}">
                  <a16:creationId xmlns:a16="http://schemas.microsoft.com/office/drawing/2014/main" id="{AED86F64-ED8B-4A74-A40C-D52BF9CFC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893"/>
              <a:ext cx="49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Line 221">
              <a:extLst>
                <a:ext uri="{FF2B5EF4-FFF2-40B4-BE49-F238E27FC236}">
                  <a16:creationId xmlns:a16="http://schemas.microsoft.com/office/drawing/2014/main" id="{A45A31DB-5EC7-41B0-A046-5167749B2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7" y="2893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0" name="Rectangle 222">
              <a:extLst>
                <a:ext uri="{FF2B5EF4-FFF2-40B4-BE49-F238E27FC236}">
                  <a16:creationId xmlns:a16="http://schemas.microsoft.com/office/drawing/2014/main" id="{93CBE52D-B786-4A42-B5AA-15D1BD662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Line 223">
              <a:extLst>
                <a:ext uri="{FF2B5EF4-FFF2-40B4-BE49-F238E27FC236}">
                  <a16:creationId xmlns:a16="http://schemas.microsoft.com/office/drawing/2014/main" id="{A5BED782-9DAD-43A3-838B-FED2457E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2" name="Line 224">
              <a:extLst>
                <a:ext uri="{FF2B5EF4-FFF2-40B4-BE49-F238E27FC236}">
                  <a16:creationId xmlns:a16="http://schemas.microsoft.com/office/drawing/2014/main" id="{44F974BA-379E-4357-9050-1B8EF3FB6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3" name="Rectangle 225">
              <a:extLst>
                <a:ext uri="{FF2B5EF4-FFF2-40B4-BE49-F238E27FC236}">
                  <a16:creationId xmlns:a16="http://schemas.microsoft.com/office/drawing/2014/main" id="{C2C725F3-6AF9-4849-BE7D-B812F3DE0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Line 226">
              <a:extLst>
                <a:ext uri="{FF2B5EF4-FFF2-40B4-BE49-F238E27FC236}">
                  <a16:creationId xmlns:a16="http://schemas.microsoft.com/office/drawing/2014/main" id="{CC20ABC2-BD4A-4CDB-ACC9-BAB0918D0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5" name="Line 227">
              <a:extLst>
                <a:ext uri="{FF2B5EF4-FFF2-40B4-BE49-F238E27FC236}">
                  <a16:creationId xmlns:a16="http://schemas.microsoft.com/office/drawing/2014/main" id="{ED2F3C61-409F-48CD-9E02-46FF50D76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6" name="Rectangle 228">
              <a:extLst>
                <a:ext uri="{FF2B5EF4-FFF2-40B4-BE49-F238E27FC236}">
                  <a16:creationId xmlns:a16="http://schemas.microsoft.com/office/drawing/2014/main" id="{D53C19B2-9D3B-48D9-9DC0-3F21CAA84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" y="2893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Line 229">
              <a:extLst>
                <a:ext uri="{FF2B5EF4-FFF2-40B4-BE49-F238E27FC236}">
                  <a16:creationId xmlns:a16="http://schemas.microsoft.com/office/drawing/2014/main" id="{C8A91CE7-E417-4B1E-94F4-ECF2EF1E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2893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8" name="Rectangle 230">
              <a:extLst>
                <a:ext uri="{FF2B5EF4-FFF2-40B4-BE49-F238E27FC236}">
                  <a16:creationId xmlns:a16="http://schemas.microsoft.com/office/drawing/2014/main" id="{F0ED4E33-77C5-4731-8ED4-5D0809DD0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Line 231">
              <a:extLst>
                <a:ext uri="{FF2B5EF4-FFF2-40B4-BE49-F238E27FC236}">
                  <a16:creationId xmlns:a16="http://schemas.microsoft.com/office/drawing/2014/main" id="{7087E434-F12F-47C9-9654-9E88C1843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40" name="Line 232">
              <a:extLst>
                <a:ext uri="{FF2B5EF4-FFF2-40B4-BE49-F238E27FC236}">
                  <a16:creationId xmlns:a16="http://schemas.microsoft.com/office/drawing/2014/main" id="{0D1F2761-D62A-4CA3-B232-676D5A376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41" name="Rectangle 233">
              <a:extLst>
                <a:ext uri="{FF2B5EF4-FFF2-40B4-BE49-F238E27FC236}">
                  <a16:creationId xmlns:a16="http://schemas.microsoft.com/office/drawing/2014/main" id="{50498206-6190-4196-9790-075034D1D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2893"/>
              <a:ext cx="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Line 234">
              <a:extLst>
                <a:ext uri="{FF2B5EF4-FFF2-40B4-BE49-F238E27FC236}">
                  <a16:creationId xmlns:a16="http://schemas.microsoft.com/office/drawing/2014/main" id="{11F39E64-12B4-4C6F-AA45-CD5BDABF1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2893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43" name="Line 235">
              <a:extLst>
                <a:ext uri="{FF2B5EF4-FFF2-40B4-BE49-F238E27FC236}">
                  <a16:creationId xmlns:a16="http://schemas.microsoft.com/office/drawing/2014/main" id="{EF0AFACC-1156-4756-B4FA-8BB8C80DD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44" name="Rectangle 236">
              <a:extLst>
                <a:ext uri="{FF2B5EF4-FFF2-40B4-BE49-F238E27FC236}">
                  <a16:creationId xmlns:a16="http://schemas.microsoft.com/office/drawing/2014/main" id="{C8FAB961-207E-40DF-9278-5527A551F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893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Line 237">
              <a:extLst>
                <a:ext uri="{FF2B5EF4-FFF2-40B4-BE49-F238E27FC236}">
                  <a16:creationId xmlns:a16="http://schemas.microsoft.com/office/drawing/2014/main" id="{80DA4325-417F-494C-A5FA-0F8433A71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893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46" name="Rectangle 238">
              <a:extLst>
                <a:ext uri="{FF2B5EF4-FFF2-40B4-BE49-F238E27FC236}">
                  <a16:creationId xmlns:a16="http://schemas.microsoft.com/office/drawing/2014/main" id="{7D810A64-0BF3-4EF8-9AB6-325F376B5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Line 239">
              <a:extLst>
                <a:ext uri="{FF2B5EF4-FFF2-40B4-BE49-F238E27FC236}">
                  <a16:creationId xmlns:a16="http://schemas.microsoft.com/office/drawing/2014/main" id="{AE794BD8-29A3-43BA-89A2-667810022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48" name="Line 240">
              <a:extLst>
                <a:ext uri="{FF2B5EF4-FFF2-40B4-BE49-F238E27FC236}">
                  <a16:creationId xmlns:a16="http://schemas.microsoft.com/office/drawing/2014/main" id="{A6588126-C19C-44AD-9AB7-3DB167318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49" name="Rectangle 241">
              <a:extLst>
                <a:ext uri="{FF2B5EF4-FFF2-40B4-BE49-F238E27FC236}">
                  <a16:creationId xmlns:a16="http://schemas.microsoft.com/office/drawing/2014/main" id="{4A4A3247-569F-4664-9680-3CA065C1D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0" name="Line 242">
              <a:extLst>
                <a:ext uri="{FF2B5EF4-FFF2-40B4-BE49-F238E27FC236}">
                  <a16:creationId xmlns:a16="http://schemas.microsoft.com/office/drawing/2014/main" id="{A18E9726-9C8B-4369-9B8F-3E58885CF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51" name="Line 243">
              <a:extLst>
                <a:ext uri="{FF2B5EF4-FFF2-40B4-BE49-F238E27FC236}">
                  <a16:creationId xmlns:a16="http://schemas.microsoft.com/office/drawing/2014/main" id="{C6805C75-9921-41A7-9703-7091037A5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52" name="Rectangle 244">
              <a:extLst>
                <a:ext uri="{FF2B5EF4-FFF2-40B4-BE49-F238E27FC236}">
                  <a16:creationId xmlns:a16="http://schemas.microsoft.com/office/drawing/2014/main" id="{0D4EFCFC-4241-4152-9A0E-F2CBB4D33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2893"/>
              <a:ext cx="49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3" name="Line 245">
              <a:extLst>
                <a:ext uri="{FF2B5EF4-FFF2-40B4-BE49-F238E27FC236}">
                  <a16:creationId xmlns:a16="http://schemas.microsoft.com/office/drawing/2014/main" id="{1C103C38-BF8E-4CAB-A2DC-226E02A80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" y="2893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54" name="Rectangle 246">
              <a:extLst>
                <a:ext uri="{FF2B5EF4-FFF2-40B4-BE49-F238E27FC236}">
                  <a16:creationId xmlns:a16="http://schemas.microsoft.com/office/drawing/2014/main" id="{CF35700C-D905-48F5-8AB1-5C326C4CF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901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5" name="Line 247">
              <a:extLst>
                <a:ext uri="{FF2B5EF4-FFF2-40B4-BE49-F238E27FC236}">
                  <a16:creationId xmlns:a16="http://schemas.microsoft.com/office/drawing/2014/main" id="{D4AB641F-F833-4388-8EE0-4C2C0CA7B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2901"/>
              <a:ext cx="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56" name="Line 248">
              <a:extLst>
                <a:ext uri="{FF2B5EF4-FFF2-40B4-BE49-F238E27FC236}">
                  <a16:creationId xmlns:a16="http://schemas.microsoft.com/office/drawing/2014/main" id="{C5886B23-94C6-4846-A965-7DAB96A2A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57" name="Rectangle 249">
              <a:extLst>
                <a:ext uri="{FF2B5EF4-FFF2-40B4-BE49-F238E27FC236}">
                  <a16:creationId xmlns:a16="http://schemas.microsoft.com/office/drawing/2014/main" id="{C2EC17A0-B9A2-4A57-8EAB-C3D453458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8" name="Line 250">
              <a:extLst>
                <a:ext uri="{FF2B5EF4-FFF2-40B4-BE49-F238E27FC236}">
                  <a16:creationId xmlns:a16="http://schemas.microsoft.com/office/drawing/2014/main" id="{86F9E9FE-3556-4233-B33E-56D91247F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59" name="Line 251">
              <a:extLst>
                <a:ext uri="{FF2B5EF4-FFF2-40B4-BE49-F238E27FC236}">
                  <a16:creationId xmlns:a16="http://schemas.microsoft.com/office/drawing/2014/main" id="{A156EA66-AD56-4B0C-B405-908CC8E8E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60" name="Rectangle 252">
              <a:extLst>
                <a:ext uri="{FF2B5EF4-FFF2-40B4-BE49-F238E27FC236}">
                  <a16:creationId xmlns:a16="http://schemas.microsoft.com/office/drawing/2014/main" id="{9FBC0205-A1E5-41CB-BDC2-F7E33A010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2893"/>
              <a:ext cx="48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1" name="Line 253">
              <a:extLst>
                <a:ext uri="{FF2B5EF4-FFF2-40B4-BE49-F238E27FC236}">
                  <a16:creationId xmlns:a16="http://schemas.microsoft.com/office/drawing/2014/main" id="{55B161EA-13CD-471B-829F-EEEAB4E21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0" y="2893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62" name="Rectangle 254">
              <a:extLst>
                <a:ext uri="{FF2B5EF4-FFF2-40B4-BE49-F238E27FC236}">
                  <a16:creationId xmlns:a16="http://schemas.microsoft.com/office/drawing/2014/main" id="{F6A9CE2D-520B-45EE-B7D3-99A57B361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2893"/>
              <a:ext cx="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3" name="Line 255">
              <a:extLst>
                <a:ext uri="{FF2B5EF4-FFF2-40B4-BE49-F238E27FC236}">
                  <a16:creationId xmlns:a16="http://schemas.microsoft.com/office/drawing/2014/main" id="{7BDAE5E3-E634-4774-9AF1-95F7CDE2B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9" y="289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64" name="Rectangle 256">
              <a:extLst>
                <a:ext uri="{FF2B5EF4-FFF2-40B4-BE49-F238E27FC236}">
                  <a16:creationId xmlns:a16="http://schemas.microsoft.com/office/drawing/2014/main" id="{4E251371-9BEC-4DC5-8491-263A3320A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2904"/>
              <a:ext cx="9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5" name="Line 257">
              <a:extLst>
                <a:ext uri="{FF2B5EF4-FFF2-40B4-BE49-F238E27FC236}">
                  <a16:creationId xmlns:a16="http://schemas.microsoft.com/office/drawing/2014/main" id="{0720E312-4B2C-47AC-A7B1-6E355F7CC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66" name="Rectangle 258">
              <a:extLst>
                <a:ext uri="{FF2B5EF4-FFF2-40B4-BE49-F238E27FC236}">
                  <a16:creationId xmlns:a16="http://schemas.microsoft.com/office/drawing/2014/main" id="{98FA13B5-749B-48C9-AD59-37F6A1388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Line 259">
              <a:extLst>
                <a:ext uri="{FF2B5EF4-FFF2-40B4-BE49-F238E27FC236}">
                  <a16:creationId xmlns:a16="http://schemas.microsoft.com/office/drawing/2014/main" id="{A402FD15-44A9-4B3A-9C12-CEBD06CE8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68" name="Rectangle 260">
              <a:extLst>
                <a:ext uri="{FF2B5EF4-FFF2-40B4-BE49-F238E27FC236}">
                  <a16:creationId xmlns:a16="http://schemas.microsoft.com/office/drawing/2014/main" id="{17F05A16-489D-45D0-AB46-C4C01A0F1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904"/>
              <a:ext cx="2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9" name="Rectangle 262">
              <a:extLst>
                <a:ext uri="{FF2B5EF4-FFF2-40B4-BE49-F238E27FC236}">
                  <a16:creationId xmlns:a16="http://schemas.microsoft.com/office/drawing/2014/main" id="{8ADD3AEF-12C3-4F45-BFE9-93140FB65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Line 263">
              <a:extLst>
                <a:ext uri="{FF2B5EF4-FFF2-40B4-BE49-F238E27FC236}">
                  <a16:creationId xmlns:a16="http://schemas.microsoft.com/office/drawing/2014/main" id="{11C49497-BE38-4B84-83C3-CC0832341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1" name="Rectangle 264">
              <a:extLst>
                <a:ext uri="{FF2B5EF4-FFF2-40B4-BE49-F238E27FC236}">
                  <a16:creationId xmlns:a16="http://schemas.microsoft.com/office/drawing/2014/main" id="{99F994AC-34A1-4D43-BD86-593D26FA2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Line 265">
              <a:extLst>
                <a:ext uri="{FF2B5EF4-FFF2-40B4-BE49-F238E27FC236}">
                  <a16:creationId xmlns:a16="http://schemas.microsoft.com/office/drawing/2014/main" id="{A7D8F052-2D58-4340-8F65-128106A05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3" name="Rectangle 266">
              <a:extLst>
                <a:ext uri="{FF2B5EF4-FFF2-40B4-BE49-F238E27FC236}">
                  <a16:creationId xmlns:a16="http://schemas.microsoft.com/office/drawing/2014/main" id="{CD6EFE2A-5218-47D5-9C62-CEE7F240F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" name="Line 267">
              <a:extLst>
                <a:ext uri="{FF2B5EF4-FFF2-40B4-BE49-F238E27FC236}">
                  <a16:creationId xmlns:a16="http://schemas.microsoft.com/office/drawing/2014/main" id="{16C63DC5-F584-4F61-9BE5-69C9CF83A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5" name="Rectangle 268">
              <a:extLst>
                <a:ext uri="{FF2B5EF4-FFF2-40B4-BE49-F238E27FC236}">
                  <a16:creationId xmlns:a16="http://schemas.microsoft.com/office/drawing/2014/main" id="{2B85A32C-84D7-425F-926C-F5250201B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Line 269">
              <a:extLst>
                <a:ext uri="{FF2B5EF4-FFF2-40B4-BE49-F238E27FC236}">
                  <a16:creationId xmlns:a16="http://schemas.microsoft.com/office/drawing/2014/main" id="{0735E87C-7E12-41C7-B09E-A7F2622BE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7" name="Rectangle 270">
              <a:extLst>
                <a:ext uri="{FF2B5EF4-FFF2-40B4-BE49-F238E27FC236}">
                  <a16:creationId xmlns:a16="http://schemas.microsoft.com/office/drawing/2014/main" id="{985B355E-7970-4A6A-886B-6E2ECEC82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904"/>
              <a:ext cx="2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" name="Line 271">
              <a:extLst>
                <a:ext uri="{FF2B5EF4-FFF2-40B4-BE49-F238E27FC236}">
                  <a16:creationId xmlns:a16="http://schemas.microsoft.com/office/drawing/2014/main" id="{E2C5AD28-2B87-4562-BBAD-797BE2F62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9" name="Rectangle 272">
              <a:extLst>
                <a:ext uri="{FF2B5EF4-FFF2-40B4-BE49-F238E27FC236}">
                  <a16:creationId xmlns:a16="http://schemas.microsoft.com/office/drawing/2014/main" id="{CE1CE542-4244-49D7-9EC2-5FD804B9C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2904"/>
              <a:ext cx="9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Line 273">
              <a:extLst>
                <a:ext uri="{FF2B5EF4-FFF2-40B4-BE49-F238E27FC236}">
                  <a16:creationId xmlns:a16="http://schemas.microsoft.com/office/drawing/2014/main" id="{D1FE95DA-FA37-49DA-82F2-9B973CF45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9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81" name="Rectangle 275">
              <a:extLst>
                <a:ext uri="{FF2B5EF4-FFF2-40B4-BE49-F238E27FC236}">
                  <a16:creationId xmlns:a16="http://schemas.microsoft.com/office/drawing/2014/main" id="{66DE1EE2-3868-4B36-9F7E-7B2134E7E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3300"/>
              <a:ext cx="797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dirty="0" err="1">
                  <a:solidFill>
                    <a:prstClr val="black"/>
                  </a:solidFill>
                  <a:latin typeface="Times New Roman" pitchFamily="18" charset="0"/>
                </a:rPr>
                <a:t>lowcost</a:t>
              </a:r>
              <a:endParaRPr kumimoji="1" lang="en-US" altLang="zh-CN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276">
              <a:extLst>
                <a:ext uri="{FF2B5EF4-FFF2-40B4-BE49-F238E27FC236}">
                  <a16:creationId xmlns:a16="http://schemas.microsoft.com/office/drawing/2014/main" id="{85514202-E264-4D64-B61D-199889B46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3300"/>
              <a:ext cx="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285">
              <a:extLst>
                <a:ext uri="{FF2B5EF4-FFF2-40B4-BE49-F238E27FC236}">
                  <a16:creationId xmlns:a16="http://schemas.microsoft.com/office/drawing/2014/main" id="{40A9D0D8-0232-43B6-BA9E-4BC74A0FE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3292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Line 286">
              <a:extLst>
                <a:ext uri="{FF2B5EF4-FFF2-40B4-BE49-F238E27FC236}">
                  <a16:creationId xmlns:a16="http://schemas.microsoft.com/office/drawing/2014/main" id="{AB050325-9FC7-40AC-A9C9-2B58E3D34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3292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85" name="Rectangle 287">
              <a:extLst>
                <a:ext uri="{FF2B5EF4-FFF2-40B4-BE49-F238E27FC236}">
                  <a16:creationId xmlns:a16="http://schemas.microsoft.com/office/drawing/2014/main" id="{9566577E-DDA4-4FD1-800E-3C2BE9691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" y="3292"/>
              <a:ext cx="973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Line 288">
              <a:extLst>
                <a:ext uri="{FF2B5EF4-FFF2-40B4-BE49-F238E27FC236}">
                  <a16:creationId xmlns:a16="http://schemas.microsoft.com/office/drawing/2014/main" id="{8F5F3A39-3DAA-4446-A0B0-8693B02BC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3292"/>
              <a:ext cx="9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87" name="Rectangle 289">
              <a:extLst>
                <a:ext uri="{FF2B5EF4-FFF2-40B4-BE49-F238E27FC236}">
                  <a16:creationId xmlns:a16="http://schemas.microsoft.com/office/drawing/2014/main" id="{17B023A6-445D-4B8C-9F01-CB0A3B0E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Line 290">
              <a:extLst>
                <a:ext uri="{FF2B5EF4-FFF2-40B4-BE49-F238E27FC236}">
                  <a16:creationId xmlns:a16="http://schemas.microsoft.com/office/drawing/2014/main" id="{BDEF2037-223E-450F-BCC7-C6E954C07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89" name="Rectangle 293">
              <a:extLst>
                <a:ext uri="{FF2B5EF4-FFF2-40B4-BE49-F238E27FC236}">
                  <a16:creationId xmlns:a16="http://schemas.microsoft.com/office/drawing/2014/main" id="{E64C6158-8504-4FC0-BA5C-9B7F0B99B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3292"/>
              <a:ext cx="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Line 294">
              <a:extLst>
                <a:ext uri="{FF2B5EF4-FFF2-40B4-BE49-F238E27FC236}">
                  <a16:creationId xmlns:a16="http://schemas.microsoft.com/office/drawing/2014/main" id="{BA7267A6-E24F-404D-A549-35397C2A4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91" name="Rectangle 295">
              <a:extLst>
                <a:ext uri="{FF2B5EF4-FFF2-40B4-BE49-F238E27FC236}">
                  <a16:creationId xmlns:a16="http://schemas.microsoft.com/office/drawing/2014/main" id="{D877F0C5-B351-4E42-A28F-0D07D0BC3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1" y="3292"/>
              <a:ext cx="498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Line 296">
              <a:extLst>
                <a:ext uri="{FF2B5EF4-FFF2-40B4-BE49-F238E27FC236}">
                  <a16:creationId xmlns:a16="http://schemas.microsoft.com/office/drawing/2014/main" id="{FDB9986D-4128-454C-B764-6ACC34A97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1" y="3292"/>
              <a:ext cx="4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93" name="Rectangle 297">
              <a:extLst>
                <a:ext uri="{FF2B5EF4-FFF2-40B4-BE49-F238E27FC236}">
                  <a16:creationId xmlns:a16="http://schemas.microsoft.com/office/drawing/2014/main" id="{8C4E7A54-B2AF-40A3-88FF-EAD90CE6B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Line 298">
              <a:extLst>
                <a:ext uri="{FF2B5EF4-FFF2-40B4-BE49-F238E27FC236}">
                  <a16:creationId xmlns:a16="http://schemas.microsoft.com/office/drawing/2014/main" id="{39F20E76-8FA9-4EBE-A2B2-5B7D45BAF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95" name="Rectangle 299">
              <a:extLst>
                <a:ext uri="{FF2B5EF4-FFF2-40B4-BE49-F238E27FC236}">
                  <a16:creationId xmlns:a16="http://schemas.microsoft.com/office/drawing/2014/main" id="{6F811B49-EFFB-444B-9C41-7687742F8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3292"/>
              <a:ext cx="498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Line 300">
              <a:extLst>
                <a:ext uri="{FF2B5EF4-FFF2-40B4-BE49-F238E27FC236}">
                  <a16:creationId xmlns:a16="http://schemas.microsoft.com/office/drawing/2014/main" id="{324C56A1-7C0B-4209-B4D7-3E51E4B3C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2" y="3292"/>
              <a:ext cx="4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97" name="Rectangle 301">
              <a:extLst>
                <a:ext uri="{FF2B5EF4-FFF2-40B4-BE49-F238E27FC236}">
                  <a16:creationId xmlns:a16="http://schemas.microsoft.com/office/drawing/2014/main" id="{7FBB6401-BBBB-4084-9B15-85D5FFE7B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Line 302">
              <a:extLst>
                <a:ext uri="{FF2B5EF4-FFF2-40B4-BE49-F238E27FC236}">
                  <a16:creationId xmlns:a16="http://schemas.microsoft.com/office/drawing/2014/main" id="{A81EEA74-8E1F-4AD8-8FF3-FD44E0D61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99" name="Rectangle 303">
              <a:extLst>
                <a:ext uri="{FF2B5EF4-FFF2-40B4-BE49-F238E27FC236}">
                  <a16:creationId xmlns:a16="http://schemas.microsoft.com/office/drawing/2014/main" id="{6DE3305F-C172-424F-A6FF-3788BE4F3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" y="3292"/>
              <a:ext cx="497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Line 304">
              <a:extLst>
                <a:ext uri="{FF2B5EF4-FFF2-40B4-BE49-F238E27FC236}">
                  <a16:creationId xmlns:a16="http://schemas.microsoft.com/office/drawing/2014/main" id="{B3B991CE-F01F-410D-AF0C-1E50DAFB2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" y="3292"/>
              <a:ext cx="4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01" name="Rectangle 305">
              <a:extLst>
                <a:ext uri="{FF2B5EF4-FFF2-40B4-BE49-F238E27FC236}">
                  <a16:creationId xmlns:a16="http://schemas.microsoft.com/office/drawing/2014/main" id="{71BED8A4-9F2C-4A16-A397-3EF39C674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Line 306">
              <a:extLst>
                <a:ext uri="{FF2B5EF4-FFF2-40B4-BE49-F238E27FC236}">
                  <a16:creationId xmlns:a16="http://schemas.microsoft.com/office/drawing/2014/main" id="{5E2790E5-1E88-4D7D-9AB0-BFBFE43B0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03" name="Rectangle 307">
              <a:extLst>
                <a:ext uri="{FF2B5EF4-FFF2-40B4-BE49-F238E27FC236}">
                  <a16:creationId xmlns:a16="http://schemas.microsoft.com/office/drawing/2014/main" id="{93395DC1-5156-4E63-8A38-0064F7067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3292"/>
              <a:ext cx="498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Line 308">
              <a:extLst>
                <a:ext uri="{FF2B5EF4-FFF2-40B4-BE49-F238E27FC236}">
                  <a16:creationId xmlns:a16="http://schemas.microsoft.com/office/drawing/2014/main" id="{2A125DCD-108E-450A-8DF9-8ACBD7079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3292"/>
              <a:ext cx="4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05" name="Rectangle 309">
              <a:extLst>
                <a:ext uri="{FF2B5EF4-FFF2-40B4-BE49-F238E27FC236}">
                  <a16:creationId xmlns:a16="http://schemas.microsoft.com/office/drawing/2014/main" id="{A266E5AB-502C-4010-B825-C3181EDB9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Line 310">
              <a:extLst>
                <a:ext uri="{FF2B5EF4-FFF2-40B4-BE49-F238E27FC236}">
                  <a16:creationId xmlns:a16="http://schemas.microsoft.com/office/drawing/2014/main" id="{CFE37D13-1008-48E2-9CB0-F0D39ED02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07" name="Rectangle 311">
              <a:extLst>
                <a:ext uri="{FF2B5EF4-FFF2-40B4-BE49-F238E27FC236}">
                  <a16:creationId xmlns:a16="http://schemas.microsoft.com/office/drawing/2014/main" id="{B783B437-7944-4556-9997-55EAEC378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3292"/>
              <a:ext cx="498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Line 312">
              <a:extLst>
                <a:ext uri="{FF2B5EF4-FFF2-40B4-BE49-F238E27FC236}">
                  <a16:creationId xmlns:a16="http://schemas.microsoft.com/office/drawing/2014/main" id="{84C64F94-FCBE-4E73-8127-2A6173960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4" y="3292"/>
              <a:ext cx="4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09" name="Rectangle 313">
              <a:extLst>
                <a:ext uri="{FF2B5EF4-FFF2-40B4-BE49-F238E27FC236}">
                  <a16:creationId xmlns:a16="http://schemas.microsoft.com/office/drawing/2014/main" id="{F8C440D2-2F6C-4B3D-8192-10F46A315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3292"/>
              <a:ext cx="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Line 314">
              <a:extLst>
                <a:ext uri="{FF2B5EF4-FFF2-40B4-BE49-F238E27FC236}">
                  <a16:creationId xmlns:a16="http://schemas.microsoft.com/office/drawing/2014/main" id="{B79F720E-26AC-4706-9E05-DCB11A081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11" name="Rectangle 315">
              <a:extLst>
                <a:ext uri="{FF2B5EF4-FFF2-40B4-BE49-F238E27FC236}">
                  <a16:creationId xmlns:a16="http://schemas.microsoft.com/office/drawing/2014/main" id="{F6E74B2C-95DD-4352-86A6-BB815B664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3292"/>
              <a:ext cx="495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Line 316">
              <a:extLst>
                <a:ext uri="{FF2B5EF4-FFF2-40B4-BE49-F238E27FC236}">
                  <a16:creationId xmlns:a16="http://schemas.microsoft.com/office/drawing/2014/main" id="{AAAD0371-04B6-479D-84C2-D1A4A1E17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4" y="3292"/>
              <a:ext cx="4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13" name="Rectangle 317">
              <a:extLst>
                <a:ext uri="{FF2B5EF4-FFF2-40B4-BE49-F238E27FC236}">
                  <a16:creationId xmlns:a16="http://schemas.microsoft.com/office/drawing/2014/main" id="{766DD735-C999-4244-B561-95037019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" y="2405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Line 318">
              <a:extLst>
                <a:ext uri="{FF2B5EF4-FFF2-40B4-BE49-F238E27FC236}">
                  <a16:creationId xmlns:a16="http://schemas.microsoft.com/office/drawing/2014/main" id="{51F560DE-A606-4B16-B8CA-E7F41D2D5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6" y="2405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15" name="Rectangle 319">
              <a:extLst>
                <a:ext uri="{FF2B5EF4-FFF2-40B4-BE49-F238E27FC236}">
                  <a16:creationId xmlns:a16="http://schemas.microsoft.com/office/drawing/2014/main" id="{9055EC95-89A1-4079-8B10-B637DE5B4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3297"/>
              <a:ext cx="9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Line 320">
              <a:extLst>
                <a:ext uri="{FF2B5EF4-FFF2-40B4-BE49-F238E27FC236}">
                  <a16:creationId xmlns:a16="http://schemas.microsoft.com/office/drawing/2014/main" id="{10527445-25F4-4EAA-A82E-4135D9355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17" name="Rectangle 321">
              <a:extLst>
                <a:ext uri="{FF2B5EF4-FFF2-40B4-BE49-F238E27FC236}">
                  <a16:creationId xmlns:a16="http://schemas.microsoft.com/office/drawing/2014/main" id="{1061D435-11E8-4081-AC1E-5ADFEAAF6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3690"/>
              <a:ext cx="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Line 322">
              <a:extLst>
                <a:ext uri="{FF2B5EF4-FFF2-40B4-BE49-F238E27FC236}">
                  <a16:creationId xmlns:a16="http://schemas.microsoft.com/office/drawing/2014/main" id="{971ED7EE-77C8-4287-91F2-001C110B4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3690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19" name="Line 323">
              <a:extLst>
                <a:ext uri="{FF2B5EF4-FFF2-40B4-BE49-F238E27FC236}">
                  <a16:creationId xmlns:a16="http://schemas.microsoft.com/office/drawing/2014/main" id="{C2EAB23F-A54F-4D52-8980-491F4FF13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20" name="Rectangle 324">
              <a:extLst>
                <a:ext uri="{FF2B5EF4-FFF2-40B4-BE49-F238E27FC236}">
                  <a16:creationId xmlns:a16="http://schemas.microsoft.com/office/drawing/2014/main" id="{BC6AF7D6-8D01-4716-89CD-8D3B4E33D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3690"/>
              <a:ext cx="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Line 325">
              <a:extLst>
                <a:ext uri="{FF2B5EF4-FFF2-40B4-BE49-F238E27FC236}">
                  <a16:creationId xmlns:a16="http://schemas.microsoft.com/office/drawing/2014/main" id="{98107152-E5E3-4E11-B5E7-66A67E41D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3690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22" name="Line 326">
              <a:extLst>
                <a:ext uri="{FF2B5EF4-FFF2-40B4-BE49-F238E27FC236}">
                  <a16:creationId xmlns:a16="http://schemas.microsoft.com/office/drawing/2014/main" id="{6F1117B2-1D2A-4A3C-8866-1ECD9F64A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23" name="Rectangle 327">
              <a:extLst>
                <a:ext uri="{FF2B5EF4-FFF2-40B4-BE49-F238E27FC236}">
                  <a16:creationId xmlns:a16="http://schemas.microsoft.com/office/drawing/2014/main" id="{4E516B92-270D-41DF-B0CB-2EBA4E694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" y="3690"/>
              <a:ext cx="97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Line 328">
              <a:extLst>
                <a:ext uri="{FF2B5EF4-FFF2-40B4-BE49-F238E27FC236}">
                  <a16:creationId xmlns:a16="http://schemas.microsoft.com/office/drawing/2014/main" id="{CF4DE22C-6DA1-4309-9D3D-225B1E7E7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3690"/>
              <a:ext cx="9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25" name="Rectangle 329">
              <a:extLst>
                <a:ext uri="{FF2B5EF4-FFF2-40B4-BE49-F238E27FC236}">
                  <a16:creationId xmlns:a16="http://schemas.microsoft.com/office/drawing/2014/main" id="{16D7AB65-6338-4E3D-B4CF-22632F9B7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Line 330">
              <a:extLst>
                <a:ext uri="{FF2B5EF4-FFF2-40B4-BE49-F238E27FC236}">
                  <a16:creationId xmlns:a16="http://schemas.microsoft.com/office/drawing/2014/main" id="{8DD22FFA-E8D6-432E-8F95-53E8F373D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27" name="Rectangle 331">
              <a:extLst>
                <a:ext uri="{FF2B5EF4-FFF2-40B4-BE49-F238E27FC236}">
                  <a16:creationId xmlns:a16="http://schemas.microsoft.com/office/drawing/2014/main" id="{1990B9A2-6C27-4727-8DF1-E6D43D4E3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Line 332">
              <a:extLst>
                <a:ext uri="{FF2B5EF4-FFF2-40B4-BE49-F238E27FC236}">
                  <a16:creationId xmlns:a16="http://schemas.microsoft.com/office/drawing/2014/main" id="{6F4FF649-EC83-49AE-BBA1-9DE349046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29" name="Line 333">
              <a:extLst>
                <a:ext uri="{FF2B5EF4-FFF2-40B4-BE49-F238E27FC236}">
                  <a16:creationId xmlns:a16="http://schemas.microsoft.com/office/drawing/2014/main" id="{02148D36-55C3-41D5-95B7-4087F7969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30" name="Rectangle 336">
              <a:extLst>
                <a:ext uri="{FF2B5EF4-FFF2-40B4-BE49-F238E27FC236}">
                  <a16:creationId xmlns:a16="http://schemas.microsoft.com/office/drawing/2014/main" id="{7BCE798A-4A38-4A19-A42B-857619C58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3297"/>
              <a:ext cx="2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Rectangle 338">
              <a:extLst>
                <a:ext uri="{FF2B5EF4-FFF2-40B4-BE49-F238E27FC236}">
                  <a16:creationId xmlns:a16="http://schemas.microsoft.com/office/drawing/2014/main" id="{A8E213A4-E8BC-464F-810E-EBBF5449D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2" name="Line 339">
              <a:extLst>
                <a:ext uri="{FF2B5EF4-FFF2-40B4-BE49-F238E27FC236}">
                  <a16:creationId xmlns:a16="http://schemas.microsoft.com/office/drawing/2014/main" id="{651F055B-9411-4C15-BC5A-10D985C37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33" name="Line 340">
              <a:extLst>
                <a:ext uri="{FF2B5EF4-FFF2-40B4-BE49-F238E27FC236}">
                  <a16:creationId xmlns:a16="http://schemas.microsoft.com/office/drawing/2014/main" id="{A4826335-5A06-40BD-A20D-2E0EAA9B7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34" name="Rectangle 341">
              <a:extLst>
                <a:ext uri="{FF2B5EF4-FFF2-40B4-BE49-F238E27FC236}">
                  <a16:creationId xmlns:a16="http://schemas.microsoft.com/office/drawing/2014/main" id="{5DD05AA9-1580-487F-8A48-ACFE488A2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690"/>
              <a:ext cx="492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5" name="Line 342">
              <a:extLst>
                <a:ext uri="{FF2B5EF4-FFF2-40B4-BE49-F238E27FC236}">
                  <a16:creationId xmlns:a16="http://schemas.microsoft.com/office/drawing/2014/main" id="{2673AF66-E8B5-44CE-A793-56B759C8D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3690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36" name="Rectangle 343">
              <a:extLst>
                <a:ext uri="{FF2B5EF4-FFF2-40B4-BE49-F238E27FC236}">
                  <a16:creationId xmlns:a16="http://schemas.microsoft.com/office/drawing/2014/main" id="{6CD54463-375F-4D74-AA18-E9F9BF0A0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7" name="Line 344">
              <a:extLst>
                <a:ext uri="{FF2B5EF4-FFF2-40B4-BE49-F238E27FC236}">
                  <a16:creationId xmlns:a16="http://schemas.microsoft.com/office/drawing/2014/main" id="{87BEB28D-7EC3-4F3E-928B-5605470FC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38" name="Rectangle 345">
              <a:extLst>
                <a:ext uri="{FF2B5EF4-FFF2-40B4-BE49-F238E27FC236}">
                  <a16:creationId xmlns:a16="http://schemas.microsoft.com/office/drawing/2014/main" id="{32C31932-2EDB-46FC-80EA-6B7117144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9" name="Line 346">
              <a:extLst>
                <a:ext uri="{FF2B5EF4-FFF2-40B4-BE49-F238E27FC236}">
                  <a16:creationId xmlns:a16="http://schemas.microsoft.com/office/drawing/2014/main" id="{2AA18747-2FC2-46D9-944E-C0B89EA18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40" name="Line 347">
              <a:extLst>
                <a:ext uri="{FF2B5EF4-FFF2-40B4-BE49-F238E27FC236}">
                  <a16:creationId xmlns:a16="http://schemas.microsoft.com/office/drawing/2014/main" id="{7D26C57D-FAA4-440B-8D3B-741F663B8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41" name="Rectangle 348">
              <a:extLst>
                <a:ext uri="{FF2B5EF4-FFF2-40B4-BE49-F238E27FC236}">
                  <a16:creationId xmlns:a16="http://schemas.microsoft.com/office/drawing/2014/main" id="{94229D8E-79C1-441D-933E-22AAB8AD6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3690"/>
              <a:ext cx="49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Line 349">
              <a:extLst>
                <a:ext uri="{FF2B5EF4-FFF2-40B4-BE49-F238E27FC236}">
                  <a16:creationId xmlns:a16="http://schemas.microsoft.com/office/drawing/2014/main" id="{F6378C14-483B-4F8F-9B96-88D43C37A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7" y="3690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43" name="Rectangle 350">
              <a:extLst>
                <a:ext uri="{FF2B5EF4-FFF2-40B4-BE49-F238E27FC236}">
                  <a16:creationId xmlns:a16="http://schemas.microsoft.com/office/drawing/2014/main" id="{A17CF793-3148-4580-AC87-0167BE617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4" name="Line 351">
              <a:extLst>
                <a:ext uri="{FF2B5EF4-FFF2-40B4-BE49-F238E27FC236}">
                  <a16:creationId xmlns:a16="http://schemas.microsoft.com/office/drawing/2014/main" id="{A1B33FB6-9BD0-4183-8941-1CD9F528F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45" name="Rectangle 352">
              <a:extLst>
                <a:ext uri="{FF2B5EF4-FFF2-40B4-BE49-F238E27FC236}">
                  <a16:creationId xmlns:a16="http://schemas.microsoft.com/office/drawing/2014/main" id="{604C2855-6400-4CD6-A4C0-5B5AB5A6B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6" name="Line 353">
              <a:extLst>
                <a:ext uri="{FF2B5EF4-FFF2-40B4-BE49-F238E27FC236}">
                  <a16:creationId xmlns:a16="http://schemas.microsoft.com/office/drawing/2014/main" id="{22DD30F3-70A7-45E9-810C-CE83D3C5A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47" name="Line 354">
              <a:extLst>
                <a:ext uri="{FF2B5EF4-FFF2-40B4-BE49-F238E27FC236}">
                  <a16:creationId xmlns:a16="http://schemas.microsoft.com/office/drawing/2014/main" id="{A38B9E89-A2D3-49DE-AF25-FB6E51FA5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48" name="Rectangle 355">
              <a:extLst>
                <a:ext uri="{FF2B5EF4-FFF2-40B4-BE49-F238E27FC236}">
                  <a16:creationId xmlns:a16="http://schemas.microsoft.com/office/drawing/2014/main" id="{00420AB5-7B40-45A0-8BDD-A0D46E6EE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" y="3690"/>
              <a:ext cx="492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9" name="Line 356">
              <a:extLst>
                <a:ext uri="{FF2B5EF4-FFF2-40B4-BE49-F238E27FC236}">
                  <a16:creationId xmlns:a16="http://schemas.microsoft.com/office/drawing/2014/main" id="{19EE1D66-9587-4DAC-A3EB-332D66201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3690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50" name="Rectangle 357">
              <a:extLst>
                <a:ext uri="{FF2B5EF4-FFF2-40B4-BE49-F238E27FC236}">
                  <a16:creationId xmlns:a16="http://schemas.microsoft.com/office/drawing/2014/main" id="{BA3B9D9E-480D-4CBE-818C-DBB3CF3BE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1" name="Line 358">
              <a:extLst>
                <a:ext uri="{FF2B5EF4-FFF2-40B4-BE49-F238E27FC236}">
                  <a16:creationId xmlns:a16="http://schemas.microsoft.com/office/drawing/2014/main" id="{94F7E237-6562-417B-9965-A6FE3C756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52" name="Rectangle 359">
              <a:extLst>
                <a:ext uri="{FF2B5EF4-FFF2-40B4-BE49-F238E27FC236}">
                  <a16:creationId xmlns:a16="http://schemas.microsoft.com/office/drawing/2014/main" id="{AD5A4058-3EBA-410B-B359-7229046B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3690"/>
              <a:ext cx="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3" name="Line 360">
              <a:extLst>
                <a:ext uri="{FF2B5EF4-FFF2-40B4-BE49-F238E27FC236}">
                  <a16:creationId xmlns:a16="http://schemas.microsoft.com/office/drawing/2014/main" id="{D161323C-AAE6-4FCC-BB62-F94C6EAEB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3690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54" name="Line 361">
              <a:extLst>
                <a:ext uri="{FF2B5EF4-FFF2-40B4-BE49-F238E27FC236}">
                  <a16:creationId xmlns:a16="http://schemas.microsoft.com/office/drawing/2014/main" id="{5D80A0DB-50E5-4792-8D80-1288DE8CF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55" name="Rectangle 362">
              <a:extLst>
                <a:ext uri="{FF2B5EF4-FFF2-40B4-BE49-F238E27FC236}">
                  <a16:creationId xmlns:a16="http://schemas.microsoft.com/office/drawing/2014/main" id="{CD3EA97B-612D-4D0F-B90E-544E18AE9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690"/>
              <a:ext cx="492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6" name="Line 363">
              <a:extLst>
                <a:ext uri="{FF2B5EF4-FFF2-40B4-BE49-F238E27FC236}">
                  <a16:creationId xmlns:a16="http://schemas.microsoft.com/office/drawing/2014/main" id="{07912843-C2C8-447B-B8BC-96A0D14BA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3690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57" name="Rectangle 364">
              <a:extLst>
                <a:ext uri="{FF2B5EF4-FFF2-40B4-BE49-F238E27FC236}">
                  <a16:creationId xmlns:a16="http://schemas.microsoft.com/office/drawing/2014/main" id="{27B973D1-5074-4F85-9337-612F4D4B1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8" name="Line 365">
              <a:extLst>
                <a:ext uri="{FF2B5EF4-FFF2-40B4-BE49-F238E27FC236}">
                  <a16:creationId xmlns:a16="http://schemas.microsoft.com/office/drawing/2014/main" id="{AA1270A6-792B-40BF-86FB-72E59CD8B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59" name="Rectangle 366">
              <a:extLst>
                <a:ext uri="{FF2B5EF4-FFF2-40B4-BE49-F238E27FC236}">
                  <a16:creationId xmlns:a16="http://schemas.microsoft.com/office/drawing/2014/main" id="{A7C75398-3647-4CE8-A1CB-8E3021BB2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0" name="Line 367">
              <a:extLst>
                <a:ext uri="{FF2B5EF4-FFF2-40B4-BE49-F238E27FC236}">
                  <a16:creationId xmlns:a16="http://schemas.microsoft.com/office/drawing/2014/main" id="{DBFCDC65-54BC-4CCB-822B-3FB08BD4D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61" name="Line 368">
              <a:extLst>
                <a:ext uri="{FF2B5EF4-FFF2-40B4-BE49-F238E27FC236}">
                  <a16:creationId xmlns:a16="http://schemas.microsoft.com/office/drawing/2014/main" id="{2E5BE673-5A89-42CF-A89F-0E0906FF6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62" name="Rectangle 369">
              <a:extLst>
                <a:ext uri="{FF2B5EF4-FFF2-40B4-BE49-F238E27FC236}">
                  <a16:creationId xmlns:a16="http://schemas.microsoft.com/office/drawing/2014/main" id="{A8A9CC96-98C5-4FCE-B242-84E0ACB20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690"/>
              <a:ext cx="49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3" name="Line 370">
              <a:extLst>
                <a:ext uri="{FF2B5EF4-FFF2-40B4-BE49-F238E27FC236}">
                  <a16:creationId xmlns:a16="http://schemas.microsoft.com/office/drawing/2014/main" id="{28E9E9F9-0B1E-4106-801E-638841DD5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" y="3690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64" name="Rectangle 371">
              <a:extLst>
                <a:ext uri="{FF2B5EF4-FFF2-40B4-BE49-F238E27FC236}">
                  <a16:creationId xmlns:a16="http://schemas.microsoft.com/office/drawing/2014/main" id="{3968D6CE-726B-4863-9113-58176AD53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3297"/>
              <a:ext cx="2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5" name="Line 372">
              <a:extLst>
                <a:ext uri="{FF2B5EF4-FFF2-40B4-BE49-F238E27FC236}">
                  <a16:creationId xmlns:a16="http://schemas.microsoft.com/office/drawing/2014/main" id="{70C856EE-7AC2-4353-BC6F-E33BF24FA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66" name="Rectangle 373">
              <a:extLst>
                <a:ext uri="{FF2B5EF4-FFF2-40B4-BE49-F238E27FC236}">
                  <a16:creationId xmlns:a16="http://schemas.microsoft.com/office/drawing/2014/main" id="{3BB39AE7-368A-44BC-A834-1C39FA0BD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7" name="Line 374">
              <a:extLst>
                <a:ext uri="{FF2B5EF4-FFF2-40B4-BE49-F238E27FC236}">
                  <a16:creationId xmlns:a16="http://schemas.microsoft.com/office/drawing/2014/main" id="{6E2F219E-C1F9-4FB0-BB39-BBAA19287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68" name="Line 375">
              <a:extLst>
                <a:ext uri="{FF2B5EF4-FFF2-40B4-BE49-F238E27FC236}">
                  <a16:creationId xmlns:a16="http://schemas.microsoft.com/office/drawing/2014/main" id="{688DCDE9-312A-41B7-B252-56EBA3080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69" name="Rectangle 376">
              <a:extLst>
                <a:ext uri="{FF2B5EF4-FFF2-40B4-BE49-F238E27FC236}">
                  <a16:creationId xmlns:a16="http://schemas.microsoft.com/office/drawing/2014/main" id="{FD8B616C-92D8-4B9F-A883-11F9394CA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3690"/>
              <a:ext cx="48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0" name="Line 377">
              <a:extLst>
                <a:ext uri="{FF2B5EF4-FFF2-40B4-BE49-F238E27FC236}">
                  <a16:creationId xmlns:a16="http://schemas.microsoft.com/office/drawing/2014/main" id="{04CA1333-B220-4660-8319-8E6DDF264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0" y="3690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71" name="Rectangle 378">
              <a:extLst>
                <a:ext uri="{FF2B5EF4-FFF2-40B4-BE49-F238E27FC236}">
                  <a16:creationId xmlns:a16="http://schemas.microsoft.com/office/drawing/2014/main" id="{36BF8B33-96E1-4F21-A501-CB0A78860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3297"/>
              <a:ext cx="9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2" name="Line 379">
              <a:extLst>
                <a:ext uri="{FF2B5EF4-FFF2-40B4-BE49-F238E27FC236}">
                  <a16:creationId xmlns:a16="http://schemas.microsoft.com/office/drawing/2014/main" id="{0293AA8E-E15F-41AC-ABDA-0A89902FB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9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273" name="Oval 2">
            <a:extLst>
              <a:ext uri="{FF2B5EF4-FFF2-40B4-BE49-F238E27FC236}">
                <a16:creationId xmlns:a16="http://schemas.microsoft.com/office/drawing/2014/main" id="{F5E87275-8066-4D0F-BD97-A97FA73A7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17351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rgbClr val="1F497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</a:rPr>
              <a:t>a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74" name="Oval 3">
            <a:extLst>
              <a:ext uri="{FF2B5EF4-FFF2-40B4-BE49-F238E27FC236}">
                <a16:creationId xmlns:a16="http://schemas.microsoft.com/office/drawing/2014/main" id="{027A2A1B-D2FC-449E-B70E-A35838854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13" y="17351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rgbClr val="1F497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</a:rPr>
              <a:t>b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75" name="Oval 4">
            <a:extLst>
              <a:ext uri="{FF2B5EF4-FFF2-40B4-BE49-F238E27FC236}">
                <a16:creationId xmlns:a16="http://schemas.microsoft.com/office/drawing/2014/main" id="{65CA0D4E-86C8-40D6-AB06-BA2F0BE6E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21923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rgbClr val="1F497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</a:rPr>
              <a:t>c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76" name="Oval 5">
            <a:extLst>
              <a:ext uri="{FF2B5EF4-FFF2-40B4-BE49-F238E27FC236}">
                <a16:creationId xmlns:a16="http://schemas.microsoft.com/office/drawing/2014/main" id="{28BFA6D3-0EB4-4C2D-88ED-CE40EBC53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30305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rgbClr val="1F497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</a:rPr>
              <a:t>d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77" name="Oval 6">
            <a:extLst>
              <a:ext uri="{FF2B5EF4-FFF2-40B4-BE49-F238E27FC236}">
                <a16:creationId xmlns:a16="http://schemas.microsoft.com/office/drawing/2014/main" id="{C76A369F-B7A0-4977-8DEC-F7E1FD4E1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27257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rgbClr val="1F497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</a:rPr>
              <a:t>e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78" name="Oval 7">
            <a:extLst>
              <a:ext uri="{FF2B5EF4-FFF2-40B4-BE49-F238E27FC236}">
                <a16:creationId xmlns:a16="http://schemas.microsoft.com/office/drawing/2014/main" id="{0A73A7BA-B70D-46E4-88BC-AB648AFD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32591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rgbClr val="1F497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</a:rPr>
              <a:t>g</a:t>
            </a:r>
            <a:endParaRPr kumimoji="1" lang="en-US" altLang="zh-CN" sz="3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79" name="Oval 8">
            <a:extLst>
              <a:ext uri="{FF2B5EF4-FFF2-40B4-BE49-F238E27FC236}">
                <a16:creationId xmlns:a16="http://schemas.microsoft.com/office/drawing/2014/main" id="{2780B5AD-C258-4691-9EB4-B6348918C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8687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rgbClr val="1F497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80" name="Line 9">
            <a:extLst>
              <a:ext uri="{FF2B5EF4-FFF2-40B4-BE49-F238E27FC236}">
                <a16:creationId xmlns:a16="http://schemas.microsoft.com/office/drawing/2014/main" id="{07F340D3-470F-4A69-9436-04CC95EEE2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4413" y="1916113"/>
            <a:ext cx="18288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1" name="Line 10">
            <a:extLst>
              <a:ext uri="{FF2B5EF4-FFF2-40B4-BE49-F238E27FC236}">
                <a16:creationId xmlns:a16="http://schemas.microsoft.com/office/drawing/2014/main" id="{237383A7-8290-40C3-8163-5286AA64C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8213" y="2116138"/>
            <a:ext cx="1295400" cy="6858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2" name="Line 11">
            <a:extLst>
              <a:ext uri="{FF2B5EF4-FFF2-40B4-BE49-F238E27FC236}">
                <a16:creationId xmlns:a16="http://schemas.microsoft.com/office/drawing/2014/main" id="{19C9E80B-049E-44E9-8F31-F32CD4F07F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2213" y="2116138"/>
            <a:ext cx="457200" cy="609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3" name="Line 12">
            <a:extLst>
              <a:ext uri="{FF2B5EF4-FFF2-40B4-BE49-F238E27FC236}">
                <a16:creationId xmlns:a16="http://schemas.microsoft.com/office/drawing/2014/main" id="{41503188-B131-4E6C-ABC2-5AC9DE98B9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3413" y="2192338"/>
            <a:ext cx="152400" cy="10668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4" name="Line 13">
            <a:extLst>
              <a:ext uri="{FF2B5EF4-FFF2-40B4-BE49-F238E27FC236}">
                <a16:creationId xmlns:a16="http://schemas.microsoft.com/office/drawing/2014/main" id="{931FD6DF-5DE9-410D-97F0-A083341032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2013" y="3030538"/>
            <a:ext cx="1295400" cy="3810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5" name="Line 14">
            <a:extLst>
              <a:ext uri="{FF2B5EF4-FFF2-40B4-BE49-F238E27FC236}">
                <a16:creationId xmlns:a16="http://schemas.microsoft.com/office/drawing/2014/main" id="{76DE1A82-B9FE-437E-A653-2CCA2921A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4613" y="2954338"/>
            <a:ext cx="914400" cy="228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6" name="Line 15">
            <a:extLst>
              <a:ext uri="{FF2B5EF4-FFF2-40B4-BE49-F238E27FC236}">
                <a16:creationId xmlns:a16="http://schemas.microsoft.com/office/drawing/2014/main" id="{7F5D9824-CB48-40DE-A066-1C9025B34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0413" y="1963738"/>
            <a:ext cx="838200" cy="3048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7" name="Line 16">
            <a:extLst>
              <a:ext uri="{FF2B5EF4-FFF2-40B4-BE49-F238E27FC236}">
                <a16:creationId xmlns:a16="http://schemas.microsoft.com/office/drawing/2014/main" id="{CAE8AFEF-23C2-4E78-A537-615CA21DAA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0013" y="2573338"/>
            <a:ext cx="304800" cy="4572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8" name="Line 17">
            <a:extLst>
              <a:ext uri="{FF2B5EF4-FFF2-40B4-BE49-F238E27FC236}">
                <a16:creationId xmlns:a16="http://schemas.microsoft.com/office/drawing/2014/main" id="{6F35C03B-433C-42AA-8BA4-C4B569FB4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4213" y="2116138"/>
            <a:ext cx="533400" cy="990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9" name="Line 18">
            <a:extLst>
              <a:ext uri="{FF2B5EF4-FFF2-40B4-BE49-F238E27FC236}">
                <a16:creationId xmlns:a16="http://schemas.microsoft.com/office/drawing/2014/main" id="{E40480A2-962A-4BD4-9D8E-D473A2BA7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25" y="3552825"/>
            <a:ext cx="1219200" cy="4572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90" name="Line 19">
            <a:extLst>
              <a:ext uri="{FF2B5EF4-FFF2-40B4-BE49-F238E27FC236}">
                <a16:creationId xmlns:a16="http://schemas.microsoft.com/office/drawing/2014/main" id="{F7C9F3C3-3246-499C-972F-6C5F7348EB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8413" y="3335338"/>
            <a:ext cx="990600" cy="6858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91" name="Text Box 20">
            <a:extLst>
              <a:ext uri="{FF2B5EF4-FFF2-40B4-BE49-F238E27FC236}">
                <a16:creationId xmlns:a16="http://schemas.microsoft.com/office/drawing/2014/main" id="{2B93E50F-D786-406E-995D-08066FF28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813" y="1520825"/>
            <a:ext cx="5397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</a:rPr>
              <a:t>19</a:t>
            </a:r>
          </a:p>
        </p:txBody>
      </p:sp>
      <p:sp>
        <p:nvSpPr>
          <p:cNvPr id="292" name="Text Box 21">
            <a:extLst>
              <a:ext uri="{FF2B5EF4-FFF2-40B4-BE49-F238E27FC236}">
                <a16:creationId xmlns:a16="http://schemas.microsoft.com/office/drawing/2014/main" id="{81416778-1A31-4F6A-B07D-E179ED300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413" y="16589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93" name="Text Box 22">
            <a:extLst>
              <a:ext uri="{FF2B5EF4-FFF2-40B4-BE49-F238E27FC236}">
                <a16:creationId xmlns:a16="http://schemas.microsoft.com/office/drawing/2014/main" id="{68950B76-7ED3-4B09-BB82-286300FFE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196373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294" name="Text Box 23">
            <a:extLst>
              <a:ext uri="{FF2B5EF4-FFF2-40B4-BE49-F238E27FC236}">
                <a16:creationId xmlns:a16="http://schemas.microsoft.com/office/drawing/2014/main" id="{E9893D7D-A16D-41FE-9B1E-AC727DD0E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3" y="242093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</a:rPr>
              <a:t>18</a:t>
            </a:r>
          </a:p>
        </p:txBody>
      </p:sp>
      <p:sp>
        <p:nvSpPr>
          <p:cNvPr id="295" name="Text Box 24">
            <a:extLst>
              <a:ext uri="{FF2B5EF4-FFF2-40B4-BE49-F238E27FC236}">
                <a16:creationId xmlns:a16="http://schemas.microsoft.com/office/drawing/2014/main" id="{91120C7E-353A-420A-AB13-D764C768A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213" y="341153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</a:rPr>
              <a:t>27</a:t>
            </a:r>
          </a:p>
        </p:txBody>
      </p:sp>
      <p:sp>
        <p:nvSpPr>
          <p:cNvPr id="296" name="Text Box 25">
            <a:extLst>
              <a:ext uri="{FF2B5EF4-FFF2-40B4-BE49-F238E27FC236}">
                <a16:creationId xmlns:a16="http://schemas.microsoft.com/office/drawing/2014/main" id="{54697B8D-3D7F-4484-9934-B9ACEC942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13" y="284638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297" name="Text Box 26">
            <a:extLst>
              <a:ext uri="{FF2B5EF4-FFF2-40B4-BE49-F238E27FC236}">
                <a16:creationId xmlns:a16="http://schemas.microsoft.com/office/drawing/2014/main" id="{72786588-8DAC-4095-882E-7960FEC3F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13" y="2663825"/>
            <a:ext cx="3619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98" name="Text Box 27">
            <a:extLst>
              <a:ext uri="{FF2B5EF4-FFF2-40B4-BE49-F238E27FC236}">
                <a16:creationId xmlns:a16="http://schemas.microsoft.com/office/drawing/2014/main" id="{B6006582-D024-40C6-A79D-67BAFEC78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13" y="3273425"/>
            <a:ext cx="5397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</a:rPr>
              <a:t>21</a:t>
            </a:r>
          </a:p>
        </p:txBody>
      </p:sp>
      <p:sp>
        <p:nvSpPr>
          <p:cNvPr id="299" name="Text Box 28">
            <a:extLst>
              <a:ext uri="{FF2B5EF4-FFF2-40B4-BE49-F238E27FC236}">
                <a16:creationId xmlns:a16="http://schemas.microsoft.com/office/drawing/2014/main" id="{A33C7EA6-42E1-49F3-9A2E-BE6C55293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413" y="26495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00" name="Line 30">
            <a:extLst>
              <a:ext uri="{FF2B5EF4-FFF2-40B4-BE49-F238E27FC236}">
                <a16:creationId xmlns:a16="http://schemas.microsoft.com/office/drawing/2014/main" id="{AFBAED6A-1649-4206-B6E1-4C07050DD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0" y="2952750"/>
            <a:ext cx="914400" cy="2286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01" name="Line 32">
            <a:extLst>
              <a:ext uri="{FF2B5EF4-FFF2-40B4-BE49-F238E27FC236}">
                <a16:creationId xmlns:a16="http://schemas.microsoft.com/office/drawing/2014/main" id="{B379549D-3360-4483-BBF2-114CBC503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5513" y="2108200"/>
            <a:ext cx="1295400" cy="6858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02" name="Text Box 33">
            <a:extLst>
              <a:ext uri="{FF2B5EF4-FFF2-40B4-BE49-F238E27FC236}">
                <a16:creationId xmlns:a16="http://schemas.microsoft.com/office/drawing/2014/main" id="{F48E0C62-3B20-46AA-BAF4-AD1C0B8CA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3" y="196373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303" name="Line 35">
            <a:extLst>
              <a:ext uri="{FF2B5EF4-FFF2-40B4-BE49-F238E27FC236}">
                <a16:creationId xmlns:a16="http://schemas.microsoft.com/office/drawing/2014/main" id="{09ACA177-D3B3-4853-A792-4F53080DF1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3188" y="2579688"/>
            <a:ext cx="304800" cy="4572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04" name="Line 37">
            <a:extLst>
              <a:ext uri="{FF2B5EF4-FFF2-40B4-BE49-F238E27FC236}">
                <a16:creationId xmlns:a16="http://schemas.microsoft.com/office/drawing/2014/main" id="{E678F47C-E285-42E6-85E1-3E4BD7F9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7875" y="1965325"/>
            <a:ext cx="838200" cy="3048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05" name="Text Box 39">
            <a:extLst>
              <a:ext uri="{FF2B5EF4-FFF2-40B4-BE49-F238E27FC236}">
                <a16:creationId xmlns:a16="http://schemas.microsoft.com/office/drawing/2014/main" id="{54BE20A3-97CA-41EC-986E-A318FD99B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613" y="22685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29" name="Line 69">
            <a:extLst>
              <a:ext uri="{FF2B5EF4-FFF2-40B4-BE49-F238E27FC236}">
                <a16:creationId xmlns:a16="http://schemas.microsoft.com/office/drawing/2014/main" id="{01AF1598-D183-4A68-9182-3A2103F01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5188" y="3024188"/>
            <a:ext cx="1295400" cy="3810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33" name="Line 73">
            <a:extLst>
              <a:ext uri="{FF2B5EF4-FFF2-40B4-BE49-F238E27FC236}">
                <a16:creationId xmlns:a16="http://schemas.microsoft.com/office/drawing/2014/main" id="{92A3B62C-843C-4231-A883-BF1E62D08D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3175" y="3305175"/>
            <a:ext cx="1012825" cy="701675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34" name="Oval 29">
            <a:extLst>
              <a:ext uri="{FF2B5EF4-FFF2-40B4-BE49-F238E27FC236}">
                <a16:creationId xmlns:a16="http://schemas.microsoft.com/office/drawing/2014/main" id="{47AFFFD0-EE39-4FCE-BD42-2D64AF032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3" y="1736725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35" name="Oval 36">
            <a:extLst>
              <a:ext uri="{FF2B5EF4-FFF2-40B4-BE49-F238E27FC236}">
                <a16:creationId xmlns:a16="http://schemas.microsoft.com/office/drawing/2014/main" id="{AACB9BEE-024F-4FFD-BCE4-E251B5702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963" y="2187575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36" name="Oval 38">
            <a:extLst>
              <a:ext uri="{FF2B5EF4-FFF2-40B4-BE49-F238E27FC236}">
                <a16:creationId xmlns:a16="http://schemas.microsoft.com/office/drawing/2014/main" id="{347D4E5F-2AC7-4B99-954C-BBBC4AD80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13" y="1728788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b</a:t>
            </a:r>
            <a:endParaRPr kumimoji="1" lang="en-US" altLang="zh-CN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37" name="Oval 75">
            <a:extLst>
              <a:ext uri="{FF2B5EF4-FFF2-40B4-BE49-F238E27FC236}">
                <a16:creationId xmlns:a16="http://schemas.microsoft.com/office/drawing/2014/main" id="{5E76E4F0-7D37-40CE-B516-547283673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0" y="3251200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g</a:t>
            </a:r>
            <a:endParaRPr kumimoji="1" lang="en-US" altLang="zh-CN" sz="36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338" name="Oval 77">
            <a:extLst>
              <a:ext uri="{FF2B5EF4-FFF2-40B4-BE49-F238E27FC236}">
                <a16:creationId xmlns:a16="http://schemas.microsoft.com/office/drawing/2014/main" id="{94F03E99-BECF-4092-95A9-28DC420A8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3875088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2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339" name="Oval 31">
            <a:extLst>
              <a:ext uri="{FF2B5EF4-FFF2-40B4-BE49-F238E27FC236}">
                <a16:creationId xmlns:a16="http://schemas.microsoft.com/office/drawing/2014/main" id="{A9198FB9-7DD9-42BE-A639-3C2A87862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2719388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e</a:t>
            </a:r>
            <a:endParaRPr kumimoji="1" lang="en-US" altLang="zh-CN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40" name="Oval 34">
            <a:extLst>
              <a:ext uri="{FF2B5EF4-FFF2-40B4-BE49-F238E27FC236}">
                <a16:creationId xmlns:a16="http://schemas.microsoft.com/office/drawing/2014/main" id="{CFB787BE-6736-4A72-BF68-5CA5D1521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3027363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41" name="文本框 340">
            <a:extLst>
              <a:ext uri="{FF2B5EF4-FFF2-40B4-BE49-F238E27FC236}">
                <a16:creationId xmlns:a16="http://schemas.microsoft.com/office/drawing/2014/main" id="{2C5B1D1C-6109-431F-8DC9-16A5FAD41638}"/>
              </a:ext>
            </a:extLst>
          </p:cNvPr>
          <p:cNvSpPr txBox="1"/>
          <p:nvPr/>
        </p:nvSpPr>
        <p:spPr>
          <a:xfrm>
            <a:off x="1480561" y="579627"/>
            <a:ext cx="9100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示例：从点</a:t>
            </a:r>
            <a:r>
              <a:rPr lang="en-US" altLang="zh-CN" sz="2800" dirty="0"/>
              <a:t>g</a:t>
            </a:r>
            <a:r>
              <a:rPr lang="zh-CN" altLang="en-US" sz="2800" dirty="0"/>
              <a:t>开始的，利用</a:t>
            </a:r>
            <a:r>
              <a:rPr lang="en-US" altLang="zh-CN" sz="2800" dirty="0"/>
              <a:t>prim</a:t>
            </a:r>
            <a:r>
              <a:rPr lang="zh-CN" altLang="en-US" sz="2800" dirty="0"/>
              <a:t>算法，生成最小生成树</a:t>
            </a:r>
          </a:p>
        </p:txBody>
      </p:sp>
      <p:sp>
        <p:nvSpPr>
          <p:cNvPr id="342" name="文本框 341">
            <a:extLst>
              <a:ext uri="{FF2B5EF4-FFF2-40B4-BE49-F238E27FC236}">
                <a16:creationId xmlns:a16="http://schemas.microsoft.com/office/drawing/2014/main" id="{D06E15DB-52A2-482C-9895-CAA6E7A594FF}"/>
              </a:ext>
            </a:extLst>
          </p:cNvPr>
          <p:cNvSpPr txBox="1"/>
          <p:nvPr/>
        </p:nvSpPr>
        <p:spPr>
          <a:xfrm>
            <a:off x="3928268" y="4639381"/>
            <a:ext cx="511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CF8981CD-5A26-4100-91C0-E1759B87FC3E}"/>
              </a:ext>
            </a:extLst>
          </p:cNvPr>
          <p:cNvSpPr txBox="1"/>
          <p:nvPr/>
        </p:nvSpPr>
        <p:spPr>
          <a:xfrm>
            <a:off x="4828381" y="4595574"/>
            <a:ext cx="511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80BD4E23-65AF-4994-B512-79CA5A56FA40}"/>
              </a:ext>
            </a:extLst>
          </p:cNvPr>
          <p:cNvSpPr txBox="1"/>
          <p:nvPr/>
        </p:nvSpPr>
        <p:spPr>
          <a:xfrm>
            <a:off x="5529647" y="4595573"/>
            <a:ext cx="511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345" name="文本框 344">
            <a:extLst>
              <a:ext uri="{FF2B5EF4-FFF2-40B4-BE49-F238E27FC236}">
                <a16:creationId xmlns:a16="http://schemas.microsoft.com/office/drawing/2014/main" id="{E120A2C7-4892-4843-9CAB-E44462587004}"/>
              </a:ext>
            </a:extLst>
          </p:cNvPr>
          <p:cNvSpPr txBox="1"/>
          <p:nvPr/>
        </p:nvSpPr>
        <p:spPr>
          <a:xfrm>
            <a:off x="6327775" y="4586697"/>
            <a:ext cx="511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4F52BBCD-88B0-461D-B811-4FDBA5562FB5}"/>
              </a:ext>
            </a:extLst>
          </p:cNvPr>
          <p:cNvSpPr txBox="1"/>
          <p:nvPr/>
        </p:nvSpPr>
        <p:spPr>
          <a:xfrm>
            <a:off x="7137530" y="4578760"/>
            <a:ext cx="511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</a:t>
            </a:r>
            <a:endParaRPr lang="zh-CN" altLang="en-US" sz="3200" dirty="0"/>
          </a:p>
        </p:txBody>
      </p:sp>
      <p:sp>
        <p:nvSpPr>
          <p:cNvPr id="347" name="文本框 346">
            <a:extLst>
              <a:ext uri="{FF2B5EF4-FFF2-40B4-BE49-F238E27FC236}">
                <a16:creationId xmlns:a16="http://schemas.microsoft.com/office/drawing/2014/main" id="{4300D391-F7AB-4A31-936A-A53ECE37BE13}"/>
              </a:ext>
            </a:extLst>
          </p:cNvPr>
          <p:cNvSpPr txBox="1"/>
          <p:nvPr/>
        </p:nvSpPr>
        <p:spPr>
          <a:xfrm>
            <a:off x="7913818" y="4586217"/>
            <a:ext cx="511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0244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animBg="1"/>
      <p:bldP spid="301" grpId="0" animBg="1"/>
      <p:bldP spid="303" grpId="0" animBg="1"/>
      <p:bldP spid="304" grpId="0" animBg="1"/>
      <p:bldP spid="329" grpId="0" animBg="1"/>
      <p:bldP spid="333" grpId="0" animBg="1"/>
      <p:bldP spid="334" grpId="0" animBg="1" autoUpdateAnimBg="0"/>
      <p:bldP spid="335" grpId="0" animBg="1" autoUpdateAnimBg="0"/>
      <p:bldP spid="336" grpId="0" animBg="1" autoUpdateAnimBg="0"/>
      <p:bldP spid="337" grpId="0" animBg="1" autoUpdateAnimBg="0"/>
      <p:bldP spid="338" grpId="0" animBg="1" autoUpdateAnimBg="0"/>
      <p:bldP spid="339" grpId="0" animBg="1" autoUpdateAnimBg="0"/>
      <p:bldP spid="34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1E460-6053-4A52-A454-D98F51AF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BB27E-BB91-4E23-9ECA-A79E135C1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2800" dirty="0"/>
              <a:t>4-2 </a:t>
            </a:r>
            <a:r>
              <a:rPr lang="zh-CN" altLang="zh-CN" sz="2800" dirty="0"/>
              <a:t>采用</a:t>
            </a:r>
            <a:r>
              <a:rPr lang="zh-CN" altLang="zh-CN" sz="2800" dirty="0">
                <a:solidFill>
                  <a:srgbClr val="FF0000"/>
                </a:solidFill>
              </a:rPr>
              <a:t>邻接表</a:t>
            </a:r>
            <a:r>
              <a:rPr lang="zh-CN" altLang="zh-CN" sz="2800" dirty="0"/>
              <a:t>存储结构，设计一个算法，判别</a:t>
            </a:r>
            <a:r>
              <a:rPr lang="zh-CN" altLang="zh-CN" sz="2800" dirty="0">
                <a:solidFill>
                  <a:srgbClr val="FF0000"/>
                </a:solidFill>
              </a:rPr>
              <a:t>无向图</a:t>
            </a:r>
            <a:r>
              <a:rPr lang="en-US" altLang="zh-CN" sz="2800" dirty="0">
                <a:solidFill>
                  <a:srgbClr val="FF0000"/>
                </a:solidFill>
              </a:rPr>
              <a:t>G</a:t>
            </a:r>
            <a:r>
              <a:rPr lang="zh-CN" altLang="zh-CN" sz="2800" dirty="0"/>
              <a:t>中</a:t>
            </a:r>
            <a:r>
              <a:rPr lang="zh-CN" altLang="zh-CN" sz="2800" dirty="0">
                <a:solidFill>
                  <a:srgbClr val="FF0000"/>
                </a:solidFill>
              </a:rPr>
              <a:t>指定的两个顶点之间</a:t>
            </a:r>
            <a:r>
              <a:rPr lang="zh-CN" altLang="zh-CN" sz="2800" dirty="0"/>
              <a:t>是否存在</a:t>
            </a:r>
            <a:r>
              <a:rPr lang="zh-CN" altLang="zh-CN" sz="2800" dirty="0">
                <a:solidFill>
                  <a:srgbClr val="FF0000"/>
                </a:solidFill>
              </a:rPr>
              <a:t>一条长度为</a:t>
            </a:r>
            <a:r>
              <a:rPr lang="en-US" altLang="zh-CN" sz="2800" dirty="0">
                <a:solidFill>
                  <a:srgbClr val="FF0000"/>
                </a:solidFill>
              </a:rPr>
              <a:t>k</a:t>
            </a:r>
            <a:r>
              <a:rPr lang="zh-CN" altLang="zh-CN" sz="2800" dirty="0">
                <a:solidFill>
                  <a:srgbClr val="FF0000"/>
                </a:solidFill>
              </a:rPr>
              <a:t>的简单路径</a:t>
            </a:r>
            <a:r>
              <a:rPr lang="zh-CN" altLang="zh-CN" sz="2800" dirty="0"/>
              <a:t>。注：简单路径是指顶点序列中不含有重复的顶点。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同作业 </a:t>
            </a:r>
            <a:r>
              <a:rPr lang="en-US" altLang="zh-CN" sz="2800" dirty="0"/>
              <a:t>4.16</a:t>
            </a:r>
            <a:r>
              <a:rPr lang="zh-CN" altLang="en-US" sz="2800" dirty="0"/>
              <a:t>（</a:t>
            </a:r>
            <a:r>
              <a:rPr lang="en-US" altLang="zh-CN" sz="2800" dirty="0"/>
              <a:t>4.16</a:t>
            </a:r>
            <a:r>
              <a:rPr lang="zh-CN" altLang="en-US" sz="2800" dirty="0"/>
              <a:t>可以省略不做啦）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52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内容占位符 39"/>
          <p:cNvSpPr>
            <a:spLocks noGrp="1"/>
          </p:cNvSpPr>
          <p:nvPr>
            <p:ph idx="1"/>
          </p:nvPr>
        </p:nvSpPr>
        <p:spPr>
          <a:xfrm>
            <a:off x="6096000" y="182566"/>
            <a:ext cx="5350594" cy="1111246"/>
          </a:xfrm>
        </p:spPr>
        <p:txBody>
          <a:bodyPr>
            <a:normAutofit/>
          </a:bodyPr>
          <a:lstStyle/>
          <a:p>
            <a:pPr algn="l">
              <a:lnSpc>
                <a:spcPct val="105000"/>
              </a:lnSpc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例</a:t>
            </a:r>
            <a:r>
              <a:rPr kumimoji="1" lang="zh-CN" altLang="en-US" dirty="0">
                <a:solidFill>
                  <a:srgbClr val="800000"/>
                </a:solidFill>
                <a:latin typeface="楷体" pitchFamily="49" charset="-122"/>
              </a:rPr>
              <a:t>   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求一条从顶点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u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到顶点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v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的简单路径 </a:t>
            </a:r>
            <a:r>
              <a:rPr kumimoji="1" lang="en-US" altLang="zh-CN" dirty="0">
                <a:solidFill>
                  <a:srgbClr val="800000"/>
                </a:solidFill>
                <a:latin typeface="楷体" pitchFamily="49" charset="-122"/>
              </a:rPr>
              <a:t>(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如求从顶点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b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到顶点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的一条简单路径</a:t>
            </a:r>
            <a:r>
              <a:rPr kumimoji="1" lang="en-US" altLang="zh-CN" dirty="0">
                <a:solidFill>
                  <a:srgbClr val="800000"/>
                </a:solidFill>
                <a:latin typeface="楷体" pitchFamily="49" charset="-122"/>
              </a:rPr>
              <a:t>)</a:t>
            </a:r>
            <a:r>
              <a:rPr kumimoji="1" lang="zh-CN" altLang="en-US" dirty="0">
                <a:latin typeface="楷体" pitchFamily="49" charset="-122"/>
              </a:rPr>
              <a:t>。</a:t>
            </a: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0"/>
          </p:nvPr>
        </p:nvSpPr>
        <p:spPr>
          <a:xfrm>
            <a:off x="9124080" y="5883275"/>
            <a:ext cx="2743200" cy="365125"/>
          </a:xfrm>
        </p:spPr>
        <p:txBody>
          <a:bodyPr/>
          <a:lstStyle/>
          <a:p>
            <a:pPr>
              <a:defRPr/>
            </a:pPr>
            <a:fld id="{156110EB-EC8A-4E43-8AFD-9362CED2059F}" type="slidenum">
              <a:rPr lang="zh-CN" altLang="en-US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84997" name="Oval 4"/>
          <p:cNvSpPr>
            <a:spLocks noChangeArrowheads="1"/>
          </p:cNvSpPr>
          <p:nvPr/>
        </p:nvSpPr>
        <p:spPr bwMode="auto">
          <a:xfrm>
            <a:off x="9089156" y="3333750"/>
            <a:ext cx="533400" cy="457200"/>
          </a:xfrm>
          <a:prstGeom prst="ellipse">
            <a:avLst/>
          </a:prstGeom>
          <a:solidFill>
            <a:srgbClr val="FFFF99">
              <a:alpha val="79999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84998" name="Oval 5"/>
          <p:cNvSpPr>
            <a:spLocks noChangeArrowheads="1"/>
          </p:cNvSpPr>
          <p:nvPr/>
        </p:nvSpPr>
        <p:spPr bwMode="auto">
          <a:xfrm>
            <a:off x="7946156" y="2571750"/>
            <a:ext cx="533400" cy="457200"/>
          </a:xfrm>
          <a:prstGeom prst="ellipse">
            <a:avLst/>
          </a:prstGeom>
          <a:solidFill>
            <a:srgbClr val="33CCCC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b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84999" name="Oval 6"/>
          <p:cNvSpPr>
            <a:spLocks noChangeArrowheads="1"/>
          </p:cNvSpPr>
          <p:nvPr/>
        </p:nvSpPr>
        <p:spPr bwMode="auto">
          <a:xfrm>
            <a:off x="7184156" y="44767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85000" name="Oval 7"/>
          <p:cNvSpPr>
            <a:spLocks noChangeArrowheads="1"/>
          </p:cNvSpPr>
          <p:nvPr/>
        </p:nvSpPr>
        <p:spPr bwMode="auto">
          <a:xfrm>
            <a:off x="8479556" y="44767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85001" name="Oval 8"/>
          <p:cNvSpPr>
            <a:spLocks noChangeArrowheads="1"/>
          </p:cNvSpPr>
          <p:nvPr/>
        </p:nvSpPr>
        <p:spPr bwMode="auto">
          <a:xfrm>
            <a:off x="9622556" y="4476750"/>
            <a:ext cx="533400" cy="457200"/>
          </a:xfrm>
          <a:prstGeom prst="ellipse">
            <a:avLst/>
          </a:prstGeom>
          <a:solidFill>
            <a:srgbClr val="FFFF99">
              <a:alpha val="79999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e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85002" name="Oval 9"/>
          <p:cNvSpPr>
            <a:spLocks noChangeArrowheads="1"/>
          </p:cNvSpPr>
          <p:nvPr/>
        </p:nvSpPr>
        <p:spPr bwMode="auto">
          <a:xfrm>
            <a:off x="10913193" y="44767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85003" name="Oval 10"/>
          <p:cNvSpPr>
            <a:spLocks noChangeArrowheads="1"/>
          </p:cNvSpPr>
          <p:nvPr/>
        </p:nvSpPr>
        <p:spPr bwMode="auto">
          <a:xfrm>
            <a:off x="10003556" y="22669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g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85004" name="Oval 11"/>
          <p:cNvSpPr>
            <a:spLocks noChangeArrowheads="1"/>
          </p:cNvSpPr>
          <p:nvPr/>
        </p:nvSpPr>
        <p:spPr bwMode="auto">
          <a:xfrm>
            <a:off x="8022356" y="55435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h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85005" name="Oval 12"/>
          <p:cNvSpPr>
            <a:spLocks noChangeArrowheads="1"/>
          </p:cNvSpPr>
          <p:nvPr/>
        </p:nvSpPr>
        <p:spPr bwMode="auto">
          <a:xfrm>
            <a:off x="10003556" y="5543550"/>
            <a:ext cx="533400" cy="457200"/>
          </a:xfrm>
          <a:prstGeom prst="ellipse">
            <a:avLst/>
          </a:prstGeom>
          <a:solidFill>
            <a:srgbClr val="33CCCC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k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85006" name="Line 13"/>
          <p:cNvSpPr>
            <a:spLocks noChangeShapeType="1"/>
          </p:cNvSpPr>
          <p:nvPr/>
        </p:nvSpPr>
        <p:spPr bwMode="auto">
          <a:xfrm>
            <a:off x="8403356" y="2952750"/>
            <a:ext cx="762000" cy="4572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07" name="Line 14"/>
          <p:cNvSpPr>
            <a:spLocks noChangeShapeType="1"/>
          </p:cNvSpPr>
          <p:nvPr/>
        </p:nvSpPr>
        <p:spPr bwMode="auto">
          <a:xfrm flipH="1">
            <a:off x="7488956" y="3562350"/>
            <a:ext cx="1600200" cy="9144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08" name="Line 15"/>
          <p:cNvSpPr>
            <a:spLocks noChangeShapeType="1"/>
          </p:cNvSpPr>
          <p:nvPr/>
        </p:nvSpPr>
        <p:spPr bwMode="auto">
          <a:xfrm flipH="1">
            <a:off x="8847856" y="3740150"/>
            <a:ext cx="381000" cy="7620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09" name="Line 16"/>
          <p:cNvSpPr>
            <a:spLocks noChangeShapeType="1"/>
          </p:cNvSpPr>
          <p:nvPr/>
        </p:nvSpPr>
        <p:spPr bwMode="auto">
          <a:xfrm>
            <a:off x="9489206" y="3714750"/>
            <a:ext cx="304800" cy="7620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0" name="Line 17"/>
          <p:cNvSpPr>
            <a:spLocks noChangeShapeType="1"/>
          </p:cNvSpPr>
          <p:nvPr/>
        </p:nvSpPr>
        <p:spPr bwMode="auto">
          <a:xfrm>
            <a:off x="9622556" y="3562350"/>
            <a:ext cx="1447800" cy="9144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1" name="Line 18"/>
          <p:cNvSpPr>
            <a:spLocks noChangeShapeType="1"/>
          </p:cNvSpPr>
          <p:nvPr/>
        </p:nvSpPr>
        <p:spPr bwMode="auto">
          <a:xfrm flipH="1">
            <a:off x="9546356" y="2724150"/>
            <a:ext cx="609600" cy="6858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2" name="Line 19"/>
          <p:cNvSpPr>
            <a:spLocks noChangeShapeType="1"/>
          </p:cNvSpPr>
          <p:nvPr/>
        </p:nvSpPr>
        <p:spPr bwMode="auto">
          <a:xfrm flipH="1">
            <a:off x="8377956" y="4933950"/>
            <a:ext cx="304800" cy="6096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3" name="Line 20"/>
          <p:cNvSpPr>
            <a:spLocks noChangeShapeType="1"/>
          </p:cNvSpPr>
          <p:nvPr/>
        </p:nvSpPr>
        <p:spPr bwMode="auto">
          <a:xfrm>
            <a:off x="9921006" y="4919663"/>
            <a:ext cx="228600" cy="6858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4" name="Line 21"/>
          <p:cNvSpPr>
            <a:spLocks noChangeShapeType="1"/>
          </p:cNvSpPr>
          <p:nvPr/>
        </p:nvSpPr>
        <p:spPr bwMode="auto">
          <a:xfrm flipH="1">
            <a:off x="7442918" y="2976563"/>
            <a:ext cx="604838" cy="15113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5" name="Line 22"/>
          <p:cNvSpPr>
            <a:spLocks noChangeShapeType="1"/>
          </p:cNvSpPr>
          <p:nvPr/>
        </p:nvSpPr>
        <p:spPr bwMode="auto">
          <a:xfrm>
            <a:off x="7471493" y="4903788"/>
            <a:ext cx="609600" cy="6858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6" name="Line 23"/>
          <p:cNvSpPr>
            <a:spLocks noChangeShapeType="1"/>
          </p:cNvSpPr>
          <p:nvPr/>
        </p:nvSpPr>
        <p:spPr bwMode="auto">
          <a:xfrm flipV="1">
            <a:off x="8479556" y="2495550"/>
            <a:ext cx="1524000" cy="2286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7" name="Line 24"/>
          <p:cNvSpPr>
            <a:spLocks noChangeShapeType="1"/>
          </p:cNvSpPr>
          <p:nvPr/>
        </p:nvSpPr>
        <p:spPr bwMode="auto">
          <a:xfrm>
            <a:off x="10536956" y="2495550"/>
            <a:ext cx="685800" cy="19812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8" name="Line 25"/>
          <p:cNvSpPr>
            <a:spLocks noChangeShapeType="1"/>
          </p:cNvSpPr>
          <p:nvPr/>
        </p:nvSpPr>
        <p:spPr bwMode="auto">
          <a:xfrm flipH="1">
            <a:off x="10536956" y="4933950"/>
            <a:ext cx="609600" cy="7620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4" name="Line 28"/>
          <p:cNvSpPr>
            <a:spLocks noChangeShapeType="1"/>
          </p:cNvSpPr>
          <p:nvPr/>
        </p:nvSpPr>
        <p:spPr bwMode="auto">
          <a:xfrm flipH="1">
            <a:off x="7471494" y="2976563"/>
            <a:ext cx="576263" cy="15113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5" name="Line 29"/>
          <p:cNvSpPr>
            <a:spLocks noChangeShapeType="1"/>
          </p:cNvSpPr>
          <p:nvPr/>
        </p:nvSpPr>
        <p:spPr bwMode="auto">
          <a:xfrm>
            <a:off x="7511181" y="4919663"/>
            <a:ext cx="609600" cy="6858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6" name="Line 30"/>
          <p:cNvSpPr>
            <a:spLocks noChangeShapeType="1"/>
          </p:cNvSpPr>
          <p:nvPr/>
        </p:nvSpPr>
        <p:spPr bwMode="auto">
          <a:xfrm flipH="1">
            <a:off x="8392243" y="4935538"/>
            <a:ext cx="304800" cy="609600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7" name="Line 31"/>
          <p:cNvSpPr>
            <a:spLocks noChangeShapeType="1"/>
          </p:cNvSpPr>
          <p:nvPr/>
        </p:nvSpPr>
        <p:spPr bwMode="auto">
          <a:xfrm flipH="1">
            <a:off x="8839918" y="3779839"/>
            <a:ext cx="355600" cy="708025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8" name="Line 32"/>
          <p:cNvSpPr>
            <a:spLocks noChangeShapeType="1"/>
          </p:cNvSpPr>
          <p:nvPr/>
        </p:nvSpPr>
        <p:spPr bwMode="auto">
          <a:xfrm>
            <a:off x="9495556" y="3743325"/>
            <a:ext cx="304800" cy="762000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9" name="Line 33"/>
          <p:cNvSpPr>
            <a:spLocks noChangeShapeType="1"/>
          </p:cNvSpPr>
          <p:nvPr/>
        </p:nvSpPr>
        <p:spPr bwMode="auto">
          <a:xfrm>
            <a:off x="9908306" y="4932364"/>
            <a:ext cx="214312" cy="631825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92" name="Line 36"/>
          <p:cNvSpPr>
            <a:spLocks noChangeShapeType="1"/>
          </p:cNvSpPr>
          <p:nvPr/>
        </p:nvSpPr>
        <p:spPr bwMode="auto">
          <a:xfrm>
            <a:off x="8466856" y="2892425"/>
            <a:ext cx="735012" cy="444500"/>
          </a:xfrm>
          <a:prstGeom prst="line">
            <a:avLst/>
          </a:prstGeom>
          <a:noFill/>
          <a:ln w="57150" cap="sq">
            <a:solidFill>
              <a:srgbClr val="A04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93" name="Line 37"/>
          <p:cNvSpPr>
            <a:spLocks noChangeShapeType="1"/>
          </p:cNvSpPr>
          <p:nvPr/>
        </p:nvSpPr>
        <p:spPr bwMode="auto">
          <a:xfrm>
            <a:off x="9576518" y="3689351"/>
            <a:ext cx="304800" cy="773113"/>
          </a:xfrm>
          <a:prstGeom prst="line">
            <a:avLst/>
          </a:prstGeom>
          <a:noFill/>
          <a:ln w="57150" cap="sq">
            <a:solidFill>
              <a:srgbClr val="A04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94" name="Line 38"/>
          <p:cNvSpPr>
            <a:spLocks noChangeShapeType="1"/>
          </p:cNvSpPr>
          <p:nvPr/>
        </p:nvSpPr>
        <p:spPr bwMode="auto">
          <a:xfrm>
            <a:off x="10005143" y="4913313"/>
            <a:ext cx="215900" cy="620712"/>
          </a:xfrm>
          <a:prstGeom prst="line">
            <a:avLst/>
          </a:prstGeom>
          <a:noFill/>
          <a:ln w="57150" cap="sq">
            <a:solidFill>
              <a:srgbClr val="A04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9A69E8-9704-4DC6-9675-1ACFDAC211DF}"/>
              </a:ext>
            </a:extLst>
          </p:cNvPr>
          <p:cNvSpPr/>
          <p:nvPr/>
        </p:nvSpPr>
        <p:spPr>
          <a:xfrm>
            <a:off x="311148" y="554662"/>
            <a:ext cx="812078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buClr>
                <a:prstClr val="black"/>
              </a:buClr>
            </a:pPr>
            <a:r>
              <a:rPr lang="zh-CN" altLang="en-US" sz="2400" cap="all" dirty="0">
                <a:solidFill>
                  <a:srgbClr val="008000"/>
                </a:solidFill>
              </a:rPr>
              <a:t>例  </a:t>
            </a:r>
            <a:r>
              <a:rPr lang="zh-CN" altLang="en-US" sz="2400" cap="all" dirty="0">
                <a:solidFill>
                  <a:prstClr val="white">
                    <a:lumMod val="50000"/>
                  </a:prstClr>
                </a:solidFill>
              </a:rPr>
              <a:t>深度优先搜索遍历连通图</a:t>
            </a: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G</a:t>
            </a:r>
            <a:r>
              <a:rPr lang="zh-CN" altLang="en-US" sz="2400" cap="all" dirty="0">
                <a:solidFill>
                  <a:prstClr val="white">
                    <a:lumMod val="50000"/>
                  </a:prstClr>
                </a:solidFill>
              </a:rPr>
              <a:t>，求得一条从顶点</a:t>
            </a: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u</a:t>
            </a:r>
            <a:r>
              <a:rPr lang="zh-CN" altLang="en-US" sz="2400" cap="all" dirty="0">
                <a:solidFill>
                  <a:prstClr val="white">
                    <a:lumMod val="50000"/>
                  </a:prstClr>
                </a:solidFill>
              </a:rPr>
              <a:t>到</a:t>
            </a: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v</a:t>
            </a:r>
            <a:r>
              <a:rPr lang="zh-CN" altLang="en-US" sz="2400" cap="all" dirty="0">
                <a:solidFill>
                  <a:prstClr val="white">
                    <a:lumMod val="50000"/>
                  </a:prstClr>
                </a:solidFill>
              </a:rPr>
              <a:t>的简单路径。</a:t>
            </a:r>
          </a:p>
          <a:p>
            <a:pPr lvl="0" defTabSz="914400">
              <a:buClr>
                <a:prstClr val="black"/>
              </a:buClr>
            </a:pP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int </a:t>
            </a:r>
            <a:r>
              <a:rPr lang="en-US" altLang="zh-CN" sz="2400" cap="all" dirty="0" err="1">
                <a:solidFill>
                  <a:prstClr val="white">
                    <a:lumMod val="50000"/>
                  </a:prstClr>
                </a:solidFill>
              </a:rPr>
              <a:t>DFS_path</a:t>
            </a: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en-US" altLang="zh-CN" sz="2400" cap="all" dirty="0" err="1">
                <a:solidFill>
                  <a:prstClr val="white">
                    <a:lumMod val="50000"/>
                  </a:prstClr>
                </a:solidFill>
              </a:rPr>
              <a:t>AList</a:t>
            </a: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zh-CN" sz="2400" cap="all" dirty="0" err="1">
                <a:solidFill>
                  <a:prstClr val="white">
                    <a:lumMod val="50000"/>
                  </a:prstClr>
                </a:solidFill>
              </a:rPr>
              <a:t>G,Type</a:t>
            </a: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zh-CN" sz="2400" cap="all" dirty="0" err="1">
                <a:solidFill>
                  <a:prstClr val="white">
                    <a:lumMod val="50000"/>
                  </a:prstClr>
                </a:solidFill>
              </a:rPr>
              <a:t>u,Type</a:t>
            </a: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 v)</a:t>
            </a:r>
          </a:p>
          <a:p>
            <a:pPr lvl="0" defTabSz="914400">
              <a:buClr>
                <a:prstClr val="black"/>
              </a:buClr>
            </a:pP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{	j=</a:t>
            </a:r>
            <a:r>
              <a:rPr lang="en-US" altLang="zh-CN" sz="2400" cap="all" dirty="0" err="1">
                <a:solidFill>
                  <a:prstClr val="white">
                    <a:lumMod val="50000"/>
                  </a:prstClr>
                </a:solidFill>
              </a:rPr>
              <a:t>LocationV</a:t>
            </a: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en-US" altLang="zh-CN" sz="2400" cap="all" dirty="0" err="1">
                <a:solidFill>
                  <a:prstClr val="white">
                    <a:lumMod val="50000"/>
                  </a:prstClr>
                </a:solidFill>
              </a:rPr>
              <a:t>G,u</a:t>
            </a: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);</a:t>
            </a:r>
          </a:p>
          <a:p>
            <a:pPr lvl="0" defTabSz="914400">
              <a:buClr>
                <a:prstClr val="black"/>
              </a:buClr>
            </a:pP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	Visit(</a:t>
            </a:r>
            <a:r>
              <a:rPr lang="en-US" altLang="zh-CN" sz="2400" cap="all" dirty="0" err="1">
                <a:solidFill>
                  <a:prstClr val="white">
                    <a:lumMod val="50000"/>
                  </a:prstClr>
                </a:solidFill>
              </a:rPr>
              <a:t>G,j</a:t>
            </a: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);</a:t>
            </a:r>
          </a:p>
          <a:p>
            <a:pPr lvl="0" defTabSz="914400">
              <a:buClr>
                <a:prstClr val="black"/>
              </a:buClr>
            </a:pP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	G.V1[j]=1;</a:t>
            </a:r>
          </a:p>
          <a:p>
            <a:pPr lvl="0" defTabSz="914400">
              <a:buClr>
                <a:prstClr val="black"/>
              </a:buClr>
            </a:pP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	p=G.V0[j].</a:t>
            </a:r>
            <a:r>
              <a:rPr lang="en-US" altLang="zh-CN" sz="2400" cap="all" dirty="0" err="1">
                <a:solidFill>
                  <a:prstClr val="white">
                    <a:lumMod val="50000"/>
                  </a:prstClr>
                </a:solidFill>
              </a:rPr>
              <a:t>Vh</a:t>
            </a: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;</a:t>
            </a:r>
          </a:p>
          <a:p>
            <a:pPr lvl="0" defTabSz="914400">
              <a:buClr>
                <a:prstClr val="black"/>
              </a:buClr>
            </a:pP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	while(p)</a:t>
            </a:r>
          </a:p>
          <a:p>
            <a:pPr lvl="0" defTabSz="914400">
              <a:buClr>
                <a:prstClr val="black"/>
              </a:buClr>
            </a:pP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	{	if(G.V0[p-&gt;Vi].data==v)</a:t>
            </a:r>
          </a:p>
          <a:p>
            <a:pPr lvl="0" defTabSz="914400">
              <a:buClr>
                <a:prstClr val="black"/>
              </a:buClr>
            </a:pP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		{</a:t>
            </a:r>
            <a:r>
              <a:rPr lang="zh-CN" altLang="en-US" sz="2400" cap="all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Visit(</a:t>
            </a:r>
            <a:r>
              <a:rPr lang="en-US" altLang="zh-CN" sz="2400" cap="all" dirty="0" err="1">
                <a:solidFill>
                  <a:prstClr val="white">
                    <a:lumMod val="50000"/>
                  </a:prstClr>
                </a:solidFill>
              </a:rPr>
              <a:t>G,p</a:t>
            </a: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-&gt;Vi);</a:t>
            </a:r>
            <a:r>
              <a:rPr lang="zh-CN" altLang="en-US" sz="2400" cap="all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return 1;</a:t>
            </a:r>
            <a:r>
              <a:rPr lang="zh-CN" altLang="en-US" sz="2400" cap="all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}</a:t>
            </a:r>
          </a:p>
          <a:p>
            <a:pPr lvl="0" defTabSz="914400">
              <a:buClr>
                <a:prstClr val="black"/>
              </a:buClr>
            </a:pP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		if(!G.V1[p-&gt;Vi]</a:t>
            </a:r>
          </a:p>
          <a:p>
            <a:pPr lvl="0" defTabSz="914400">
              <a:buClr>
                <a:prstClr val="black"/>
              </a:buClr>
            </a:pP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		&amp;&amp;</a:t>
            </a:r>
            <a:r>
              <a:rPr lang="en-US" altLang="zh-CN" sz="2400" cap="all" dirty="0" err="1">
                <a:solidFill>
                  <a:prstClr val="white">
                    <a:lumMod val="50000"/>
                  </a:prstClr>
                </a:solidFill>
              </a:rPr>
              <a:t>DFS_path</a:t>
            </a: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(G,G.V0[p-&gt;Vi].</a:t>
            </a:r>
            <a:r>
              <a:rPr lang="en-US" altLang="zh-CN" sz="2400" cap="all" dirty="0" err="1">
                <a:solidFill>
                  <a:prstClr val="white">
                    <a:lumMod val="50000"/>
                  </a:prstClr>
                </a:solidFill>
              </a:rPr>
              <a:t>data,v</a:t>
            </a: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))       return 1;</a:t>
            </a:r>
          </a:p>
          <a:p>
            <a:pPr lvl="0" defTabSz="914400">
              <a:buClr>
                <a:prstClr val="black"/>
              </a:buClr>
            </a:pP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		p=p-&gt;next;</a:t>
            </a:r>
          </a:p>
          <a:p>
            <a:pPr lvl="0" defTabSz="914400">
              <a:buClr>
                <a:prstClr val="black"/>
              </a:buClr>
            </a:pP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	}</a:t>
            </a:r>
          </a:p>
          <a:p>
            <a:pPr lvl="0" defTabSz="914400">
              <a:buClr>
                <a:prstClr val="black"/>
              </a:buClr>
            </a:pP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	return 0;</a:t>
            </a:r>
          </a:p>
          <a:p>
            <a:pPr lvl="0" defTabSz="914400">
              <a:buClr>
                <a:prstClr val="black"/>
              </a:buClr>
            </a:pPr>
            <a:r>
              <a:rPr lang="en-US" altLang="zh-CN" sz="2400" cap="all" dirty="0">
                <a:solidFill>
                  <a:prstClr val="white">
                    <a:lumMod val="50000"/>
                  </a:prstClr>
                </a:solidFill>
              </a:rPr>
              <a:t>} </a:t>
            </a:r>
            <a:r>
              <a:rPr lang="en-US" altLang="zh-CN" sz="2400" cap="all" dirty="0">
                <a:solidFill>
                  <a:srgbClr val="008000"/>
                </a:solidFill>
              </a:rPr>
              <a:t>//</a:t>
            </a:r>
            <a:r>
              <a:rPr lang="en-US" altLang="zh-CN" sz="2400" cap="all" dirty="0" err="1">
                <a:solidFill>
                  <a:srgbClr val="008000"/>
                </a:solidFill>
              </a:rPr>
              <a:t>DFS_path</a:t>
            </a:r>
            <a:r>
              <a:rPr lang="en-US" altLang="zh-CN" sz="2400" cap="all" dirty="0">
                <a:solidFill>
                  <a:srgbClr val="008000"/>
                </a:solidFill>
              </a:rPr>
              <a:t> </a:t>
            </a:r>
            <a:r>
              <a:rPr lang="zh-CN" altLang="en-US" sz="2400" cap="all" dirty="0">
                <a:solidFill>
                  <a:srgbClr val="008000"/>
                </a:solidFill>
              </a:rPr>
              <a:t>算法结束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1936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84" grpId="0" animBg="1"/>
      <p:bldP spid="377885" grpId="0" animBg="1"/>
      <p:bldP spid="377886" grpId="0" animBg="1"/>
      <p:bldP spid="377887" grpId="0" animBg="1"/>
      <p:bldP spid="377888" grpId="0" animBg="1"/>
      <p:bldP spid="377889" grpId="0" animBg="1"/>
      <p:bldP spid="377892" grpId="0" animBg="1"/>
      <p:bldP spid="377893" grpId="0" animBg="1"/>
      <p:bldP spid="3778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8A827-43F2-4FEF-BA9E-FD87238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6DD96-2254-43F9-87B5-F2F8E929F3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对应班级的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目录下，注意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不要选错班级和实验目录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实验报告打包文件名统一格式为“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十四位学号_姓名_类型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”，其中，类型形如“习题一”、“实验二”等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提交截止日期为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相关要求详见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群文件《数据结构与算法实验与作业相关通知.docx》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31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1EB3F-7ADD-4494-9676-E4EA817C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作业与实验的相关提醒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C9839-B8FC-486D-9482-85F60D4526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7633878" cy="3424107"/>
          </a:xfrm>
        </p:spPr>
        <p:txBody>
          <a:bodyPr/>
          <a:lstStyle/>
          <a:p>
            <a:r>
              <a:rPr lang="zh-CN" altLang="en-US" dirty="0"/>
              <a:t>认真、独立完成，作业与实验题都有可能在考题里出现哦</a:t>
            </a:r>
            <a:endParaRPr lang="en-US" altLang="zh-CN" dirty="0"/>
          </a:p>
          <a:p>
            <a:r>
              <a:rPr lang="zh-CN" altLang="en-US" dirty="0"/>
              <a:t>及时提交（正确的作业），提交到正确的文件夹</a:t>
            </a:r>
            <a:endParaRPr lang="en-US" altLang="zh-CN" dirty="0"/>
          </a:p>
          <a:p>
            <a:r>
              <a:rPr lang="zh-CN" altLang="en-US" dirty="0"/>
              <a:t>文件名：</a:t>
            </a:r>
            <a:r>
              <a:rPr lang="zh-CN" altLang="zh-CN" dirty="0"/>
              <a:t>十四位学号</a:t>
            </a:r>
            <a:r>
              <a:rPr lang="en-US" altLang="zh-CN" dirty="0"/>
              <a:t>_</a:t>
            </a:r>
            <a:r>
              <a:rPr lang="zh-CN" altLang="zh-CN" dirty="0"/>
              <a:t>姓名</a:t>
            </a:r>
            <a:r>
              <a:rPr lang="en-US" altLang="zh-CN" dirty="0"/>
              <a:t>_</a:t>
            </a:r>
            <a:r>
              <a:rPr lang="zh-CN" altLang="zh-CN" dirty="0"/>
              <a:t>类型</a:t>
            </a:r>
            <a:r>
              <a:rPr lang="en-US" altLang="zh-CN" dirty="0"/>
              <a:t>”</a:t>
            </a:r>
            <a:r>
              <a:rPr lang="zh-CN" altLang="zh-CN" dirty="0"/>
              <a:t>，其中，类型形如“习题一”、“实验二”等</a:t>
            </a:r>
            <a:endParaRPr lang="en-US" altLang="zh-CN" dirty="0"/>
          </a:p>
          <a:p>
            <a:r>
              <a:rPr lang="zh-CN" altLang="en-US" dirty="0"/>
              <a:t>每个实验，一个打包文件（确定打包文件可打开）：务必包含实验报告、源码、可执行文件；实验报告按指定格式详细记录。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54F9D-23EE-4CCA-B79C-5751D94AD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725" y="536092"/>
            <a:ext cx="30003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50263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269</TotalTime>
  <Words>507</Words>
  <Application>Microsoft Office PowerPoint</Application>
  <PresentationFormat>宽屏</PresentationFormat>
  <Paragraphs>97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华文新魏</vt:lpstr>
      <vt:lpstr>楷体</vt:lpstr>
      <vt:lpstr>宋体</vt:lpstr>
      <vt:lpstr>微软雅黑</vt:lpstr>
      <vt:lpstr>Arial</vt:lpstr>
      <vt:lpstr>Calibri</vt:lpstr>
      <vt:lpstr>Symbol</vt:lpstr>
      <vt:lpstr>Times New Roman</vt:lpstr>
      <vt:lpstr>Tw Cen MT</vt:lpstr>
      <vt:lpstr>Wingdings</vt:lpstr>
      <vt:lpstr>水滴</vt:lpstr>
      <vt:lpstr>Office 主题</vt:lpstr>
      <vt:lpstr>数据结构与算法 实验4</vt:lpstr>
      <vt:lpstr>实验要求</vt:lpstr>
      <vt:lpstr>4-1 相关概念</vt:lpstr>
      <vt:lpstr>普里姆算法——加点法</vt:lpstr>
      <vt:lpstr>PowerPoint 演示文稿</vt:lpstr>
      <vt:lpstr>实验要求</vt:lpstr>
      <vt:lpstr>PowerPoint 演示文稿</vt:lpstr>
      <vt:lpstr>提交说明</vt:lpstr>
      <vt:lpstr>作业与实验的相关提醒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 实验1-2</dc:title>
  <dc:creator>shuwen su</dc:creator>
  <cp:lastModifiedBy>shuwen su</cp:lastModifiedBy>
  <cp:revision>22</cp:revision>
  <dcterms:created xsi:type="dcterms:W3CDTF">2023-09-26T07:33:25Z</dcterms:created>
  <dcterms:modified xsi:type="dcterms:W3CDTF">2023-11-29T11:46:20Z</dcterms:modified>
</cp:coreProperties>
</file>