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5"/>
  </p:notesMasterIdLst>
  <p:sldIdLst>
    <p:sldId id="423" r:id="rId3"/>
    <p:sldId id="317" r:id="rId4"/>
    <p:sldId id="424" r:id="rId5"/>
    <p:sldId id="354" r:id="rId6"/>
    <p:sldId id="355" r:id="rId7"/>
    <p:sldId id="374" r:id="rId8"/>
    <p:sldId id="375" r:id="rId9"/>
    <p:sldId id="397" r:id="rId10"/>
    <p:sldId id="356" r:id="rId11"/>
    <p:sldId id="398" r:id="rId12"/>
    <p:sldId id="399" r:id="rId13"/>
    <p:sldId id="357" r:id="rId14"/>
    <p:sldId id="400" r:id="rId15"/>
    <p:sldId id="401" r:id="rId16"/>
    <p:sldId id="402" r:id="rId17"/>
    <p:sldId id="358" r:id="rId18"/>
    <p:sldId id="359" r:id="rId19"/>
    <p:sldId id="404" r:id="rId20"/>
    <p:sldId id="361" r:id="rId21"/>
    <p:sldId id="385" r:id="rId22"/>
    <p:sldId id="405" r:id="rId23"/>
    <p:sldId id="406" r:id="rId24"/>
    <p:sldId id="407" r:id="rId25"/>
    <p:sldId id="408" r:id="rId26"/>
    <p:sldId id="410" r:id="rId27"/>
    <p:sldId id="362" r:id="rId28"/>
    <p:sldId id="364" r:id="rId29"/>
    <p:sldId id="365" r:id="rId30"/>
    <p:sldId id="366" r:id="rId31"/>
    <p:sldId id="367" r:id="rId32"/>
    <p:sldId id="372" r:id="rId33"/>
    <p:sldId id="378" r:id="rId34"/>
    <p:sldId id="379" r:id="rId35"/>
    <p:sldId id="380" r:id="rId36"/>
    <p:sldId id="381" r:id="rId37"/>
    <p:sldId id="382" r:id="rId38"/>
    <p:sldId id="383" r:id="rId39"/>
    <p:sldId id="384" r:id="rId40"/>
    <p:sldId id="425" r:id="rId41"/>
    <p:sldId id="386" r:id="rId42"/>
    <p:sldId id="387" r:id="rId43"/>
    <p:sldId id="388" r:id="rId4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A3D0EF"/>
    <a:srgbClr val="CCECFF"/>
    <a:srgbClr val="BCE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80000" autoAdjust="0"/>
  </p:normalViewPr>
  <p:slideViewPr>
    <p:cSldViewPr>
      <p:cViewPr varScale="1">
        <p:scale>
          <a:sx n="55" d="100"/>
          <a:sy n="55" d="100"/>
        </p:scale>
        <p:origin x="1528" y="40"/>
      </p:cViewPr>
      <p:guideLst>
        <p:guide orient="horz" pos="211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C773E21-86DD-47CE-945F-A94F8974AE9B}" type="datetimeFigureOut">
              <a:rPr lang="zh-CN" altLang="en-US"/>
              <a:t>2021/5/24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C73ECA3E-C905-441E-8205-4C316DE4A532}"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6084" name="灯片编号占位符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1DBEB6-25FF-4A9B-9D18-180DFE7F2512}" type="slidenum">
              <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10</a:t>
            </a:fld>
            <a:endParaRPr lang="zh-CN" altLang="en-US"/>
          </a:p>
        </p:txBody>
      </p:sp>
    </p:spTree>
    <p:extLst>
      <p:ext uri="{BB962C8B-B14F-4D97-AF65-F5344CB8AC3E}">
        <p14:creationId xmlns:p14="http://schemas.microsoft.com/office/powerpoint/2010/main" val="532121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11</a:t>
            </a:fld>
            <a:endParaRPr lang="zh-CN" altLang="en-US"/>
          </a:p>
        </p:txBody>
      </p:sp>
    </p:spTree>
    <p:extLst>
      <p:ext uri="{BB962C8B-B14F-4D97-AF65-F5344CB8AC3E}">
        <p14:creationId xmlns:p14="http://schemas.microsoft.com/office/powerpoint/2010/main" val="1710788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12</a:t>
            </a:fld>
            <a:endParaRPr lang="zh-CN" altLang="en-US"/>
          </a:p>
        </p:txBody>
      </p:sp>
    </p:spTree>
    <p:extLst>
      <p:ext uri="{BB962C8B-B14F-4D97-AF65-F5344CB8AC3E}">
        <p14:creationId xmlns:p14="http://schemas.microsoft.com/office/powerpoint/2010/main" val="1859506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16</a:t>
            </a:fld>
            <a:endParaRPr lang="zh-CN" altLang="en-US"/>
          </a:p>
        </p:txBody>
      </p:sp>
    </p:spTree>
    <p:extLst>
      <p:ext uri="{BB962C8B-B14F-4D97-AF65-F5344CB8AC3E}">
        <p14:creationId xmlns:p14="http://schemas.microsoft.com/office/powerpoint/2010/main" val="84276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17</a:t>
            </a:fld>
            <a:endParaRPr lang="zh-CN" altLang="en-US"/>
          </a:p>
        </p:txBody>
      </p:sp>
    </p:spTree>
    <p:extLst>
      <p:ext uri="{BB962C8B-B14F-4D97-AF65-F5344CB8AC3E}">
        <p14:creationId xmlns:p14="http://schemas.microsoft.com/office/powerpoint/2010/main" val="1062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18</a:t>
            </a:fld>
            <a:endParaRPr lang="zh-CN" altLang="en-US"/>
          </a:p>
        </p:txBody>
      </p:sp>
    </p:spTree>
    <p:extLst>
      <p:ext uri="{BB962C8B-B14F-4D97-AF65-F5344CB8AC3E}">
        <p14:creationId xmlns:p14="http://schemas.microsoft.com/office/powerpoint/2010/main" val="2345025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19</a:t>
            </a:fld>
            <a:endParaRPr lang="zh-CN" altLang="en-US"/>
          </a:p>
        </p:txBody>
      </p:sp>
    </p:spTree>
    <p:extLst>
      <p:ext uri="{BB962C8B-B14F-4D97-AF65-F5344CB8AC3E}">
        <p14:creationId xmlns:p14="http://schemas.microsoft.com/office/powerpoint/2010/main" val="3315102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20</a:t>
            </a:fld>
            <a:endParaRPr lang="zh-CN" altLang="en-US"/>
          </a:p>
        </p:txBody>
      </p:sp>
    </p:spTree>
    <p:extLst>
      <p:ext uri="{BB962C8B-B14F-4D97-AF65-F5344CB8AC3E}">
        <p14:creationId xmlns:p14="http://schemas.microsoft.com/office/powerpoint/2010/main" val="3712560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21</a:t>
            </a:fld>
            <a:endParaRPr lang="zh-CN" altLang="en-US"/>
          </a:p>
        </p:txBody>
      </p:sp>
    </p:spTree>
    <p:extLst>
      <p:ext uri="{BB962C8B-B14F-4D97-AF65-F5344CB8AC3E}">
        <p14:creationId xmlns:p14="http://schemas.microsoft.com/office/powerpoint/2010/main" val="1605358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22</a:t>
            </a:fld>
            <a:endParaRPr lang="zh-CN" altLang="en-US"/>
          </a:p>
        </p:txBody>
      </p:sp>
    </p:spTree>
    <p:extLst>
      <p:ext uri="{BB962C8B-B14F-4D97-AF65-F5344CB8AC3E}">
        <p14:creationId xmlns:p14="http://schemas.microsoft.com/office/powerpoint/2010/main" val="290436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a:t>
            </a:fld>
            <a:endParaRPr lang="zh-CN" altLang="en-US"/>
          </a:p>
        </p:txBody>
      </p:sp>
    </p:spTree>
    <p:extLst>
      <p:ext uri="{BB962C8B-B14F-4D97-AF65-F5344CB8AC3E}">
        <p14:creationId xmlns:p14="http://schemas.microsoft.com/office/powerpoint/2010/main" val="2855708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23</a:t>
            </a:fld>
            <a:endParaRPr lang="zh-CN" altLang="en-US"/>
          </a:p>
        </p:txBody>
      </p:sp>
    </p:spTree>
    <p:extLst>
      <p:ext uri="{BB962C8B-B14F-4D97-AF65-F5344CB8AC3E}">
        <p14:creationId xmlns:p14="http://schemas.microsoft.com/office/powerpoint/2010/main" val="202283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24</a:t>
            </a:fld>
            <a:endParaRPr lang="zh-CN" altLang="en-US"/>
          </a:p>
        </p:txBody>
      </p:sp>
    </p:spTree>
    <p:extLst>
      <p:ext uri="{BB962C8B-B14F-4D97-AF65-F5344CB8AC3E}">
        <p14:creationId xmlns:p14="http://schemas.microsoft.com/office/powerpoint/2010/main" val="139413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25</a:t>
            </a:fld>
            <a:endParaRPr lang="zh-CN" altLang="en-US"/>
          </a:p>
        </p:txBody>
      </p:sp>
    </p:spTree>
    <p:extLst>
      <p:ext uri="{BB962C8B-B14F-4D97-AF65-F5344CB8AC3E}">
        <p14:creationId xmlns:p14="http://schemas.microsoft.com/office/powerpoint/2010/main" val="3817445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26</a:t>
            </a:fld>
            <a:endParaRPr lang="zh-CN" altLang="en-US"/>
          </a:p>
        </p:txBody>
      </p:sp>
    </p:spTree>
    <p:extLst>
      <p:ext uri="{BB962C8B-B14F-4D97-AF65-F5344CB8AC3E}">
        <p14:creationId xmlns:p14="http://schemas.microsoft.com/office/powerpoint/2010/main" val="1983393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27</a:t>
            </a:fld>
            <a:endParaRPr lang="zh-CN" altLang="en-US"/>
          </a:p>
        </p:txBody>
      </p:sp>
    </p:spTree>
    <p:extLst>
      <p:ext uri="{BB962C8B-B14F-4D97-AF65-F5344CB8AC3E}">
        <p14:creationId xmlns:p14="http://schemas.microsoft.com/office/powerpoint/2010/main" val="3022836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28</a:t>
            </a:fld>
            <a:endParaRPr lang="zh-CN" altLang="en-US"/>
          </a:p>
        </p:txBody>
      </p:sp>
    </p:spTree>
    <p:extLst>
      <p:ext uri="{BB962C8B-B14F-4D97-AF65-F5344CB8AC3E}">
        <p14:creationId xmlns:p14="http://schemas.microsoft.com/office/powerpoint/2010/main" val="2212437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29</a:t>
            </a:fld>
            <a:endParaRPr lang="zh-CN" altLang="en-US"/>
          </a:p>
        </p:txBody>
      </p:sp>
    </p:spTree>
    <p:extLst>
      <p:ext uri="{BB962C8B-B14F-4D97-AF65-F5344CB8AC3E}">
        <p14:creationId xmlns:p14="http://schemas.microsoft.com/office/powerpoint/2010/main" val="900503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30</a:t>
            </a:fld>
            <a:endParaRPr lang="zh-CN" altLang="en-US"/>
          </a:p>
        </p:txBody>
      </p:sp>
    </p:spTree>
    <p:extLst>
      <p:ext uri="{BB962C8B-B14F-4D97-AF65-F5344CB8AC3E}">
        <p14:creationId xmlns:p14="http://schemas.microsoft.com/office/powerpoint/2010/main" val="514891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31</a:t>
            </a:fld>
            <a:endParaRPr lang="zh-CN" altLang="en-US"/>
          </a:p>
        </p:txBody>
      </p:sp>
    </p:spTree>
    <p:extLst>
      <p:ext uri="{BB962C8B-B14F-4D97-AF65-F5344CB8AC3E}">
        <p14:creationId xmlns:p14="http://schemas.microsoft.com/office/powerpoint/2010/main" val="2847021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32</a:t>
            </a:fld>
            <a:endParaRPr lang="zh-CN" altLang="en-US"/>
          </a:p>
        </p:txBody>
      </p:sp>
    </p:spTree>
    <p:extLst>
      <p:ext uri="{BB962C8B-B14F-4D97-AF65-F5344CB8AC3E}">
        <p14:creationId xmlns:p14="http://schemas.microsoft.com/office/powerpoint/2010/main" val="399178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a:t>
            </a:fld>
            <a:endParaRPr lang="zh-CN" altLang="en-US"/>
          </a:p>
        </p:txBody>
      </p:sp>
    </p:spTree>
    <p:extLst>
      <p:ext uri="{BB962C8B-B14F-4D97-AF65-F5344CB8AC3E}">
        <p14:creationId xmlns:p14="http://schemas.microsoft.com/office/powerpoint/2010/main" val="33997127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33</a:t>
            </a:fld>
            <a:endParaRPr lang="zh-CN" altLang="en-US"/>
          </a:p>
        </p:txBody>
      </p:sp>
    </p:spTree>
    <p:extLst>
      <p:ext uri="{BB962C8B-B14F-4D97-AF65-F5344CB8AC3E}">
        <p14:creationId xmlns:p14="http://schemas.microsoft.com/office/powerpoint/2010/main" val="2020155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34</a:t>
            </a:fld>
            <a:endParaRPr lang="zh-CN" altLang="en-US"/>
          </a:p>
        </p:txBody>
      </p:sp>
    </p:spTree>
    <p:extLst>
      <p:ext uri="{BB962C8B-B14F-4D97-AF65-F5344CB8AC3E}">
        <p14:creationId xmlns:p14="http://schemas.microsoft.com/office/powerpoint/2010/main" val="282991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35</a:t>
            </a:fld>
            <a:endParaRPr lang="zh-CN" altLang="en-US"/>
          </a:p>
        </p:txBody>
      </p:sp>
    </p:spTree>
    <p:extLst>
      <p:ext uri="{BB962C8B-B14F-4D97-AF65-F5344CB8AC3E}">
        <p14:creationId xmlns:p14="http://schemas.microsoft.com/office/powerpoint/2010/main" val="2263901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36</a:t>
            </a:fld>
            <a:endParaRPr lang="zh-CN" altLang="en-US"/>
          </a:p>
        </p:txBody>
      </p:sp>
    </p:spTree>
    <p:extLst>
      <p:ext uri="{BB962C8B-B14F-4D97-AF65-F5344CB8AC3E}">
        <p14:creationId xmlns:p14="http://schemas.microsoft.com/office/powerpoint/2010/main" val="40635862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37</a:t>
            </a:fld>
            <a:endParaRPr lang="zh-CN" altLang="en-US"/>
          </a:p>
        </p:txBody>
      </p:sp>
    </p:spTree>
    <p:extLst>
      <p:ext uri="{BB962C8B-B14F-4D97-AF65-F5344CB8AC3E}">
        <p14:creationId xmlns:p14="http://schemas.microsoft.com/office/powerpoint/2010/main" val="3727919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38</a:t>
            </a:fld>
            <a:endParaRPr lang="zh-CN" altLang="en-US"/>
          </a:p>
        </p:txBody>
      </p:sp>
    </p:spTree>
    <p:extLst>
      <p:ext uri="{BB962C8B-B14F-4D97-AF65-F5344CB8AC3E}">
        <p14:creationId xmlns:p14="http://schemas.microsoft.com/office/powerpoint/2010/main" val="2447983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39</a:t>
            </a:fld>
            <a:endParaRPr lang="zh-CN" altLang="en-US"/>
          </a:p>
        </p:txBody>
      </p:sp>
    </p:spTree>
    <p:extLst>
      <p:ext uri="{BB962C8B-B14F-4D97-AF65-F5344CB8AC3E}">
        <p14:creationId xmlns:p14="http://schemas.microsoft.com/office/powerpoint/2010/main" val="2564621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40</a:t>
            </a:fld>
            <a:endParaRPr lang="zh-CN" altLang="en-US"/>
          </a:p>
        </p:txBody>
      </p:sp>
    </p:spTree>
    <p:extLst>
      <p:ext uri="{BB962C8B-B14F-4D97-AF65-F5344CB8AC3E}">
        <p14:creationId xmlns:p14="http://schemas.microsoft.com/office/powerpoint/2010/main" val="586035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41</a:t>
            </a:fld>
            <a:endParaRPr lang="zh-CN" altLang="en-US"/>
          </a:p>
        </p:txBody>
      </p:sp>
    </p:spTree>
    <p:extLst>
      <p:ext uri="{BB962C8B-B14F-4D97-AF65-F5344CB8AC3E}">
        <p14:creationId xmlns:p14="http://schemas.microsoft.com/office/powerpoint/2010/main" val="8521281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42</a:t>
            </a:fld>
            <a:endParaRPr lang="zh-CN" altLang="en-US"/>
          </a:p>
        </p:txBody>
      </p:sp>
    </p:spTree>
    <p:extLst>
      <p:ext uri="{BB962C8B-B14F-4D97-AF65-F5344CB8AC3E}">
        <p14:creationId xmlns:p14="http://schemas.microsoft.com/office/powerpoint/2010/main" val="39075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4</a:t>
            </a:fld>
            <a:endParaRPr lang="zh-CN" altLang="en-US"/>
          </a:p>
        </p:txBody>
      </p:sp>
    </p:spTree>
    <p:extLst>
      <p:ext uri="{BB962C8B-B14F-4D97-AF65-F5344CB8AC3E}">
        <p14:creationId xmlns:p14="http://schemas.microsoft.com/office/powerpoint/2010/main" val="344789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5</a:t>
            </a:fld>
            <a:endParaRPr lang="zh-CN" altLang="en-US"/>
          </a:p>
        </p:txBody>
      </p:sp>
    </p:spTree>
    <p:extLst>
      <p:ext uri="{BB962C8B-B14F-4D97-AF65-F5344CB8AC3E}">
        <p14:creationId xmlns:p14="http://schemas.microsoft.com/office/powerpoint/2010/main" val="295956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6</a:t>
            </a:fld>
            <a:endParaRPr lang="zh-CN" altLang="en-US"/>
          </a:p>
        </p:txBody>
      </p:sp>
    </p:spTree>
    <p:extLst>
      <p:ext uri="{BB962C8B-B14F-4D97-AF65-F5344CB8AC3E}">
        <p14:creationId xmlns:p14="http://schemas.microsoft.com/office/powerpoint/2010/main" val="173857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7</a:t>
            </a:fld>
            <a:endParaRPr lang="zh-CN" altLang="en-US"/>
          </a:p>
        </p:txBody>
      </p:sp>
    </p:spTree>
    <p:extLst>
      <p:ext uri="{BB962C8B-B14F-4D97-AF65-F5344CB8AC3E}">
        <p14:creationId xmlns:p14="http://schemas.microsoft.com/office/powerpoint/2010/main" val="2320469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8</a:t>
            </a:fld>
            <a:endParaRPr lang="zh-CN" altLang="en-US"/>
          </a:p>
        </p:txBody>
      </p:sp>
    </p:spTree>
    <p:extLst>
      <p:ext uri="{BB962C8B-B14F-4D97-AF65-F5344CB8AC3E}">
        <p14:creationId xmlns:p14="http://schemas.microsoft.com/office/powerpoint/2010/main" val="4143228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3ECA3E-C905-441E-8205-4C316DE4A532}" type="slidenum">
              <a:rPr lang="zh-CN" altLang="en-US" smtClean="0"/>
              <a:t>9</a:t>
            </a:fld>
            <a:endParaRPr lang="zh-CN" altLang="en-US"/>
          </a:p>
        </p:txBody>
      </p:sp>
    </p:spTree>
    <p:extLst>
      <p:ext uri="{BB962C8B-B14F-4D97-AF65-F5344CB8AC3E}">
        <p14:creationId xmlns:p14="http://schemas.microsoft.com/office/powerpoint/2010/main" val="208230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任意多边形 3"/>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31050B15-29EA-4104-836C-57154485B761}" type="datetimeFigureOut">
              <a:rPr lang="zh-CN" altLang="en-US"/>
              <a:t>2021/5/24</a:t>
            </a:fld>
            <a:endParaRPr lang="zh-CN" altLang="en-US"/>
          </a:p>
        </p:txBody>
      </p:sp>
      <p:sp>
        <p:nvSpPr>
          <p:cNvPr id="7" name="页脚占位符 18"/>
          <p:cNvSpPr>
            <a:spLocks noGrp="1"/>
          </p:cNvSpPr>
          <p:nvPr>
            <p:ph type="ftr" sz="quarter" idx="11"/>
          </p:nvPr>
        </p:nvSpPr>
        <p:spPr/>
        <p:txBody>
          <a:bodyPr/>
          <a:lstStyle>
            <a:lvl1pPr>
              <a:defRPr/>
            </a:lvl1pPr>
          </a:lstStyle>
          <a:p>
            <a:pPr>
              <a:defRPr/>
            </a:pPr>
            <a:endParaRPr lang="zh-CN" altLang="en-US"/>
          </a:p>
        </p:txBody>
      </p:sp>
      <p:sp>
        <p:nvSpPr>
          <p:cNvPr id="8" name="灯片编号占位符 26"/>
          <p:cNvSpPr>
            <a:spLocks noGrp="1"/>
          </p:cNvSpPr>
          <p:nvPr>
            <p:ph type="sldNum" sz="quarter" idx="12"/>
          </p:nvPr>
        </p:nvSpPr>
        <p:spPr/>
        <p:txBody>
          <a:bodyPr/>
          <a:lstStyle>
            <a:lvl1pPr>
              <a:defRPr/>
            </a:lvl1pPr>
          </a:lstStyle>
          <a:p>
            <a:fld id="{15F67B19-FAB1-4952-BFB1-F3C90FEA0551}" type="slidenum">
              <a:rPr lang="zh-CN" altLang="en-US"/>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E79F67B1-1A90-44B3-AC8A-0555A3572AFF}"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58C79506-D66F-432A-927B-4B0347A47A42}" type="slidenum">
              <a:rPr lang="zh-CN" altLang="en-US"/>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43CA38E-24DD-45C3-AD3A-6A6D4E56F9B1}"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2CEBCFB4-E70F-4874-A5AE-7784AFA19418}" type="slidenum">
              <a:rPr lang="zh-CN" altLang="en-US"/>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任意多边形 3"/>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9" name="标题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6" name="日期占位符 29"/>
          <p:cNvSpPr>
            <a:spLocks noGrp="1"/>
          </p:cNvSpPr>
          <p:nvPr>
            <p:ph type="dt" sz="half" idx="10"/>
          </p:nvPr>
        </p:nvSpPr>
        <p:spPr/>
        <p:txBody>
          <a:bodyPr/>
          <a:lstStyle>
            <a:lvl1pPr>
              <a:defRPr/>
            </a:lvl1pPr>
          </a:lstStyle>
          <a:p>
            <a:pPr>
              <a:defRPr/>
            </a:pPr>
            <a:fld id="{A23DD9FE-DE98-4D2D-95DB-5277EB81180B}" type="datetimeFigureOut">
              <a:rPr lang="zh-CN" altLang="en-US"/>
              <a:t>2021/5/24</a:t>
            </a:fld>
            <a:endParaRPr lang="zh-CN" altLang="en-US"/>
          </a:p>
        </p:txBody>
      </p:sp>
      <p:sp>
        <p:nvSpPr>
          <p:cNvPr id="7" name="页脚占位符 18"/>
          <p:cNvSpPr>
            <a:spLocks noGrp="1"/>
          </p:cNvSpPr>
          <p:nvPr>
            <p:ph type="ftr" sz="quarter" idx="11"/>
          </p:nvPr>
        </p:nvSpPr>
        <p:spPr/>
        <p:txBody>
          <a:bodyPr/>
          <a:lstStyle>
            <a:lvl1pPr>
              <a:defRPr/>
            </a:lvl1pPr>
          </a:lstStyle>
          <a:p>
            <a:pPr>
              <a:defRPr/>
            </a:pPr>
            <a:endParaRPr lang="zh-CN" altLang="en-US"/>
          </a:p>
        </p:txBody>
      </p:sp>
      <p:sp>
        <p:nvSpPr>
          <p:cNvPr id="8" name="灯片编号占位符 26"/>
          <p:cNvSpPr>
            <a:spLocks noGrp="1"/>
          </p:cNvSpPr>
          <p:nvPr>
            <p:ph type="sldNum" sz="quarter" idx="12"/>
          </p:nvPr>
        </p:nvSpPr>
        <p:spPr/>
        <p:txBody>
          <a:bodyPr/>
          <a:lstStyle>
            <a:lvl1pPr>
              <a:defRPr/>
            </a:lvl1pPr>
          </a:lstStyle>
          <a:p>
            <a:fld id="{D04C3A7B-9422-4235-B9A8-BDEA98F9FC41}" type="slidenum">
              <a:rPr lang="zh-CN" altLang="en-US"/>
              <a:t>‹#›</a:t>
            </a:fld>
            <a:endParaRPr lang="en-US" altLang="zh-CN"/>
          </a:p>
        </p:txBody>
      </p:sp>
    </p:spTree>
    <p:extLst>
      <p:ext uri="{BB962C8B-B14F-4D97-AF65-F5344CB8AC3E}">
        <p14:creationId xmlns:p14="http://schemas.microsoft.com/office/powerpoint/2010/main" val="35171575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6408BC31-DB9C-4A92-BA54-31B27601B064}"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C62239C8-E137-4F34-B5AD-42D73ACC0368}" type="slidenum">
              <a:rPr lang="zh-CN" altLang="en-US"/>
              <a:t>‹#›</a:t>
            </a:fld>
            <a:endParaRPr lang="en-US" altLang="zh-CN"/>
          </a:p>
        </p:txBody>
      </p:sp>
    </p:spTree>
    <p:extLst>
      <p:ext uri="{BB962C8B-B14F-4D97-AF65-F5344CB8AC3E}">
        <p14:creationId xmlns:p14="http://schemas.microsoft.com/office/powerpoint/2010/main" val="3820438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任意多边形 3"/>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078DCF2F-A634-492D-B8C8-A2CC5B7CA51A}" type="datetimeFigureOut">
              <a:rPr lang="zh-CN" altLang="en-US"/>
              <a:t>2021/5/24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701434F9-9A48-4E69-9C2D-FA1AB564AD1A}" type="slidenum">
              <a:rPr lang="zh-CN" altLang="en-US"/>
              <a:t>‹#›</a:t>
            </a:fld>
            <a:endParaRPr lang="en-US" altLang="zh-CN"/>
          </a:p>
        </p:txBody>
      </p:sp>
    </p:spTree>
    <p:extLst>
      <p:ext uri="{BB962C8B-B14F-4D97-AF65-F5344CB8AC3E}">
        <p14:creationId xmlns:p14="http://schemas.microsoft.com/office/powerpoint/2010/main" val="34038382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403CC555-5FFF-43AA-B84B-7CC3AEA4D1D4}" type="datetimeFigureOut">
              <a:rPr lang="zh-CN" altLang="en-US"/>
              <a:t>2021/5/24</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fld id="{6FEA6454-8184-4C01-9CC8-2785EC4A48B7}" type="slidenum">
              <a:rPr lang="zh-CN" altLang="en-US"/>
              <a:t>‹#›</a:t>
            </a:fld>
            <a:endParaRPr lang="en-US" altLang="zh-CN"/>
          </a:p>
        </p:txBody>
      </p:sp>
    </p:spTree>
    <p:extLst>
      <p:ext uri="{BB962C8B-B14F-4D97-AF65-F5344CB8AC3E}">
        <p14:creationId xmlns:p14="http://schemas.microsoft.com/office/powerpoint/2010/main" val="11883080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35535842-AE5E-4EBA-9DB2-65C618BACE21}" type="datetimeFigureOut">
              <a:rPr lang="zh-CN" altLang="en-US"/>
              <a:t>2021/5/24</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75B709AE-480C-44F2-81D0-B23443E9B820}" type="slidenum">
              <a:rPr lang="zh-CN" altLang="en-US"/>
              <a:t>‹#›</a:t>
            </a:fld>
            <a:endParaRPr lang="en-US" altLang="zh-CN"/>
          </a:p>
        </p:txBody>
      </p:sp>
    </p:spTree>
    <p:extLst>
      <p:ext uri="{BB962C8B-B14F-4D97-AF65-F5344CB8AC3E}">
        <p14:creationId xmlns:p14="http://schemas.microsoft.com/office/powerpoint/2010/main" val="152256789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6A6C0EA6-1D6D-423B-AC4D-81AC0AA3E9DF}" type="datetimeFigureOut">
              <a:rPr lang="zh-CN" altLang="en-US"/>
              <a:t>2021/5/24</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fld id="{850A36CE-70CA-4EDF-9996-60FB3920AA15}" type="slidenum">
              <a:rPr lang="zh-CN" altLang="en-US"/>
              <a:t>‹#›</a:t>
            </a:fld>
            <a:endParaRPr lang="en-US" altLang="zh-CN"/>
          </a:p>
        </p:txBody>
      </p:sp>
    </p:spTree>
    <p:extLst>
      <p:ext uri="{BB962C8B-B14F-4D97-AF65-F5344CB8AC3E}">
        <p14:creationId xmlns:p14="http://schemas.microsoft.com/office/powerpoint/2010/main" val="222133343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3C6A81F1-0C07-4CF0-8080-98E4A7CE00E7}" type="datetimeFigureOut">
              <a:rPr lang="zh-CN" altLang="en-US"/>
              <a:t>2021/5/24</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fld id="{956E6C56-D113-4C78-AC2F-891F8359DFB0}" type="slidenum">
              <a:rPr lang="zh-CN" altLang="en-US"/>
              <a:t>‹#›</a:t>
            </a:fld>
            <a:endParaRPr lang="en-US" altLang="zh-CN"/>
          </a:p>
        </p:txBody>
      </p:sp>
    </p:spTree>
    <p:extLst>
      <p:ext uri="{BB962C8B-B14F-4D97-AF65-F5344CB8AC3E}">
        <p14:creationId xmlns:p14="http://schemas.microsoft.com/office/powerpoint/2010/main" val="39955590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C5492062-2848-4624-8FCD-E3F965181427}" type="datetimeFigureOut">
              <a:rPr lang="zh-CN" altLang="en-US"/>
              <a:t>2021/5/24</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fld id="{1B922F4D-910A-4478-AA7B-F24EA18487A5}" type="slidenum">
              <a:rPr lang="zh-CN" altLang="en-US"/>
              <a:t>‹#›</a:t>
            </a:fld>
            <a:endParaRPr lang="en-US" altLang="zh-CN"/>
          </a:p>
        </p:txBody>
      </p:sp>
    </p:spTree>
    <p:extLst>
      <p:ext uri="{BB962C8B-B14F-4D97-AF65-F5344CB8AC3E}">
        <p14:creationId xmlns:p14="http://schemas.microsoft.com/office/powerpoint/2010/main" val="1352287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0B448A77-A37B-4F80-8B3C-6F626A0A3B27}"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23B01C4D-86F9-4BA0-ADD0-1D8514A254A1}" type="slidenum">
              <a:rPr lang="zh-CN" altLang="en-US"/>
              <a:t>‹#›</a:t>
            </a:fld>
            <a:endParaRPr lang="zh-CN" alt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04064F60-9E10-4781-B526-A12F0A40BC3A}" type="datetimeFigureOut">
              <a:rPr lang="zh-CN" altLang="en-US"/>
              <a:t>2021/5/24</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646D62FF-525F-4B92-8A98-968C4D0405A3}" type="slidenum">
              <a:rPr lang="zh-CN" altLang="en-US"/>
              <a:t>‹#›</a:t>
            </a:fld>
            <a:endParaRPr lang="en-US" altLang="zh-CN"/>
          </a:p>
        </p:txBody>
      </p:sp>
    </p:spTree>
    <p:extLst>
      <p:ext uri="{BB962C8B-B14F-4D97-AF65-F5344CB8AC3E}">
        <p14:creationId xmlns:p14="http://schemas.microsoft.com/office/powerpoint/2010/main" val="2584070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142188D1-497B-425C-AA1B-A3552F08C5EA}"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05B99A3C-7D16-490B-9DF1-FD621CD47424}" type="slidenum">
              <a:rPr lang="zh-CN" altLang="en-US"/>
              <a:t>‹#›</a:t>
            </a:fld>
            <a:endParaRPr lang="en-US" altLang="zh-CN"/>
          </a:p>
        </p:txBody>
      </p:sp>
    </p:spTree>
    <p:extLst>
      <p:ext uri="{BB962C8B-B14F-4D97-AF65-F5344CB8AC3E}">
        <p14:creationId xmlns:p14="http://schemas.microsoft.com/office/powerpoint/2010/main" val="428313605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fld id="{7B04AA7C-57ED-4D8D-BE8B-DD257A5E02A7}" type="datetimeFigureOut">
              <a:rPr lang="zh-CN" altLang="en-US"/>
              <a:t>2021/5/24</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fld id="{062D14AC-E229-4A43-A7EF-9A13107FB807}" type="slidenum">
              <a:rPr lang="zh-CN" altLang="en-US"/>
              <a:t>‹#›</a:t>
            </a:fld>
            <a:endParaRPr lang="en-US" altLang="zh-CN"/>
          </a:p>
        </p:txBody>
      </p:sp>
    </p:spTree>
    <p:extLst>
      <p:ext uri="{BB962C8B-B14F-4D97-AF65-F5344CB8AC3E}">
        <p14:creationId xmlns:p14="http://schemas.microsoft.com/office/powerpoint/2010/main" val="7307526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任意多边形 3"/>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5" name="任意多边形 4"/>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2" name="标题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2FB91E0-5502-4C9F-8A32-A9A559E3426E}" type="datetimeFigureOut">
              <a:rPr lang="zh-CN" altLang="en-US"/>
              <a:t>2021/5/24</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fld id="{3A842351-612D-48DB-B3E7-6BBBB3A0B794}" type="slidenum">
              <a:rPr lang="zh-CN" altLang="en-US"/>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fld id="{ED58B28E-3DD0-4BB9-8DAF-2FB4E647D56F}" type="datetimeFigureOut">
              <a:rPr lang="zh-CN" altLang="en-US"/>
              <a:t>2021/5/24</a:t>
            </a:fld>
            <a:endParaRPr lang="zh-CN" altLang="en-US"/>
          </a:p>
        </p:txBody>
      </p:sp>
      <p:sp>
        <p:nvSpPr>
          <p:cNvPr id="6" name="页脚占位符 21"/>
          <p:cNvSpPr>
            <a:spLocks noGrp="1"/>
          </p:cNvSpPr>
          <p:nvPr>
            <p:ph type="ftr" sz="quarter" idx="11"/>
          </p:nvPr>
        </p:nvSpPr>
        <p:spPr/>
        <p:txBody>
          <a:bodyPr/>
          <a:lstStyle>
            <a:lvl1pPr>
              <a:defRPr/>
            </a:lvl1pPr>
          </a:lstStyle>
          <a:p>
            <a:pPr>
              <a:defRPr/>
            </a:pPr>
            <a:endParaRPr lang="zh-CN" altLang="en-US"/>
          </a:p>
        </p:txBody>
      </p:sp>
      <p:sp>
        <p:nvSpPr>
          <p:cNvPr id="7" name="灯片编号占位符 17"/>
          <p:cNvSpPr>
            <a:spLocks noGrp="1"/>
          </p:cNvSpPr>
          <p:nvPr>
            <p:ph type="sldNum" sz="quarter" idx="12"/>
          </p:nvPr>
        </p:nvSpPr>
        <p:spPr/>
        <p:txBody>
          <a:bodyPr/>
          <a:lstStyle>
            <a:lvl1pPr>
              <a:defRPr/>
            </a:lvl1pPr>
          </a:lstStyle>
          <a:p>
            <a:fld id="{D4DCDAAA-7ACF-4A26-B2C6-85903FC1143A}" type="slidenum">
              <a:rPr lang="zh-CN" altLang="en-US"/>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fld id="{244FB7FD-EA32-439C-AD5E-69006E41EE18}" type="datetimeFigureOut">
              <a:rPr lang="zh-CN" altLang="en-US"/>
              <a:t>2021/5/24</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fld id="{759723F3-A9B1-441A-9DAB-E44DF26292E2}" type="slidenum">
              <a:rPr lang="zh-CN" altLang="en-US"/>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7470648" cy="1143000"/>
          </a:xfrm>
        </p:spPr>
        <p:txBody>
          <a:bodyPr/>
          <a:lstStyle>
            <a:lvl1pPr algn="l">
              <a:defRPr sz="4600"/>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fld id="{609E9A6C-90FC-4627-8E95-F219AD876DDE}" type="datetimeFigureOut">
              <a:rPr lang="zh-CN" altLang="en-US"/>
              <a:t>2021/5/24</a:t>
            </a:fld>
            <a:endParaRPr lang="zh-CN" altLang="en-US"/>
          </a:p>
        </p:txBody>
      </p:sp>
      <p:sp>
        <p:nvSpPr>
          <p:cNvPr id="4" name="页脚占位符 21"/>
          <p:cNvSpPr>
            <a:spLocks noGrp="1"/>
          </p:cNvSpPr>
          <p:nvPr>
            <p:ph type="ftr" sz="quarter" idx="11"/>
          </p:nvPr>
        </p:nvSpPr>
        <p:spPr/>
        <p:txBody>
          <a:bodyPr/>
          <a:lstStyle>
            <a:lvl1pPr>
              <a:defRPr/>
            </a:lvl1pPr>
          </a:lstStyle>
          <a:p>
            <a:pPr>
              <a:defRPr/>
            </a:pPr>
            <a:endParaRPr lang="zh-CN" altLang="en-US"/>
          </a:p>
        </p:txBody>
      </p:sp>
      <p:sp>
        <p:nvSpPr>
          <p:cNvPr id="5" name="灯片编号占位符 17"/>
          <p:cNvSpPr>
            <a:spLocks noGrp="1"/>
          </p:cNvSpPr>
          <p:nvPr>
            <p:ph type="sldNum" sz="quarter" idx="12"/>
          </p:nvPr>
        </p:nvSpPr>
        <p:spPr/>
        <p:txBody>
          <a:bodyPr/>
          <a:lstStyle>
            <a:lvl1pPr>
              <a:defRPr/>
            </a:lvl1pPr>
          </a:lstStyle>
          <a:p>
            <a:fld id="{A9CE0189-5ED6-490B-8AAC-DA5493E44F30}" type="slidenum">
              <a:rPr lang="zh-CN" altLang="en-US"/>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4E6D70A5-07B2-44DA-A8A2-F6A66BD45422}" type="datetimeFigureOut">
              <a:rPr lang="zh-CN" altLang="en-US"/>
              <a:t>2021/5/24</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fld id="{F5188B2A-A66B-4A30-8A8B-FE1A1CFC7C96}"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zh-CN" altLang="en-US"/>
              <a:t>单击此处编辑母版标题样式</a:t>
            </a:r>
            <a:endParaRPr lang="en-US"/>
          </a:p>
        </p:txBody>
      </p:sp>
      <p:sp>
        <p:nvSpPr>
          <p:cNvPr id="3" name="文本占位符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fld id="{45F666C3-6FA9-4757-A6DE-E93F706F99D3}" type="datetimeFigureOut">
              <a:rPr lang="zh-CN" altLang="en-US"/>
              <a:t>2021/5/24</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xfrm>
            <a:off x="8156575" y="6421438"/>
            <a:ext cx="762000" cy="365125"/>
          </a:xfrm>
        </p:spPr>
        <p:txBody>
          <a:bodyPr/>
          <a:lstStyle>
            <a:lvl1pPr>
              <a:defRPr/>
            </a:lvl1pPr>
          </a:lstStyle>
          <a:p>
            <a:fld id="{13B5D730-C64B-4AB9-930E-C5591EFAC37A}"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94F49641-577E-4B87-84E4-CCBDAB1C1C83}" type="datetimeFigureOut">
              <a:rPr lang="zh-CN" altLang="en-US"/>
              <a:t>2021/5/24</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fld id="{87D1BC5F-8584-4D5C-BA81-2778B273CBFA}"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 name="任意多边形 11"/>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16" name="任意多边形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lstStyle/>
          <a:p>
            <a:pPr lvl="0"/>
            <a:r>
              <a:rPr lang="zh-CN" altLang="en-US"/>
              <a:t>单击此处编辑母版标题样式</a:t>
            </a:r>
            <a:endParaRPr lang="en-US" altLang="zh-CN"/>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ea typeface="+mn-ea"/>
              </a:defRPr>
            </a:lvl1pPr>
          </a:lstStyle>
          <a:p>
            <a:pPr>
              <a:defRPr/>
            </a:pPr>
            <a:fld id="{927D7312-B082-4B99-9261-0B74BBF57D8C}" type="datetimeFigureOut">
              <a:rPr lang="zh-CN" altLang="en-US"/>
              <a:t>2021/5/24</a:t>
            </a:fld>
            <a:endParaRPr lang="zh-CN" altLang="en-US"/>
          </a:p>
        </p:txBody>
      </p:sp>
      <p:sp>
        <p:nvSpPr>
          <p:cNvPr id="22" name="页脚占位符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lgn="r">
              <a:defRPr sz="1000">
                <a:solidFill>
                  <a:srgbClr val="9B9A98"/>
                </a:solidFill>
                <a:ea typeface="黑体" panose="02010609060101010101" pitchFamily="49" charset="-122"/>
              </a:defRPr>
            </a:lvl1pPr>
          </a:lstStyle>
          <a:p>
            <a:fld id="{DD8122F4-7A80-4A1B-A3AC-09DC6909EC5B}" type="slidenum">
              <a:rPr lang="zh-CN" altLang="en-US"/>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2pPr>
      <a:lvl3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3pPr>
      <a:lvl4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4pPr>
      <a:lvl5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5pPr>
      <a:lvl6pPr marL="4572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6pPr>
      <a:lvl7pPr marL="9144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7pPr>
      <a:lvl8pPr marL="13716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8pPr>
      <a:lvl9pPr marL="18288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 name="任意多边形 11"/>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a typeface="+mn-ea"/>
            </a:endParaRPr>
          </a:p>
        </p:txBody>
      </p:sp>
      <p:sp>
        <p:nvSpPr>
          <p:cNvPr id="16" name="任意多边形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a typeface="+mn-ea"/>
            </a:endParaRPr>
          </a:p>
        </p:txBody>
      </p:sp>
      <p:sp>
        <p:nvSpPr>
          <p:cNvPr id="1028" name="标题占位符 8"/>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lstStyle/>
          <a:p>
            <a:pPr lvl="0"/>
            <a:r>
              <a:rPr lang="zh-CN" altLang="en-US"/>
              <a:t>单击此处编辑母版标题样式</a:t>
            </a:r>
            <a:endParaRPr lang="en-US" altLang="zh-CN"/>
          </a:p>
        </p:txBody>
      </p:sp>
      <p:sp>
        <p:nvSpPr>
          <p:cNvPr id="1029" name="文本占位符 29"/>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ea typeface="+mn-ea"/>
              </a:defRPr>
            </a:lvl1pPr>
          </a:lstStyle>
          <a:p>
            <a:pPr>
              <a:defRPr/>
            </a:pPr>
            <a:fld id="{A79D06D5-EF18-49CF-B083-A9439007C5AB}" type="datetimeFigureOut">
              <a:rPr lang="zh-CN" altLang="en-US"/>
              <a:t>2021/5/24</a:t>
            </a:fld>
            <a:endParaRPr lang="zh-CN" altLang="en-US"/>
          </a:p>
        </p:txBody>
      </p:sp>
      <p:sp>
        <p:nvSpPr>
          <p:cNvPr id="22" name="页脚占位符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ea typeface="+mn-ea"/>
              </a:defRPr>
            </a:lvl1pPr>
          </a:lstStyle>
          <a:p>
            <a:pPr>
              <a:defRPr/>
            </a:pPr>
            <a:endParaRPr lang="zh-CN" altLang="en-US"/>
          </a:p>
        </p:txBody>
      </p:sp>
      <p:sp>
        <p:nvSpPr>
          <p:cNvPr id="18" name="灯片编号占位符 17"/>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lstStyle>
            <a:lvl1pPr algn="r">
              <a:defRPr sz="1000">
                <a:solidFill>
                  <a:srgbClr val="9B9A98"/>
                </a:solidFill>
                <a:ea typeface="黑体" panose="02010609060101010101" pitchFamily="49" charset="-122"/>
              </a:defRPr>
            </a:lvl1pPr>
          </a:lstStyle>
          <a:p>
            <a:fld id="{FC1F54B6-FD21-41F2-8A0A-94A7E1914C08}" type="slidenum">
              <a:rPr lang="zh-CN" altLang="en-US"/>
              <a:t>‹#›</a:t>
            </a:fld>
            <a:endParaRPr lang="en-US" altLang="zh-CN"/>
          </a:p>
        </p:txBody>
      </p:sp>
    </p:spTree>
    <p:extLst>
      <p:ext uri="{BB962C8B-B14F-4D97-AF65-F5344CB8AC3E}">
        <p14:creationId xmlns:p14="http://schemas.microsoft.com/office/powerpoint/2010/main" val="32387621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2pPr>
      <a:lvl3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3pPr>
      <a:lvl4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4pPr>
      <a:lvl5pPr algn="l" rtl="0" eaLnBrk="0" fontAlgn="base" hangingPunct="0">
        <a:spcBef>
          <a:spcPct val="0"/>
        </a:spcBef>
        <a:spcAft>
          <a:spcPct val="0"/>
        </a:spcAft>
        <a:defRPr sz="4600">
          <a:solidFill>
            <a:schemeClr val="tx1"/>
          </a:solidFill>
          <a:latin typeface="Franklin Gothic Book" pitchFamily="34" charset="0"/>
          <a:ea typeface="宋体" panose="02010600030101010101" pitchFamily="2" charset="-122"/>
        </a:defRPr>
      </a:lvl5pPr>
      <a:lvl6pPr marL="4572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6pPr>
      <a:lvl7pPr marL="9144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7pPr>
      <a:lvl8pPr marL="13716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8pPr>
      <a:lvl9pPr marL="1828800" algn="l" rtl="0" fontAlgn="base">
        <a:spcBef>
          <a:spcPct val="0"/>
        </a:spcBef>
        <a:spcAft>
          <a:spcPct val="0"/>
        </a:spcAft>
        <a:defRPr sz="4600">
          <a:solidFill>
            <a:schemeClr val="tx1"/>
          </a:solidFill>
          <a:latin typeface="Franklin Gothic Book" pitchFamily="34" charset="0"/>
          <a:ea typeface="宋体" panose="02010600030101010101" pitchFamily="2" charset="-122"/>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矩形 15">
            <a:extLst>
              <a:ext uri="{FF2B5EF4-FFF2-40B4-BE49-F238E27FC236}">
                <a16:creationId xmlns:a16="http://schemas.microsoft.com/office/drawing/2014/main" id="{3798901C-9B06-4833-A624-B63A34D95AD5}"/>
              </a:ext>
            </a:extLst>
          </p:cNvPr>
          <p:cNvSpPr>
            <a:spLocks noChangeArrowheads="1"/>
          </p:cNvSpPr>
          <p:nvPr/>
        </p:nvSpPr>
        <p:spPr bwMode="auto">
          <a:xfrm rot="10800000">
            <a:off x="785813" y="2786063"/>
            <a:ext cx="5286375" cy="357187"/>
          </a:xfrm>
          <a:prstGeom prst="rect">
            <a:avLst/>
          </a:prstGeom>
          <a:gradFill rotWithShape="1">
            <a:gsLst>
              <a:gs pos="0">
                <a:srgbClr val="A9CBD8">
                  <a:alpha val="0"/>
                </a:srgbClr>
              </a:gs>
              <a:gs pos="50000">
                <a:srgbClr val="CADEE6">
                  <a:alpha val="0"/>
                </a:srgbClr>
              </a:gs>
              <a:gs pos="100000">
                <a:srgbClr val="E5EEF2">
                  <a:alpha val="0"/>
                </a:srgbClr>
              </a:gs>
            </a:gsLst>
            <a:lin ang="0"/>
          </a:gradFill>
          <a:ln>
            <a:noFill/>
          </a:ln>
          <a:effectLst>
            <a:outerShdw dist="50800" dir="54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mn-cs"/>
            </a:endParaRPr>
          </a:p>
        </p:txBody>
      </p:sp>
      <p:sp>
        <p:nvSpPr>
          <p:cNvPr id="9" name="Text Box 5">
            <a:extLst>
              <a:ext uri="{FF2B5EF4-FFF2-40B4-BE49-F238E27FC236}">
                <a16:creationId xmlns:a16="http://schemas.microsoft.com/office/drawing/2014/main" id="{64600519-AD30-47C8-B4C9-25BA8C694E94}"/>
              </a:ext>
            </a:extLst>
          </p:cNvPr>
          <p:cNvSpPr txBox="1">
            <a:spLocks noChangeArrowheads="1"/>
          </p:cNvSpPr>
          <p:nvPr/>
        </p:nvSpPr>
        <p:spPr bwMode="auto">
          <a:xfrm>
            <a:off x="1403350" y="1557338"/>
            <a:ext cx="66357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0" i="0" u="none" strike="noStrike" kern="1200" cap="none" spc="0" normalizeH="0" baseline="0" noProof="0" dirty="0">
                <a:ln>
                  <a:noFill/>
                </a:ln>
                <a:solidFill>
                  <a:srgbClr val="A3D0EF"/>
                </a:solidFill>
                <a:effectLst/>
                <a:uLnTx/>
                <a:uFillTx/>
                <a:latin typeface="Arial" panose="020B0604020202020204" pitchFamily="34" charset="0"/>
                <a:ea typeface="黑体" panose="02010609060101010101" pitchFamily="49" charset="-122"/>
                <a:cs typeface="+mn-cs"/>
              </a:rPr>
              <a:t>The principles of </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0" i="0" u="none" strike="noStrike" kern="1200" cap="none" spc="0" normalizeH="0" baseline="0" noProof="0" dirty="0">
                <a:ln>
                  <a:noFill/>
                </a:ln>
                <a:solidFill>
                  <a:srgbClr val="A3D0EF"/>
                </a:solidFill>
                <a:effectLst/>
                <a:uLnTx/>
                <a:uFillTx/>
                <a:latin typeface="Arial" panose="020B0604020202020204" pitchFamily="34" charset="0"/>
                <a:ea typeface="黑体" panose="02010609060101010101" pitchFamily="49" charset="-122"/>
                <a:cs typeface="+mn-cs"/>
              </a:rPr>
              <a:t>animation</a:t>
            </a:r>
            <a:endParaRPr kumimoji="0" lang="zh-CN" altLang="en-US" sz="6600" b="0" i="0" u="none" strike="noStrike" kern="1200" cap="none" spc="0" normalizeH="0" baseline="0" noProof="0" dirty="0">
              <a:ln>
                <a:noFill/>
              </a:ln>
              <a:solidFill>
                <a:srgbClr val="A3D0EF"/>
              </a:solidFill>
              <a:effectLst/>
              <a:uLnTx/>
              <a:uFillTx/>
              <a:latin typeface="Arial" panose="020B0604020202020204" pitchFamily="34" charset="0"/>
              <a:ea typeface="黑体" panose="02010609060101010101" pitchFamily="49" charset="-122"/>
              <a:cs typeface="+mn-cs"/>
            </a:endParaRPr>
          </a:p>
        </p:txBody>
      </p:sp>
      <p:sp>
        <p:nvSpPr>
          <p:cNvPr id="10" name="TextBox 5">
            <a:extLst>
              <a:ext uri="{FF2B5EF4-FFF2-40B4-BE49-F238E27FC236}">
                <a16:creationId xmlns:a16="http://schemas.microsoft.com/office/drawing/2014/main" id="{240A607D-54D8-4047-9D0A-8E576CC067E8}"/>
              </a:ext>
            </a:extLst>
          </p:cNvPr>
          <p:cNvSpPr txBox="1">
            <a:spLocks noChangeArrowheads="1"/>
          </p:cNvSpPr>
          <p:nvPr/>
        </p:nvSpPr>
        <p:spPr bwMode="auto">
          <a:xfrm>
            <a:off x="2195513" y="4581525"/>
            <a:ext cx="6215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rPr>
              <a:t>Tutor :  Liyan Chen</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rPr>
              <a:t>Email:  chenliyan@xmu.edu.cn</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400" b="0" i="0" u="none" strike="noStrike" kern="1200" cap="none" spc="0" normalizeH="0" baseline="0" noProof="0">
              <a:ln>
                <a:noFill/>
              </a:ln>
              <a:solidFill>
                <a:prstClr val="white"/>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动画原理课程档案\教案\第九章\资料\070116_hs_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895475"/>
            <a:ext cx="864393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a:spLocks noChangeArrowheads="1"/>
          </p:cNvSpPr>
          <p:nvPr/>
        </p:nvSpPr>
        <p:spPr bwMode="auto">
          <a:xfrm>
            <a:off x="1259632" y="4869160"/>
            <a:ext cx="7292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sz="2400" dirty="0">
                <a:latin typeface="Times New Roman" panose="02020603050405020304"/>
              </a:rPr>
              <a:t>Exaggerated expressions of joy, anger, sorrow and joy</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E:\动画原理课程档案\教案\第九章\资料\070116_hs_1_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143000"/>
            <a:ext cx="8491538"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标题 1"/>
          <p:cNvSpPr txBox="1"/>
          <p:nvPr/>
        </p:nvSpPr>
        <p:spPr>
          <a:xfrm>
            <a:off x="500034" y="1268765"/>
            <a:ext cx="8001056" cy="1302979"/>
          </a:xfrm>
          <a:prstGeom prst="rect">
            <a:avLst/>
          </a:prstGeom>
        </p:spPr>
        <p:txBody>
          <a:bodyPr anchor="ctr"/>
          <a:lstStyle/>
          <a:p>
            <a:pPr fontAlgn="auto">
              <a:spcAft>
                <a:spcPts val="0"/>
              </a:spcAft>
              <a:defRPr/>
            </a:pPr>
            <a:r>
              <a:rPr sz="3200" b="1" dirty="0">
                <a:solidFill>
                  <a:srgbClr val="F0A22E"/>
                </a:solidFill>
                <a:latin typeface="黑体" panose="02010609060101010101" pitchFamily="49" charset="-122"/>
              </a:rPr>
              <a:t>2. Replace the circle with a more detailed, lovely face</a:t>
            </a:r>
          </a:p>
          <a:p>
            <a:pPr fontAlgn="auto">
              <a:spcAft>
                <a:spcPts val="0"/>
              </a:spcAft>
              <a:defRPr>
                <a:solidFill>
                  <a:srgbClr val="000000"/>
                </a:solidFill>
              </a:defRPr>
            </a:pPr>
            <a:endParaRPr lang="zh-CN" altLang="en-US" sz="3200" b="1" spc="300" dirty="0">
              <a:ln w="6350">
                <a:solidFill>
                  <a:srgbClr val="F0A22E">
                    <a:shade val="43000"/>
                  </a:srgbClr>
                </a:solidFill>
              </a:ln>
              <a:solidFill>
                <a:srgbClr val="F0A22E">
                  <a:tint val="83000"/>
                  <a:satMod val="150000"/>
                </a:srgbClr>
              </a:solidFill>
              <a:effectLst>
                <a:outerShdw blurRad="26000" dist="26000" dir="14500000" algn="tl" rotWithShape="0">
                  <a:srgbClr val="000000">
                    <a:alpha val="40000"/>
                  </a:srgbClr>
                </a:outerShdw>
              </a:effectLst>
              <a:latin typeface="黑体" panose="02010609060101010101" pitchFamily="49" charset="-122"/>
              <a:ea typeface="黑体" panose="02010609060101010101" pitchFamily="49" charset="-122"/>
              <a:cs typeface="+mj-cs"/>
            </a:endParaRPr>
          </a:p>
          <a:p>
            <a:pPr fontAlgn="auto">
              <a:spcAft>
                <a:spcPts val="0"/>
              </a:spcAft>
              <a:defRPr>
                <a:solidFill>
                  <a:srgbClr val="000000"/>
                </a:solidFill>
              </a:defRPr>
            </a:pPr>
            <a:endParaRPr lang="zh-CN" altLang="en-US" sz="3200" b="1" spc="300" dirty="0">
              <a:ln w="6350">
                <a:solidFill>
                  <a:srgbClr val="F0A22E">
                    <a:shade val="43000"/>
                  </a:srgbClr>
                </a:solidFill>
              </a:ln>
              <a:solidFill>
                <a:srgbClr val="F0A22E">
                  <a:tint val="83000"/>
                  <a:satMod val="150000"/>
                </a:srgbClr>
              </a:solidFill>
              <a:effectLst>
                <a:outerShdw blurRad="26000" dist="26000" dir="14500000" algn="tl" rotWithShape="0">
                  <a:srgbClr val="000000">
                    <a:alpha val="40000"/>
                  </a:srgbClr>
                </a:outerShdw>
              </a:effectLst>
              <a:latin typeface="黑体" panose="02010609060101010101" pitchFamily="49" charset="-122"/>
              <a:ea typeface="黑体" panose="02010609060101010101" pitchFamily="49" charset="-122"/>
              <a:cs typeface="+mj-cs"/>
            </a:endParaRPr>
          </a:p>
        </p:txBody>
      </p:sp>
      <p:sp>
        <p:nvSpPr>
          <p:cNvPr id="1741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17412" name="TextBox 9"/>
          <p:cNvSpPr txBox="1">
            <a:spLocks noChangeArrowheads="1"/>
          </p:cNvSpPr>
          <p:nvPr/>
        </p:nvSpPr>
        <p:spPr bwMode="auto">
          <a:xfrm>
            <a:off x="500034" y="1772816"/>
            <a:ext cx="8001056" cy="483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endParaRPr dirty="0"/>
          </a:p>
          <a:p>
            <a:pPr algn="just" eaLnBrk="1" hangingPunct="1">
              <a:lnSpc>
                <a:spcPct val="150000"/>
              </a:lnSpc>
            </a:pPr>
            <a:r>
              <a:rPr sz="2800" dirty="0">
                <a:latin typeface="Times New Roman" panose="02020603050405020304"/>
              </a:rPr>
              <a:t>In this step, the same principles of animation described in the previous section apply. Of course, in order to draw exaggerated facial expressions, in addition to understanding the law of expression, but also to add some of the character’s character and the character of the habitual action.</a:t>
            </a:r>
          </a:p>
          <a:p>
            <a:pPr eaLnBrk="1" hangingPunct="1">
              <a:lnSpc>
                <a:spcPct val="150000"/>
              </a:lnSpc>
              <a:defRPr>
                <a:solidFill>
                  <a:srgbClr val="000000"/>
                </a:solidFill>
              </a:defRPr>
            </a:pPr>
            <a:endParaRPr lang="zh-CN" altLang="en-US" sz="2200" dirty="0">
              <a:latin typeface="楷体_GB2312" pitchFamily="49" charset="-122"/>
              <a:ea typeface="楷体_GB2312" pitchFamily="49"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动画原理课程档案\教案\第九章\资料\img2007013023290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928688"/>
            <a:ext cx="38100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E:\动画原理课程档案\教案\第九章\资料\img2007013023291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3" y="2500313"/>
            <a:ext cx="38100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动画原理课程档案\教案\第九章\资料\img20070130232912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57188"/>
            <a:ext cx="81915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E:\动画原理课程档案\教案\第九章\资料\img2007013023292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500063"/>
            <a:ext cx="7858125" cy="58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21507" name="TextBox 9"/>
          <p:cNvSpPr txBox="1">
            <a:spLocks noChangeArrowheads="1"/>
          </p:cNvSpPr>
          <p:nvPr/>
        </p:nvSpPr>
        <p:spPr bwMode="auto">
          <a:xfrm>
            <a:off x="642938" y="1285875"/>
            <a:ext cx="7500937" cy="437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sz="3200" b="1" dirty="0">
                <a:solidFill>
                  <a:srgbClr val="FFFF99"/>
                </a:solidFill>
                <a:latin typeface="黑体" panose="02010609060101010101" pitchFamily="49" charset="-122"/>
              </a:rPr>
              <a:t>3. Switch between small expressions</a:t>
            </a:r>
          </a:p>
          <a:p>
            <a:pPr eaLnBrk="1" hangingPunct="1">
              <a:lnSpc>
                <a:spcPct val="150000"/>
              </a:lnSpc>
            </a:pPr>
            <a:endParaRPr lang="en-US" altLang="zh-CN" sz="2200" b="1" dirty="0">
              <a:latin typeface="楷体_GB2312" pitchFamily="49" charset="-122"/>
              <a:ea typeface="楷体_GB2312" pitchFamily="49" charset="-122"/>
            </a:endParaRPr>
          </a:p>
          <a:p>
            <a:pPr algn="just" eaLnBrk="1" hangingPunct="1">
              <a:lnSpc>
                <a:spcPct val="150000"/>
              </a:lnSpc>
            </a:pPr>
            <a:r>
              <a:rPr sz="2800" b="1" dirty="0">
                <a:latin typeface="Times New Roman" panose="02020603050405020304" pitchFamily="18" charset="0"/>
                <a:cs typeface="Times New Roman" panose="02020603050405020304" pitchFamily="18" charset="0"/>
              </a:rPr>
              <a:t>Isolated expressions are not enough. We are happy in one moment and sad in the next. This involves a transition from one state of expression to another.</a:t>
            </a:r>
          </a:p>
          <a:p>
            <a:pPr eaLnBrk="1" hangingPunct="1">
              <a:lnSpc>
                <a:spcPct val="150000"/>
              </a:lnSpc>
              <a:defRPr>
                <a:solidFill>
                  <a:srgbClr val="000000"/>
                </a:solidFill>
              </a:defRPr>
            </a:pPr>
            <a:endParaRPr lang="zh-CN" altLang="en-US" sz="2200" b="1" dirty="0">
              <a:latin typeface="楷体_GB2312" pitchFamily="49" charset="-122"/>
              <a:ea typeface="楷体_GB2312" pitchFamily="49"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22531" name="TextBox 9"/>
          <p:cNvSpPr txBox="1">
            <a:spLocks noChangeArrowheads="1"/>
          </p:cNvSpPr>
          <p:nvPr/>
        </p:nvSpPr>
        <p:spPr bwMode="auto">
          <a:xfrm>
            <a:off x="611560" y="821163"/>
            <a:ext cx="8393558"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50000"/>
              </a:lnSpc>
              <a:buClrTx/>
              <a:buSzTx/>
              <a:buFontTx/>
            </a:pPr>
            <a:r>
              <a:rPr sz="2400" b="1" dirty="0">
                <a:solidFill>
                  <a:srgbClr val="FFFF99"/>
                </a:solidFill>
                <a:latin typeface="黑体" panose="02010609060101010101" pitchFamily="49" charset="-122"/>
              </a:rPr>
              <a:t>Take the transition from </a:t>
            </a:r>
            <a:r>
              <a:rPr sz="2400" b="1" dirty="0">
                <a:solidFill>
                  <a:srgbClr val="FFFF99"/>
                </a:solidFill>
                <a:latin typeface="黑体" panose="02010609060101010101" pitchFamily="49" charset="-122"/>
                <a:sym typeface="+mn-ea"/>
              </a:rPr>
              <a:t>“Joy”</a:t>
            </a:r>
            <a:r>
              <a:rPr sz="2400" b="1" dirty="0">
                <a:solidFill>
                  <a:srgbClr val="FFFF99"/>
                </a:solidFill>
                <a:latin typeface="黑体" panose="02010609060101010101" pitchFamily="49" charset="-122"/>
              </a:rPr>
              <a:t> to </a:t>
            </a:r>
            <a:r>
              <a:rPr sz="2400" b="1" dirty="0">
                <a:solidFill>
                  <a:srgbClr val="FFFF99"/>
                </a:solidFill>
                <a:latin typeface="黑体" panose="02010609060101010101" pitchFamily="49" charset="-122"/>
                <a:sym typeface="+mn-ea"/>
              </a:rPr>
              <a:t>“Sorrow”</a:t>
            </a:r>
            <a:r>
              <a:rPr lang="en-US" altLang="zh-CN" sz="2400" b="1" dirty="0">
                <a:solidFill>
                  <a:srgbClr val="FFFF99"/>
                </a:solidFill>
                <a:latin typeface="黑体" panose="02010609060101010101" pitchFamily="49" charset="-122"/>
                <a:sym typeface="+mn-ea"/>
              </a:rPr>
              <a:t>,</a:t>
            </a:r>
          </a:p>
          <a:p>
            <a:pPr algn="l" eaLnBrk="1" hangingPunct="1">
              <a:lnSpc>
                <a:spcPct val="150000"/>
              </a:lnSpc>
              <a:buClrTx/>
              <a:buSzTx/>
              <a:buFontTx/>
            </a:pPr>
            <a:r>
              <a:rPr lang="en-US" altLang="zh-CN" sz="2400" b="1" dirty="0">
                <a:solidFill>
                  <a:srgbClr val="FFFF99"/>
                </a:solidFill>
                <a:latin typeface="黑体" panose="02010609060101010101" pitchFamily="49" charset="-122"/>
                <a:sym typeface="+mn-ea"/>
              </a:rPr>
              <a:t>then to “sad”</a:t>
            </a:r>
            <a:endParaRPr sz="2400" b="1" dirty="0">
              <a:solidFill>
                <a:srgbClr val="FFFF99"/>
              </a:solidFill>
              <a:latin typeface="黑体" panose="02010609060101010101" pitchFamily="49" charset="-122"/>
            </a:endParaRPr>
          </a:p>
          <a:p>
            <a:pPr eaLnBrk="1" hangingPunct="1">
              <a:lnSpc>
                <a:spcPct val="150000"/>
              </a:lnSpc>
            </a:pPr>
            <a:endParaRPr lang="en-US" altLang="zh-CN" sz="2400" b="1" dirty="0">
              <a:solidFill>
                <a:srgbClr val="FFFF99"/>
              </a:solidFill>
              <a:latin typeface="黑体" panose="02010609060101010101" pitchFamily="49" charset="-122"/>
              <a:ea typeface="黑体" panose="02010609060101010101" pitchFamily="49" charset="-122"/>
            </a:endParaRPr>
          </a:p>
          <a:p>
            <a:pPr algn="l" defTabSz="914400" eaLnBrk="1" hangingPunct="1">
              <a:lnSpc>
                <a:spcPct val="150000"/>
              </a:lnSpc>
              <a:buClrTx/>
              <a:buSzTx/>
              <a:buFontTx/>
            </a:pPr>
            <a:endParaRPr lang="zh-CN" altLang="en-US" sz="1800" dirty="0">
              <a:latin typeface="楷体_GB2312" pitchFamily="49" charset="-122"/>
              <a:ea typeface="楷体_GB2312" pitchFamily="49" charset="-122"/>
            </a:endParaRPr>
          </a:p>
          <a:p>
            <a:pPr algn="l" defTabSz="914400" eaLnBrk="1" hangingPunct="1">
              <a:lnSpc>
                <a:spcPct val="150000"/>
              </a:lnSpc>
              <a:buClrTx/>
              <a:buSzTx/>
              <a:buFontTx/>
            </a:pPr>
            <a:endParaRPr lang="zh-CN" altLang="en-US" sz="1800" dirty="0">
              <a:latin typeface="楷体_GB2312" pitchFamily="49" charset="-122"/>
              <a:ea typeface="楷体_GB2312" pitchFamily="49" charset="-122"/>
            </a:endParaRPr>
          </a:p>
        </p:txBody>
      </p:sp>
      <p:pic>
        <p:nvPicPr>
          <p:cNvPr id="4" name="Picture 2" descr="E:\动画原理课程档案\教案\第九章\资料\img2007013023293011.jpg">
            <a:extLst>
              <a:ext uri="{FF2B5EF4-FFF2-40B4-BE49-F238E27FC236}">
                <a16:creationId xmlns:a16="http://schemas.microsoft.com/office/drawing/2014/main" id="{ED20DDCE-7F57-41A7-A90E-2F0AA462EC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 y="2589620"/>
            <a:ext cx="8548687"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动画原理课程档案\教案\第九章\资料\img20070130232933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285875"/>
            <a:ext cx="87868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标题 1"/>
          <p:cNvSpPr txBox="1"/>
          <p:nvPr/>
        </p:nvSpPr>
        <p:spPr>
          <a:xfrm>
            <a:off x="428596" y="1000108"/>
            <a:ext cx="8001056" cy="642942"/>
          </a:xfrm>
          <a:prstGeom prst="rect">
            <a:avLst/>
          </a:prstGeom>
        </p:spPr>
        <p:txBody>
          <a:bodyPr anchor="ctr"/>
          <a:lstStyle/>
          <a:p>
            <a:pPr fontAlgn="auto">
              <a:spcAft>
                <a:spcPts val="0"/>
              </a:spcAft>
              <a:defRPr/>
            </a:pPr>
            <a:r>
              <a:rPr sz="3200" b="1" dirty="0">
                <a:solidFill>
                  <a:srgbClr val="F0A22E"/>
                </a:solidFill>
                <a:latin typeface="黑体" panose="02010609060101010101" pitchFamily="49" charset="-122"/>
              </a:rPr>
              <a:t>The switch of expression</a:t>
            </a:r>
            <a:endParaRPr lang="zh-CN" altLang="en-US" sz="3200" b="1" spc="300" dirty="0">
              <a:ln w="6350">
                <a:solidFill>
                  <a:srgbClr val="F0A22E">
                    <a:shade val="43000"/>
                  </a:srgbClr>
                </a:solidFill>
              </a:ln>
              <a:solidFill>
                <a:srgbClr val="F0A22E">
                  <a:tint val="83000"/>
                  <a:satMod val="150000"/>
                </a:srgbClr>
              </a:solidFill>
              <a:effectLst>
                <a:outerShdw blurRad="26000" dist="26000" dir="14500000" algn="tl" rotWithShape="0">
                  <a:srgbClr val="000000">
                    <a:alpha val="40000"/>
                  </a:srgbClr>
                </a:outerShdw>
              </a:effectLst>
              <a:latin typeface="黑体" panose="02010609060101010101" pitchFamily="49" charset="-122"/>
              <a:ea typeface="黑体" panose="02010609060101010101" pitchFamily="49" charset="-122"/>
              <a:cs typeface="+mj-cs"/>
            </a:endParaRPr>
          </a:p>
        </p:txBody>
      </p:sp>
      <p:sp>
        <p:nvSpPr>
          <p:cNvPr id="2662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26628" name="TextBox 9"/>
          <p:cNvSpPr txBox="1">
            <a:spLocks noChangeArrowheads="1"/>
          </p:cNvSpPr>
          <p:nvPr/>
        </p:nvSpPr>
        <p:spPr bwMode="auto">
          <a:xfrm>
            <a:off x="892969" y="1988840"/>
            <a:ext cx="7358062" cy="427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solidFill>
                  <a:srgbClr val="000000"/>
                </a:solidFill>
              </a:defRPr>
            </a:pPr>
            <a:endParaRPr lang="zh-CN" altLang="en-US" dirty="0">
              <a:latin typeface="楷体_GB2312" pitchFamily="49" charset="-122"/>
              <a:ea typeface="楷体_GB2312" pitchFamily="49" charset="-122"/>
            </a:endParaRPr>
          </a:p>
          <a:p>
            <a:pPr algn="just" eaLnBrk="1" hangingPunct="1">
              <a:lnSpc>
                <a:spcPct val="150000"/>
              </a:lnSpc>
            </a:pPr>
            <a:r>
              <a:rPr sz="2400" dirty="0">
                <a:latin typeface="楷体_GB2312"/>
              </a:rPr>
              <a:t>We need to fill in the gaps between “</a:t>
            </a:r>
            <a:r>
              <a:rPr sz="2400" dirty="0" err="1">
                <a:latin typeface="楷体_GB2312"/>
              </a:rPr>
              <a:t>Joy”and</a:t>
            </a:r>
            <a:r>
              <a:rPr sz="2400" dirty="0">
                <a:latin typeface="楷体_GB2312"/>
              </a:rPr>
              <a:t> “Surprise”, that is, fill in the middle between them, so that the animation looks smoother. So, here we have to pay attention to a basic principle of animation, which is called “Preparation and residue.”.</a:t>
            </a:r>
          </a:p>
          <a:p>
            <a:pPr eaLnBrk="1" hangingPunct="1">
              <a:lnSpc>
                <a:spcPct val="150000"/>
              </a:lnSpc>
            </a:pPr>
            <a:endParaRPr sz="2200" dirty="0">
              <a:latin typeface="楷体_GB231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6">
            <a:extLst>
              <a:ext uri="{FF2B5EF4-FFF2-40B4-BE49-F238E27FC236}">
                <a16:creationId xmlns:a16="http://schemas.microsoft.com/office/drawing/2014/main" id="{90AD11D8-0C3D-4745-BC71-AA7FF54648AE}"/>
              </a:ext>
            </a:extLst>
          </p:cNvPr>
          <p:cNvSpPr txBox="1">
            <a:spLocks noChangeArrowheads="1"/>
          </p:cNvSpPr>
          <p:nvPr/>
        </p:nvSpPr>
        <p:spPr bwMode="auto">
          <a:xfrm>
            <a:off x="1403350" y="2708275"/>
            <a:ext cx="7885113"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1"/>
              </a:buClr>
              <a:buSzPct val="90000"/>
              <a:buFont typeface="Wingdings 2" panose="05020102010507070707" pitchFamily="18" charset="2"/>
              <a:buChar char=""/>
              <a:defRPr sz="2600">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2"/>
              </a:buClr>
              <a:buSzPct val="85000"/>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lr>
                <a:srgbClr val="8D89A4"/>
              </a:buClr>
              <a:buSzPct val="90000"/>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rgbClr val="748560"/>
              </a:buClr>
              <a:buSzPct val="100000"/>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tabLst/>
              <a:defRPr/>
            </a:pPr>
            <a:r>
              <a:rPr kumimoji="0" lang="zh-CN" altLang="en-US" sz="4400" b="0" i="0" u="none" strike="noStrike" kern="1200" cap="none" spc="0" normalizeH="0" baseline="0" noProof="0" dirty="0">
                <a:ln>
                  <a:noFill/>
                </a:ln>
                <a:solidFill>
                  <a:srgbClr val="FFCC00"/>
                </a:solidFill>
                <a:effectLst/>
                <a:uLnTx/>
                <a:uFillTx/>
                <a:latin typeface="黑体" panose="02010609060101010101" pitchFamily="49" charset="-122"/>
                <a:ea typeface="黑体" panose="02010609060101010101" pitchFamily="49" charset="-122"/>
                <a:cs typeface="+mn-cs"/>
              </a:rPr>
              <a:t>Chapter </a:t>
            </a:r>
            <a:r>
              <a:rPr kumimoji="0" lang="en-US" altLang="zh-CN" sz="4400" b="0" i="0" u="none" strike="noStrike" kern="1200" cap="none" spc="0" normalizeH="0" baseline="0" noProof="0" dirty="0">
                <a:ln>
                  <a:noFill/>
                </a:ln>
                <a:solidFill>
                  <a:srgbClr val="FFCC00"/>
                </a:solidFill>
                <a:effectLst/>
                <a:uLnTx/>
                <a:uFillTx/>
                <a:latin typeface="黑体" panose="02010609060101010101" pitchFamily="49" charset="-122"/>
                <a:ea typeface="黑体" panose="02010609060101010101" pitchFamily="49" charset="-122"/>
                <a:cs typeface="+mn-cs"/>
              </a:rPr>
              <a:t>7</a:t>
            </a:r>
            <a:r>
              <a:rPr kumimoji="0" lang="zh-CN" altLang="en-US" sz="4400" b="0" i="0" u="none" strike="noStrike" kern="1200" cap="none" spc="0" normalizeH="0" baseline="0" noProof="0" dirty="0">
                <a:ln>
                  <a:noFill/>
                </a:ln>
                <a:solidFill>
                  <a:srgbClr val="FFCC00"/>
                </a:solidFill>
                <a:effectLst/>
                <a:uLnTx/>
                <a:uFillTx/>
                <a:latin typeface="黑体" panose="02010609060101010101" pitchFamily="49" charset="-122"/>
                <a:ea typeface="黑体" panose="02010609060101010101" pitchFamily="49" charset="-122"/>
                <a:cs typeface="+mn-cs"/>
              </a:rPr>
              <a:t> </a:t>
            </a:r>
            <a:endParaRPr kumimoji="0" lang="en-US" altLang="zh-CN" sz="4400" b="0" i="0" u="none" strike="noStrike" kern="1200" cap="none" spc="0" normalizeH="0" baseline="0" noProof="0" dirty="0">
              <a:ln>
                <a:noFill/>
              </a:ln>
              <a:solidFill>
                <a:srgbClr val="FFCC00"/>
              </a:solidFill>
              <a:effectLst/>
              <a:uLnTx/>
              <a:uFillTx/>
              <a:latin typeface="黑体" panose="02010609060101010101" pitchFamily="49" charset="-122"/>
              <a:ea typeface="黑体" panose="02010609060101010101" pitchFamily="49" charset="-122"/>
              <a:cs typeface="+mn-cs"/>
            </a:endParaRPr>
          </a:p>
          <a:p>
            <a:pPr lvl="0">
              <a:spcBef>
                <a:spcPct val="50000"/>
              </a:spcBef>
              <a:buClrTx/>
              <a:buSzTx/>
              <a:buNone/>
            </a:pPr>
            <a:r>
              <a:rPr lang="en-US" altLang="zh-CN" sz="4400" dirty="0">
                <a:solidFill>
                  <a:prstClr val="white"/>
                </a:solidFill>
                <a:latin typeface="黑体" panose="02010609060101010101" pitchFamily="49" charset="-122"/>
              </a:rPr>
              <a:t>Character Expression Animation</a:t>
            </a:r>
            <a:endParaRPr kumimoji="0" lang="zh-CN" altLang="en-US" sz="44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E:\动画原理课程档案\教案\第九章\资料\070129_hs_1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2028825"/>
            <a:ext cx="8890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E:\动画原理课程档案\教案\第九章\资料\070129_hs_1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00313"/>
            <a:ext cx="91440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E:\动画原理课程档案\教案\第九章\资料\070129_hs_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2643188"/>
            <a:ext cx="8483600"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E:\动画原理课程档案\教案\第九章\资料\070129_hs_1_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2857500"/>
            <a:ext cx="91249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E:\动画原理课程档案\教案\第九章\资料\070129_hs_1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90763"/>
            <a:ext cx="9166225"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E:\动画原理课程档案\教案\第九章\资料\070129_hs_1_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31800"/>
            <a:ext cx="52197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4" descr="E:\动画原理课程档案\教案\第九章\资料\070129_hs_1_0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3286125"/>
            <a:ext cx="428625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3795" name="TextBox 9"/>
          <p:cNvSpPr txBox="1">
            <a:spLocks noChangeArrowheads="1"/>
          </p:cNvSpPr>
          <p:nvPr/>
        </p:nvSpPr>
        <p:spPr bwMode="auto">
          <a:xfrm>
            <a:off x="722630" y="196215"/>
            <a:ext cx="7665794" cy="1873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dirty="0">
                <a:solidFill>
                  <a:srgbClr val="FFFF99"/>
                </a:solidFill>
                <a:latin typeface="黑体" panose="02010609060101010101" pitchFamily="49" charset="-122"/>
              </a:rPr>
              <a:t>4</a:t>
            </a:r>
            <a:r>
              <a:rPr sz="2800" b="1" dirty="0">
                <a:solidFill>
                  <a:srgbClr val="FFFF99"/>
                </a:solidFill>
                <a:latin typeface="黑体" panose="02010609060101010101" pitchFamily="49" charset="-122"/>
              </a:rPr>
              <a:t>, the characteristic and drawing method of the typical expression</a:t>
            </a:r>
            <a:endParaRPr lang="zh-CN" altLang="en-US" sz="2800" dirty="0">
              <a:latin typeface="楷体_GB2312" pitchFamily="49" charset="-122"/>
              <a:ea typeface="楷体_GB2312" pitchFamily="49" charset="-122"/>
            </a:endParaRPr>
          </a:p>
          <a:p>
            <a:pPr eaLnBrk="1" hangingPunct="1">
              <a:lnSpc>
                <a:spcPct val="150000"/>
              </a:lnSpc>
            </a:pPr>
            <a:r>
              <a:rPr sz="2400" dirty="0">
                <a:latin typeface="楷体_GB2312"/>
              </a:rPr>
              <a:t>(1) smiling face</a:t>
            </a:r>
          </a:p>
        </p:txBody>
      </p:sp>
      <p:pic>
        <p:nvPicPr>
          <p:cNvPr id="33796" name="Picture 4" descr="xinsrc_082060208105426828554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630" y="2132441"/>
            <a:ext cx="7901589" cy="452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481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4820" name="TextBox 9"/>
          <p:cNvSpPr txBox="1">
            <a:spLocks noChangeArrowheads="1"/>
          </p:cNvSpPr>
          <p:nvPr/>
        </p:nvSpPr>
        <p:spPr bwMode="auto">
          <a:xfrm>
            <a:off x="714375" y="571500"/>
            <a:ext cx="735806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sz="2400" dirty="0">
                <a:latin typeface="楷体_GB2312"/>
              </a:rPr>
              <a:t>(2) crying</a:t>
            </a:r>
          </a:p>
        </p:txBody>
      </p:sp>
      <p:pic>
        <p:nvPicPr>
          <p:cNvPr id="34821" name="Picture 4" descr="xinsrc_08206020810546187406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056" y="1506059"/>
            <a:ext cx="8319887" cy="476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5842"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584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5844"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5845" name="TextBox 9"/>
          <p:cNvSpPr txBox="1">
            <a:spLocks noChangeArrowheads="1"/>
          </p:cNvSpPr>
          <p:nvPr/>
        </p:nvSpPr>
        <p:spPr bwMode="auto">
          <a:xfrm>
            <a:off x="714375" y="842963"/>
            <a:ext cx="7358063"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sz="2400" dirty="0">
                <a:latin typeface="楷体_GB2312"/>
              </a:rPr>
              <a:t>(3) </a:t>
            </a:r>
            <a:r>
              <a:rPr lang="en-US" sz="2400" dirty="0">
                <a:latin typeface="楷体_GB2312"/>
              </a:rPr>
              <a:t>A</a:t>
            </a:r>
            <a:r>
              <a:rPr sz="2400" dirty="0">
                <a:latin typeface="楷体_GB2312"/>
              </a:rPr>
              <a:t>nger</a:t>
            </a:r>
            <a:endParaRPr lang="zh-CN" altLang="en-US" sz="2400" dirty="0">
              <a:latin typeface="楷体_GB2312" pitchFamily="49" charset="-122"/>
              <a:ea typeface="楷体_GB2312" pitchFamily="49" charset="-122"/>
            </a:endParaRPr>
          </a:p>
        </p:txBody>
      </p:sp>
      <p:pic>
        <p:nvPicPr>
          <p:cNvPr id="35846" name="Picture 4" descr="xinsrc_08206020810549593236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8337260" cy="477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6866"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6867"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686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686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36870" name="TextBox 9"/>
          <p:cNvSpPr txBox="1">
            <a:spLocks noChangeArrowheads="1"/>
          </p:cNvSpPr>
          <p:nvPr/>
        </p:nvSpPr>
        <p:spPr bwMode="auto">
          <a:xfrm>
            <a:off x="714375" y="842963"/>
            <a:ext cx="735806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sz="2000" dirty="0">
                <a:latin typeface="楷体_GB2312"/>
              </a:rPr>
              <a:t>(4) </a:t>
            </a:r>
            <a:r>
              <a:rPr lang="en-US" sz="2000" dirty="0">
                <a:latin typeface="楷体_GB2312"/>
              </a:rPr>
              <a:t>Sad</a:t>
            </a:r>
            <a:endParaRPr lang="zh-CN" altLang="en-US" sz="2000" dirty="0">
              <a:latin typeface="楷体_GB2312" pitchFamily="49" charset="-122"/>
              <a:ea typeface="楷体_GB2312" pitchFamily="49" charset="-122"/>
            </a:endParaRPr>
          </a:p>
        </p:txBody>
      </p:sp>
      <p:pic>
        <p:nvPicPr>
          <p:cNvPr id="36871" name="Picture 7" descr="xinsrc_092060208105431925596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8316048" cy="476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1CE20-1425-4DB1-91A9-D9A9BAC493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C308D3-F25F-41F3-9B77-4228C0D40FE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BF45D8C-86F1-493C-977D-63A2275FBBC1}"/>
              </a:ext>
            </a:extLst>
          </p:cNvPr>
          <p:cNvPicPr>
            <a:picLocks noChangeAspect="1"/>
          </p:cNvPicPr>
          <p:nvPr/>
        </p:nvPicPr>
        <p:blipFill>
          <a:blip r:embed="rId3"/>
          <a:stretch>
            <a:fillRect/>
          </a:stretch>
        </p:blipFill>
        <p:spPr>
          <a:xfrm>
            <a:off x="1383432" y="0"/>
            <a:ext cx="6377136" cy="6486616"/>
          </a:xfrm>
          <a:prstGeom prst="rect">
            <a:avLst/>
          </a:prstGeom>
        </p:spPr>
      </p:pic>
    </p:spTree>
    <p:extLst>
      <p:ext uri="{BB962C8B-B14F-4D97-AF65-F5344CB8AC3E}">
        <p14:creationId xmlns:p14="http://schemas.microsoft.com/office/powerpoint/2010/main" val="42826849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pic>
        <p:nvPicPr>
          <p:cNvPr id="37891" name="Picture 5" descr="xinsrc_09206020810546600108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2" y="1556792"/>
            <a:ext cx="8586955" cy="492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TextBox 5"/>
          <p:cNvSpPr txBox="1">
            <a:spLocks noChangeArrowheads="1"/>
          </p:cNvSpPr>
          <p:nvPr/>
        </p:nvSpPr>
        <p:spPr bwMode="auto">
          <a:xfrm>
            <a:off x="714375" y="842963"/>
            <a:ext cx="7358063"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sz="2000" dirty="0">
                <a:latin typeface="楷体_GB2312"/>
              </a:rPr>
              <a:t>(5) </a:t>
            </a:r>
            <a:r>
              <a:rPr lang="en-US" sz="2000" dirty="0">
                <a:latin typeface="楷体_GB2312"/>
              </a:rPr>
              <a:t>S</a:t>
            </a:r>
            <a:r>
              <a:rPr sz="2000" dirty="0">
                <a:latin typeface="楷体_GB2312"/>
              </a:rPr>
              <a:t>urprised</a:t>
            </a:r>
            <a:endParaRPr lang="zh-CN" altLang="en-US" sz="2000" dirty="0">
              <a:latin typeface="楷体_GB2312" pitchFamily="49" charset="-122"/>
              <a:ea typeface="楷体_GB2312" pitchFamily="49" charset="-122"/>
            </a:endParaRPr>
          </a:p>
          <a:p>
            <a:pPr eaLnBrk="1" hangingPunct="1">
              <a:lnSpc>
                <a:spcPct val="150000"/>
              </a:lnSpc>
              <a:defRPr>
                <a:solidFill>
                  <a:srgbClr val="000000"/>
                </a:solidFill>
              </a:defRPr>
            </a:pPr>
            <a:endParaRPr lang="zh-CN" altLang="en-US" sz="2000" dirty="0">
              <a:latin typeface="楷体_GB2312" pitchFamily="49" charset="-122"/>
              <a:ea typeface="楷体_GB2312" pitchFamily="49"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descr="http://www.rgbcn.net/h000/h11/img200701302306563.gif">
            <a:extLst>
              <a:ext uri="{FF2B5EF4-FFF2-40B4-BE49-F238E27FC236}">
                <a16:creationId xmlns:a16="http://schemas.microsoft.com/office/drawing/2014/main" id="{415393EF-3D01-4096-8751-774EF012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124744"/>
            <a:ext cx="4151433" cy="538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3BFC5592-8F27-4176-90E4-9D51E3A44B52}"/>
              </a:ext>
            </a:extLst>
          </p:cNvPr>
          <p:cNvSpPr txBox="1">
            <a:spLocks noChangeArrowheads="1"/>
          </p:cNvSpPr>
          <p:nvPr/>
        </p:nvSpPr>
        <p:spPr bwMode="auto">
          <a:xfrm>
            <a:off x="722630" y="196215"/>
            <a:ext cx="7665794" cy="657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dirty="0">
                <a:solidFill>
                  <a:srgbClr val="FFFF99"/>
                </a:solidFill>
                <a:latin typeface="黑体" panose="02010609060101010101" pitchFamily="49" charset="-122"/>
              </a:rPr>
              <a:t>4</a:t>
            </a:r>
            <a:r>
              <a:rPr sz="2800" b="1" dirty="0">
                <a:solidFill>
                  <a:srgbClr val="FFFF99"/>
                </a:solidFill>
                <a:latin typeface="黑体" panose="02010609060101010101" pitchFamily="49" charset="-122"/>
              </a:rPr>
              <a:t>, </a:t>
            </a:r>
            <a:r>
              <a:rPr lang="en-US" sz="2800" b="1" dirty="0">
                <a:solidFill>
                  <a:srgbClr val="FFFF99"/>
                </a:solidFill>
                <a:latin typeface="黑体" panose="02010609060101010101" pitchFamily="49" charset="-122"/>
              </a:rPr>
              <a:t>How to draw character in An</a:t>
            </a:r>
            <a:endParaRPr lang="zh-CN" altLang="en-US" sz="2800" dirty="0">
              <a:latin typeface="楷体_GB2312" pitchFamily="49" charset="-122"/>
              <a:ea typeface="楷体_GB2312" pitchFamily="49"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E:\动画原理课程档案\教案\第九章\资料\20061231114636377.gif">
            <a:extLst>
              <a:ext uri="{FF2B5EF4-FFF2-40B4-BE49-F238E27FC236}">
                <a16:creationId xmlns:a16="http://schemas.microsoft.com/office/drawing/2014/main" id="{87036696-B928-40BD-8CBB-78F15ECC9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12738"/>
            <a:ext cx="51435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E:\动画原理课程档案\教案\第九章\资料\20061231114636565.gif">
            <a:extLst>
              <a:ext uri="{FF2B5EF4-FFF2-40B4-BE49-F238E27FC236}">
                <a16:creationId xmlns:a16="http://schemas.microsoft.com/office/drawing/2014/main" id="{3854A031-61F9-4A59-9C9A-0ED03EE2E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9575"/>
            <a:ext cx="4071937"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3" descr="E:\动画原理课程档案\教案\第九章\资料\20061231114636481.gif">
            <a:extLst>
              <a:ext uri="{FF2B5EF4-FFF2-40B4-BE49-F238E27FC236}">
                <a16:creationId xmlns:a16="http://schemas.microsoft.com/office/drawing/2014/main" id="{1B9882B6-991D-455C-8A17-AAA53FFD8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42293"/>
            <a:ext cx="4289425"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E:\动画原理课程档案\教案\第九章\资料\20061231114636985.gif">
            <a:extLst>
              <a:ext uri="{FF2B5EF4-FFF2-40B4-BE49-F238E27FC236}">
                <a16:creationId xmlns:a16="http://schemas.microsoft.com/office/drawing/2014/main" id="{F6366403-3CDA-452D-BBD8-9B4E0AB08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38182"/>
            <a:ext cx="4950866" cy="658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descr="E:\动画原理课程档案\教案\第九章\资料\20061231114636357.gif">
            <a:extLst>
              <a:ext uri="{FF2B5EF4-FFF2-40B4-BE49-F238E27FC236}">
                <a16:creationId xmlns:a16="http://schemas.microsoft.com/office/drawing/2014/main" id="{BEEACAE2-5044-423F-9620-5080E8E28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116632"/>
            <a:ext cx="5184576" cy="65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2" descr="E:\动画原理课程档案\教案\第九章\资料\20061231114636315.gif">
            <a:extLst>
              <a:ext uri="{FF2B5EF4-FFF2-40B4-BE49-F238E27FC236}">
                <a16:creationId xmlns:a16="http://schemas.microsoft.com/office/drawing/2014/main" id="{78B5EF1D-2D01-4656-95A3-A0E142DEE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915" y="126261"/>
            <a:ext cx="4982170" cy="660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E:\动画原理课程档案\教案\第九章\资料\20061231114636315.gif">
            <a:extLst>
              <a:ext uri="{FF2B5EF4-FFF2-40B4-BE49-F238E27FC236}">
                <a16:creationId xmlns:a16="http://schemas.microsoft.com/office/drawing/2014/main" id="{97151E58-F5E1-4BBB-8118-2A8E1ADA2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46676"/>
            <a:ext cx="4951437" cy="656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descr="E:\动画原理课程档案\教案\第九章\资料\20061231114637274.gif">
            <a:extLst>
              <a:ext uri="{FF2B5EF4-FFF2-40B4-BE49-F238E27FC236}">
                <a16:creationId xmlns:a16="http://schemas.microsoft.com/office/drawing/2014/main" id="{4C08EADD-B0CD-4E24-B22E-10D77212C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4827"/>
            <a:ext cx="4752528" cy="6828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descr="E:\动画原理课程档案\教案\第九章\资料\20061231114637472.gif">
            <a:extLst>
              <a:ext uri="{FF2B5EF4-FFF2-40B4-BE49-F238E27FC236}">
                <a16:creationId xmlns:a16="http://schemas.microsoft.com/office/drawing/2014/main" id="{ADF74403-C7D5-492F-8BDC-F4332EC6E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0"/>
            <a:ext cx="5616624" cy="680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22102C-1FB1-4B5F-8FA2-4EDB00183CDB}"/>
              </a:ext>
            </a:extLst>
          </p:cNvPr>
          <p:cNvPicPr>
            <a:picLocks noChangeAspect="1"/>
          </p:cNvPicPr>
          <p:nvPr/>
        </p:nvPicPr>
        <p:blipFill>
          <a:blip r:embed="rId3"/>
          <a:stretch>
            <a:fillRect/>
          </a:stretch>
        </p:blipFill>
        <p:spPr>
          <a:xfrm>
            <a:off x="482600" y="1333182"/>
            <a:ext cx="8178799" cy="4191634"/>
          </a:xfrm>
          <a:prstGeom prst="rect">
            <a:avLst/>
          </a:prstGeom>
        </p:spPr>
      </p:pic>
      <p:sp>
        <p:nvSpPr>
          <p:cNvPr id="921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descr="E:\动画原理课程档案\教案\第九章\资料\20061231114637565.gif">
            <a:extLst>
              <a:ext uri="{FF2B5EF4-FFF2-40B4-BE49-F238E27FC236}">
                <a16:creationId xmlns:a16="http://schemas.microsoft.com/office/drawing/2014/main" id="{7AE14B4B-38AD-44D2-BE7C-4E3E53068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22765"/>
            <a:ext cx="5400600" cy="6588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2" descr="E:\动画原理课程档案\教案\第九章\资料\20061231114637825.gif">
            <a:extLst>
              <a:ext uri="{FF2B5EF4-FFF2-40B4-BE49-F238E27FC236}">
                <a16:creationId xmlns:a16="http://schemas.microsoft.com/office/drawing/2014/main" id="{0BE12097-6D9E-4EF6-8CEF-ECBC4B14B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68351"/>
            <a:ext cx="6840760" cy="6721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E:\动画原理课程档案\教案\第九章\资料\20061231114637174.gif">
            <a:extLst>
              <a:ext uri="{FF2B5EF4-FFF2-40B4-BE49-F238E27FC236}">
                <a16:creationId xmlns:a16="http://schemas.microsoft.com/office/drawing/2014/main" id="{BA5306EF-2534-4DC8-ADC1-72FC3324E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246"/>
            <a:ext cx="5256583" cy="671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10243" name="TextBox 9"/>
          <p:cNvSpPr txBox="1">
            <a:spLocks noChangeArrowheads="1"/>
          </p:cNvSpPr>
          <p:nvPr/>
        </p:nvSpPr>
        <p:spPr bwMode="auto">
          <a:xfrm>
            <a:off x="821531" y="764704"/>
            <a:ext cx="7500937" cy="3252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50000"/>
              </a:lnSpc>
              <a:buAutoNum type="arabicPeriod"/>
            </a:pPr>
            <a:r>
              <a:rPr sz="3200" b="1" dirty="0">
                <a:solidFill>
                  <a:srgbClr val="FFFF99"/>
                </a:solidFill>
                <a:latin typeface="黑体" panose="02010609060101010101" pitchFamily="49" charset="-122"/>
              </a:rPr>
              <a:t>Small expressions on circles</a:t>
            </a:r>
            <a:endParaRPr lang="en-US" altLang="zh-CN" sz="3200" b="1" dirty="0">
              <a:solidFill>
                <a:srgbClr val="FFFF99"/>
              </a:solidFill>
              <a:latin typeface="黑体" panose="02010609060101010101" pitchFamily="49" charset="-122"/>
            </a:endParaRPr>
          </a:p>
          <a:p>
            <a:pPr eaLnBrk="1" hangingPunct="1">
              <a:lnSpc>
                <a:spcPct val="150000"/>
              </a:lnSpc>
            </a:pPr>
            <a:r>
              <a:rPr lang="en-US" altLang="zh-CN" sz="3200" b="1" dirty="0">
                <a:solidFill>
                  <a:srgbClr val="FFFF99"/>
                </a:solidFill>
                <a:latin typeface="黑体" panose="02010609060101010101" pitchFamily="49" charset="-122"/>
                <a:ea typeface="黑体" panose="02010609060101010101" pitchFamily="49" charset="-122"/>
              </a:rPr>
              <a:t>1.1 Normal expression</a:t>
            </a:r>
          </a:p>
          <a:p>
            <a:pPr eaLnBrk="1" hangingPunct="1">
              <a:lnSpc>
                <a:spcPct val="150000"/>
              </a:lnSpc>
              <a:defRPr>
                <a:solidFill>
                  <a:srgbClr val="000000"/>
                </a:solidFill>
              </a:defRPr>
            </a:pPr>
            <a:endParaRPr lang="zh-CN" altLang="en-US" sz="2400" b="1" dirty="0">
              <a:solidFill>
                <a:srgbClr val="FFFF99"/>
              </a:solidFill>
              <a:latin typeface="黑体" panose="02010609060101010101" pitchFamily="49" charset="-122"/>
              <a:ea typeface="黑体" panose="02010609060101010101" pitchFamily="49" charset="-122"/>
            </a:endParaRPr>
          </a:p>
          <a:p>
            <a:pPr eaLnBrk="1" hangingPunct="1">
              <a:lnSpc>
                <a:spcPct val="150000"/>
              </a:lnSpc>
            </a:pPr>
            <a:endParaRPr lang="zh-CN" altLang="en-US" sz="2400" b="1" dirty="0">
              <a:solidFill>
                <a:srgbClr val="FFFF99"/>
              </a:solidFill>
              <a:latin typeface="黑体" panose="02010609060101010101" pitchFamily="49" charset="-122"/>
              <a:ea typeface="黑体" panose="02010609060101010101" pitchFamily="49" charset="-122"/>
            </a:endParaRPr>
          </a:p>
          <a:p>
            <a:pPr eaLnBrk="1" hangingPunct="1">
              <a:lnSpc>
                <a:spcPct val="200000"/>
              </a:lnSpc>
              <a:defRPr>
                <a:solidFill>
                  <a:srgbClr val="000000"/>
                </a:solidFill>
              </a:defRPr>
            </a:pPr>
            <a:endParaRPr lang="zh-CN" altLang="en-US" sz="2200" dirty="0">
              <a:latin typeface="楷体_GB2312" pitchFamily="49" charset="-122"/>
              <a:ea typeface="楷体_GB2312" pitchFamily="49" charset="-122"/>
            </a:endParaRPr>
          </a:p>
        </p:txBody>
      </p:sp>
      <p:sp>
        <p:nvSpPr>
          <p:cNvPr id="10244" name="TextBox 5"/>
          <p:cNvSpPr txBox="1">
            <a:spLocks noChangeArrowheads="1"/>
          </p:cNvSpPr>
          <p:nvPr/>
        </p:nvSpPr>
        <p:spPr bwMode="auto">
          <a:xfrm>
            <a:off x="1428750" y="2857500"/>
            <a:ext cx="65722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sz="2400" dirty="0">
                <a:latin typeface="Times New Roman" panose="02020603050405020304"/>
              </a:rPr>
              <a:t>.</a:t>
            </a:r>
          </a:p>
          <a:p>
            <a:pPr eaLnBrk="1" hangingPunct="1">
              <a:defRPr>
                <a:solidFill>
                  <a:srgbClr val="000000"/>
                </a:solidFill>
              </a:defRPr>
            </a:pPr>
            <a:endParaRPr lang="zh-CN" altLang="en-US" dirty="0"/>
          </a:p>
        </p:txBody>
      </p:sp>
      <p:sp>
        <p:nvSpPr>
          <p:cNvPr id="2" name="矩形 1">
            <a:extLst>
              <a:ext uri="{FF2B5EF4-FFF2-40B4-BE49-F238E27FC236}">
                <a16:creationId xmlns:a16="http://schemas.microsoft.com/office/drawing/2014/main" id="{163C503E-B42E-4AF2-9C95-F85E0DB235FD}"/>
              </a:ext>
            </a:extLst>
          </p:cNvPr>
          <p:cNvSpPr/>
          <p:nvPr/>
        </p:nvSpPr>
        <p:spPr>
          <a:xfrm>
            <a:off x="821531" y="3233731"/>
            <a:ext cx="7992888" cy="1815882"/>
          </a:xfrm>
          <a:prstGeom prst="rect">
            <a:avLst/>
          </a:prstGeom>
        </p:spPr>
        <p:txBody>
          <a:bodyPr wrap="square">
            <a:spAutoFit/>
          </a:bodyPr>
          <a:lstStyle/>
          <a:p>
            <a:r>
              <a:rPr lang="en-US" altLang="zh-CN" sz="2800" dirty="0">
                <a:latin typeface="Times New Roman" panose="02020603050405020304"/>
              </a:rPr>
              <a:t>Simple things tend to get to the heart of the matter, whether they are people or animals, and expressions that we can usually recognize can be abstracted to a circle of the face. </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E:\动画原理课程档案\教案\第九章\资料\070116_hs_1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1000125"/>
            <a:ext cx="8739188"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3"/>
          <p:cNvSpPr txBox="1">
            <a:spLocks noChangeArrowheads="1"/>
          </p:cNvSpPr>
          <p:nvPr/>
        </p:nvSpPr>
        <p:spPr bwMode="auto">
          <a:xfrm>
            <a:off x="1907704" y="5750004"/>
            <a:ext cx="619913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sz="2400" dirty="0">
                <a:latin typeface="Times New Roman" panose="02020603050405020304"/>
              </a:rPr>
              <a:t>A character’s expression can be abstracted as an expression on a circle</a:t>
            </a:r>
            <a:r>
              <a:rPr lang="en-US" altLang="zh-CN" sz="2400" dirty="0">
                <a:latin typeface="Times New Roman" panose="02020603050405020304"/>
              </a:rPr>
              <a:t>.</a:t>
            </a:r>
            <a:endParaRPr sz="2400" dirty="0">
              <a:latin typeface="Times New Roman" panose="02020603050405020304"/>
            </a:endParaRPr>
          </a:p>
          <a:p>
            <a:pPr eaLnBrk="1" hangingPunct="1">
              <a:defRPr>
                <a:solidFill>
                  <a:srgbClr val="000000"/>
                </a:solidFill>
              </a:defRPr>
            </a:pP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3143250" y="4714875"/>
            <a:ext cx="30849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sz="2400">
                <a:latin typeface="Times New Roman" panose="02020603050405020304"/>
              </a:rPr>
              <a:t>Common expressions</a:t>
            </a:r>
            <a:endParaRPr lang="zh-CN" altLang="en-US" dirty="0"/>
          </a:p>
        </p:txBody>
      </p:sp>
      <p:pic>
        <p:nvPicPr>
          <p:cNvPr id="12291" name="Picture 3" descr="E:\动画原理课程档案\教案\第九章\资料\070116_hs_1_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5" y="2286000"/>
            <a:ext cx="8890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动画原理课程档案\教案\第九章\资料\070116_hs_1_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500188"/>
            <a:ext cx="8108950"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solidFill>
                  <a:srgbClr val="000000"/>
                </a:solidFill>
              </a:defRPr>
            </a:pPr>
            <a:endParaRPr lang="zh-CN" altLang="en-US">
              <a:ea typeface="黑体" panose="02010609060101010101" pitchFamily="49" charset="-122"/>
            </a:endParaRPr>
          </a:p>
        </p:txBody>
      </p:sp>
      <p:sp>
        <p:nvSpPr>
          <p:cNvPr id="14339" name="TextBox 9"/>
          <p:cNvSpPr txBox="1">
            <a:spLocks noChangeArrowheads="1"/>
          </p:cNvSpPr>
          <p:nvPr/>
        </p:nvSpPr>
        <p:spPr bwMode="auto">
          <a:xfrm>
            <a:off x="678656" y="476672"/>
            <a:ext cx="7786688" cy="6552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3200" b="1" dirty="0">
                <a:solidFill>
                  <a:srgbClr val="FFFF99"/>
                </a:solidFill>
                <a:latin typeface="黑体" panose="02010609060101010101" pitchFamily="49" charset="-122"/>
              </a:rPr>
              <a:t>1.2 </a:t>
            </a:r>
            <a:r>
              <a:rPr sz="3200" b="1" dirty="0">
                <a:solidFill>
                  <a:srgbClr val="FFFF99"/>
                </a:solidFill>
                <a:latin typeface="黑体" panose="02010609060101010101" pitchFamily="49" charset="-122"/>
              </a:rPr>
              <a:t>Use the circle face to create an exaggerated expression</a:t>
            </a:r>
          </a:p>
          <a:p>
            <a:pPr eaLnBrk="1" hangingPunct="1">
              <a:lnSpc>
                <a:spcPct val="150000"/>
              </a:lnSpc>
            </a:pPr>
            <a:endParaRPr lang="en-US" altLang="zh-CN" sz="2000" dirty="0">
              <a:latin typeface="楷体_GB2312" pitchFamily="49" charset="-122"/>
              <a:ea typeface="楷体_GB2312" pitchFamily="49" charset="-122"/>
            </a:endParaRPr>
          </a:p>
          <a:p>
            <a:pPr eaLnBrk="1" hangingPunct="1">
              <a:lnSpc>
                <a:spcPct val="150000"/>
              </a:lnSpc>
            </a:pPr>
            <a:r>
              <a:rPr sz="2000" dirty="0">
                <a:latin typeface="楷体_GB2312"/>
              </a:rPr>
              <a:t>Animation is an art, it comes from life, but must be higher than life. It is not enough just to make the expression exactly the same as the life, it can not show the character of the animation. In order to achieve a more impressive and vivid effect, the expression needs to be exaggerated and enhanced. Want to do more “</a:t>
            </a:r>
            <a:r>
              <a:rPr sz="2000" dirty="0" err="1">
                <a:latin typeface="楷体_GB2312"/>
              </a:rPr>
              <a:t>Animation”of</a:t>
            </a:r>
            <a:r>
              <a:rPr sz="2000" dirty="0">
                <a:latin typeface="楷体_GB2312"/>
              </a:rPr>
              <a:t> the expression, the same principle as before, but we can go a little deeper: the same “</a:t>
            </a:r>
            <a:r>
              <a:rPr sz="2000" dirty="0" err="1">
                <a:latin typeface="楷体_GB2312"/>
              </a:rPr>
              <a:t>Fun”and</a:t>
            </a:r>
            <a:r>
              <a:rPr sz="2000" dirty="0">
                <a:latin typeface="楷体_GB2312"/>
              </a:rPr>
              <a:t> “Surprised”, it made it more than 3 frames of animation.</a:t>
            </a:r>
          </a:p>
          <a:p>
            <a:pPr eaLnBrk="1" hangingPunct="1">
              <a:lnSpc>
                <a:spcPct val="150000"/>
              </a:lnSpc>
              <a:defRPr>
                <a:solidFill>
                  <a:srgbClr val="000000"/>
                </a:solidFill>
              </a:defRPr>
            </a:pPr>
            <a:endParaRPr lang="zh-CN" altLang="en-US" sz="1800" dirty="0">
              <a:latin typeface="楷体_GB2312" pitchFamily="49" charset="-122"/>
              <a:ea typeface="楷体_GB2312" pitchFamily="49" charset="-122"/>
            </a:endParaRPr>
          </a:p>
        </p:txBody>
      </p:sp>
    </p:spTree>
  </p:cSld>
  <p:clrMapOvr>
    <a:masterClrMapping/>
  </p:clrMapOvr>
  <p:transition>
    <p:fade/>
  </p:transition>
</p:sld>
</file>

<file path=ppt/theme/theme1.xml><?xml version="1.0" encoding="utf-8"?>
<a:theme xmlns:a="http://schemas.openxmlformats.org/drawingml/2006/main" name="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技巧">
  <a:themeElements>
    <a:clrScheme name="技巧">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技巧">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技巧">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466</Words>
  <Application>Microsoft Office PowerPoint</Application>
  <PresentationFormat>全屏显示(4:3)</PresentationFormat>
  <Paragraphs>75</Paragraphs>
  <Slides>42</Slides>
  <Notes>39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42</vt:i4>
      </vt:variant>
    </vt:vector>
  </HeadingPairs>
  <TitlesOfParts>
    <vt:vector size="52" baseType="lpstr">
      <vt:lpstr>黑体</vt:lpstr>
      <vt:lpstr>楷体_GB2312</vt:lpstr>
      <vt:lpstr>宋体</vt:lpstr>
      <vt:lpstr>Arial</vt:lpstr>
      <vt:lpstr>Calibri</vt:lpstr>
      <vt:lpstr>Franklin Gothic Book</vt:lpstr>
      <vt:lpstr>Times New Roman</vt:lpstr>
      <vt:lpstr>Wingdings 2</vt:lpstr>
      <vt:lpstr>技巧</vt:lpstr>
      <vt:lpstr>1_技巧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陈俐燕</dc:creator>
  <cp:lastModifiedBy>陈俐燕</cp:lastModifiedBy>
  <cp:revision>6</cp:revision>
  <dcterms:created xsi:type="dcterms:W3CDTF">2021-04-25T17:32:21Z</dcterms:created>
  <dcterms:modified xsi:type="dcterms:W3CDTF">2021-05-24T05:12:10Z</dcterms:modified>
</cp:coreProperties>
</file>