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335" r:id="rId7"/>
    <p:sldId id="336" r:id="rId8"/>
    <p:sldId id="288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12" r:id="rId20"/>
    <p:sldId id="26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886" autoAdjust="0"/>
  </p:normalViewPr>
  <p:slideViewPr>
    <p:cSldViewPr>
      <p:cViewPr varScale="1">
        <p:scale>
          <a:sx n="82" d="100"/>
          <a:sy n="82" d="100"/>
        </p:scale>
        <p:origin x="19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935F1-B4FD-4A85-B319-2593201C919F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C3EB-D7E0-4C7E-B12B-6B6BB06A90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5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5C3EB-D7E0-4C7E-B12B-6B6BB06A90A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0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clin@xm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tp://121.192.180.6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nity3d.com/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林俊聪</a:t>
            </a:r>
            <a:endParaRPr lang="en-US" altLang="zh-CN" dirty="0"/>
          </a:p>
          <a:p>
            <a:r>
              <a:rPr lang="zh-CN" altLang="en-US" dirty="0"/>
              <a:t>电邮：</a:t>
            </a:r>
            <a:r>
              <a:rPr lang="en-US" altLang="zh-CN" dirty="0">
                <a:hlinkClick r:id="rId2"/>
              </a:rPr>
              <a:t>jclin@xmu.edu.cn</a:t>
            </a:r>
            <a:endParaRPr lang="en-US" altLang="zh-CN" dirty="0"/>
          </a:p>
          <a:p>
            <a:r>
              <a:rPr lang="zh-CN" altLang="en-US" dirty="0"/>
              <a:t>办公室：海韵园办公楼</a:t>
            </a:r>
            <a:r>
              <a:rPr lang="en-US" altLang="zh-CN" dirty="0"/>
              <a:t>A503C</a:t>
            </a:r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游戏设计导论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r>
              <a:rPr lang="en-US" altLang="zh-CN" dirty="0"/>
              <a:t>Project</a:t>
            </a:r>
            <a:r>
              <a:rPr lang="zh-CN" altLang="en-US" dirty="0"/>
              <a:t>视图：拓展布局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详见</a:t>
            </a:r>
            <a:r>
              <a:rPr lang="en-US" altLang="zh-CN" dirty="0"/>
              <a:t>Script_Exp0204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B0F225-7515-AD49-8D5E-A0B668BDB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1913508"/>
            <a:ext cx="6046227" cy="32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8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拓展</a:t>
            </a:r>
            <a:r>
              <a:rPr lang="en-US" altLang="zh-CN" dirty="0"/>
              <a:t>Project</a:t>
            </a:r>
            <a:r>
              <a:rPr lang="zh-CN" altLang="en-US" dirty="0"/>
              <a:t>视图：监听事件</a:t>
            </a:r>
            <a:endParaRPr lang="en-US" altLang="zh-CN" dirty="0"/>
          </a:p>
          <a:p>
            <a:pPr lvl="1"/>
            <a:r>
              <a:rPr lang="en-US" altLang="zh-CN" dirty="0"/>
              <a:t>Project</a:t>
            </a:r>
            <a:r>
              <a:rPr lang="zh-CN" altLang="en-US" dirty="0"/>
              <a:t>视图中的资源比较多，如果不好好规划，资源就会很凌乱</a:t>
            </a:r>
            <a:endParaRPr lang="en-US" altLang="zh-CN" dirty="0"/>
          </a:p>
          <a:p>
            <a:pPr lvl="1"/>
            <a:r>
              <a:rPr lang="zh-CN" altLang="en-US" dirty="0"/>
              <a:t>有时我们需要借助程序来约束资源，这可以通过</a:t>
            </a:r>
            <a:r>
              <a:rPr lang="zh-CN" altLang="en-US" u="sng" dirty="0">
                <a:solidFill>
                  <a:srgbClr val="CC9900"/>
                </a:solidFill>
              </a:rPr>
              <a:t>监听资源的创建、删除、移动和保存</a:t>
            </a:r>
            <a:r>
              <a:rPr lang="zh-CN" altLang="en-US" dirty="0"/>
              <a:t>等事件来实现</a:t>
            </a:r>
            <a:endParaRPr lang="en-US" altLang="zh-CN" dirty="0"/>
          </a:p>
          <a:p>
            <a:pPr lvl="1"/>
            <a:r>
              <a:rPr lang="zh-CN" altLang="en-US" dirty="0"/>
              <a:t>比如将某个文件移动到错误的目录下，此时就可以监听资源移动事件，程序判断资源的原始位置以及将要移动的位置是否合法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详见</a:t>
            </a:r>
            <a:r>
              <a:rPr lang="en-US" altLang="zh-CN" dirty="0"/>
              <a:t>Script_Exp0205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5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16260716" cy="8724046"/>
          </a:xfrm>
        </p:spPr>
        <p:txBody>
          <a:bodyPr>
            <a:normAutofit/>
          </a:bodyPr>
          <a:lstStyle/>
          <a:p>
            <a:r>
              <a:rPr lang="zh-CN" altLang="en-US" dirty="0"/>
              <a:t>拓展</a:t>
            </a:r>
            <a:r>
              <a:rPr lang="en-US" altLang="zh-CN" dirty="0"/>
              <a:t>Inspector</a:t>
            </a:r>
            <a:r>
              <a:rPr lang="zh-CN" altLang="en-US" dirty="0"/>
              <a:t>视图：拓展源生组件</a:t>
            </a:r>
            <a:endParaRPr lang="en-US" altLang="zh-CN" dirty="0"/>
          </a:p>
          <a:p>
            <a:pPr lvl="1"/>
            <a:r>
              <a:rPr lang="zh-CN" altLang="en-US" dirty="0"/>
              <a:t>拓展组件只能在源生组件的最上</a:t>
            </a:r>
            <a:r>
              <a:rPr lang="en-US" altLang="zh-CN" dirty="0"/>
              <a:t>/</a:t>
            </a:r>
            <a:r>
              <a:rPr lang="zh-CN" altLang="en-US" dirty="0"/>
              <a:t>下面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详见</a:t>
            </a:r>
            <a:r>
              <a:rPr lang="en-US" altLang="zh-CN" dirty="0"/>
              <a:t>Script_Exp0206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2595B2-DD7B-F149-8748-FEC2E502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48879"/>
            <a:ext cx="4968552" cy="27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2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r>
              <a:rPr lang="en-US" altLang="zh-CN" dirty="0"/>
              <a:t>Inspector</a:t>
            </a:r>
            <a:r>
              <a:rPr lang="zh-CN" altLang="en-US" dirty="0"/>
              <a:t>视图：拓展继承组件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C#</a:t>
            </a:r>
            <a:r>
              <a:rPr lang="zh-CN" altLang="en-US" dirty="0"/>
              <a:t>反射调用组件内部未公开方法，保留原有绘制方式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详见</a:t>
            </a:r>
            <a:r>
              <a:rPr lang="en-US" altLang="zh-CN" dirty="0"/>
              <a:t>Script_Exp0207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918BEE-AFFF-E74D-9213-1EFDACB4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63" y="2777108"/>
            <a:ext cx="7061669" cy="21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r>
              <a:rPr lang="en-US" altLang="zh-CN" dirty="0"/>
              <a:t>Inspector</a:t>
            </a:r>
            <a:r>
              <a:rPr lang="zh-CN" altLang="en-US" dirty="0"/>
              <a:t>视图：组件不可编辑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详见</a:t>
            </a:r>
            <a:r>
              <a:rPr lang="en-US" altLang="zh-CN" dirty="0"/>
              <a:t>Script_Exp0208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7D0335-9E9B-1845-9E69-CD6CEEE7A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738082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4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r>
              <a:rPr lang="en-US" altLang="zh-CN" dirty="0"/>
              <a:t>Inspector</a:t>
            </a:r>
            <a:r>
              <a:rPr lang="zh-CN" altLang="en-US" dirty="0"/>
              <a:t>视图：</a:t>
            </a:r>
            <a:r>
              <a:rPr lang="en-US" altLang="zh-CN" dirty="0"/>
              <a:t>Context</a:t>
            </a:r>
            <a:r>
              <a:rPr lang="zh-CN" altLang="en-US" dirty="0"/>
              <a:t>菜单</a:t>
            </a:r>
            <a:endParaRPr lang="en-US" altLang="zh-CN" dirty="0"/>
          </a:p>
          <a:p>
            <a:pPr lvl="1"/>
            <a:r>
              <a:rPr lang="zh-CN" altLang="en-US" dirty="0"/>
              <a:t>详见</a:t>
            </a:r>
            <a:r>
              <a:rPr lang="en-US" altLang="zh-CN" dirty="0"/>
              <a:t>Script_Exp0209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5C513C-4A48-3440-8BF0-F1A1BFB69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302433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1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拓展</a:t>
            </a:r>
            <a:r>
              <a:rPr lang="en-US" altLang="zh-CN" dirty="0"/>
              <a:t>Scene</a:t>
            </a:r>
            <a:r>
              <a:rPr lang="zh-CN" altLang="en-US" dirty="0"/>
              <a:t>视图：</a:t>
            </a:r>
            <a:r>
              <a:rPr lang="en-US" altLang="zh-CN" dirty="0"/>
              <a:t>Gizmo</a:t>
            </a:r>
            <a:r>
              <a:rPr lang="zh-CN" altLang="en-US" dirty="0"/>
              <a:t>元素（选中</a:t>
            </a:r>
            <a:r>
              <a:rPr lang="en-US" altLang="zh-CN" dirty="0"/>
              <a:t>Object</a:t>
            </a:r>
            <a:r>
              <a:rPr lang="zh-CN" altLang="en-US" dirty="0"/>
              <a:t>时）</a:t>
            </a:r>
            <a:endParaRPr lang="en-US" altLang="zh-CN" dirty="0"/>
          </a:p>
          <a:p>
            <a:pPr lvl="1"/>
            <a:r>
              <a:rPr lang="zh-CN" altLang="en-US" dirty="0"/>
              <a:t>脚本需挂载，不是在</a:t>
            </a:r>
            <a:r>
              <a:rPr lang="en-US" altLang="zh-CN" dirty="0"/>
              <a:t>Editor</a:t>
            </a:r>
            <a:r>
              <a:rPr lang="zh-CN" altLang="en-US" dirty="0"/>
              <a:t>文件夹</a:t>
            </a:r>
            <a:endParaRPr lang="en-US" altLang="zh-CN" dirty="0"/>
          </a:p>
          <a:p>
            <a:pPr lvl="1"/>
            <a:r>
              <a:rPr lang="zh-CN" altLang="en-US" dirty="0"/>
              <a:t>详见</a:t>
            </a:r>
            <a:r>
              <a:rPr lang="en-US" altLang="zh-CN" dirty="0"/>
              <a:t>Script_Exp0210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3595631-D049-4F44-B40F-7E4C60F36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4" y="2780928"/>
            <a:ext cx="859477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9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r>
              <a:rPr lang="en-US" altLang="zh-CN" dirty="0"/>
              <a:t>Scene</a:t>
            </a:r>
            <a:r>
              <a:rPr lang="zh-CN" altLang="en-US" dirty="0"/>
              <a:t>视图：辅助</a:t>
            </a:r>
            <a:r>
              <a:rPr lang="en-US" altLang="zh-CN" dirty="0"/>
              <a:t>UI</a:t>
            </a:r>
            <a:r>
              <a:rPr lang="zh-CN" altLang="en-US" dirty="0"/>
              <a:t>（选中有相应</a:t>
            </a:r>
            <a:r>
              <a:rPr lang="en-US" altLang="zh-CN" dirty="0"/>
              <a:t>Component</a:t>
            </a:r>
            <a:r>
              <a:rPr lang="zh-CN" altLang="en-US" dirty="0"/>
              <a:t>的</a:t>
            </a:r>
            <a:r>
              <a:rPr lang="en-US" altLang="zh-CN" dirty="0"/>
              <a:t>Object</a:t>
            </a:r>
            <a:r>
              <a:rPr lang="zh-CN" altLang="en-US" dirty="0"/>
              <a:t>时）</a:t>
            </a:r>
            <a:endParaRPr lang="en-US" altLang="zh-CN" dirty="0"/>
          </a:p>
          <a:p>
            <a:pPr lvl="1"/>
            <a:r>
              <a:rPr lang="zh-CN" altLang="en-US" dirty="0"/>
              <a:t>添加</a:t>
            </a:r>
            <a:r>
              <a:rPr lang="en-US" altLang="zh-CN" dirty="0" err="1"/>
              <a:t>EditorGUI</a:t>
            </a:r>
            <a:r>
              <a:rPr lang="zh-CN" altLang="en-US" dirty="0"/>
              <a:t>，代码需要在</a:t>
            </a:r>
            <a:r>
              <a:rPr lang="en-US" altLang="zh-CN" dirty="0" err="1"/>
              <a:t>Handles.BeginGUI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Handles.EndGUI</a:t>
            </a:r>
            <a:r>
              <a:rPr lang="en-US" altLang="zh-CN" dirty="0"/>
              <a:t>()</a:t>
            </a:r>
            <a:r>
              <a:rPr lang="zh-CN" altLang="en-US" dirty="0"/>
              <a:t>中间绘制完成</a:t>
            </a:r>
            <a:endParaRPr lang="en-US" altLang="zh-CN" dirty="0"/>
          </a:p>
          <a:p>
            <a:pPr lvl="1"/>
            <a:r>
              <a:rPr lang="zh-CN" altLang="en-US" dirty="0"/>
              <a:t>详见</a:t>
            </a:r>
            <a:r>
              <a:rPr lang="en-US" altLang="zh-CN" dirty="0"/>
              <a:t>Script_Exp0211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A0D3F2-BF1D-EF41-844F-730FBF7E6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514738"/>
            <a:ext cx="5400600" cy="322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1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r>
              <a:rPr lang="en-US" altLang="zh-CN" dirty="0"/>
              <a:t>Scene</a:t>
            </a:r>
            <a:r>
              <a:rPr lang="zh-CN" altLang="en-US" dirty="0"/>
              <a:t>视图：常驻辅助</a:t>
            </a:r>
            <a:r>
              <a:rPr lang="en-US" altLang="zh-CN" dirty="0"/>
              <a:t>UI</a:t>
            </a:r>
            <a:r>
              <a:rPr lang="zh-CN" altLang="en-US" dirty="0"/>
              <a:t>（始终显示）</a:t>
            </a:r>
            <a:endParaRPr lang="en-US" altLang="zh-CN" dirty="0"/>
          </a:p>
          <a:p>
            <a:pPr lvl="1"/>
            <a:r>
              <a:rPr lang="zh-CN" altLang="en-US" dirty="0"/>
              <a:t>前面的辅助</a:t>
            </a:r>
            <a:r>
              <a:rPr lang="en-US" altLang="zh-CN" dirty="0"/>
              <a:t>UI</a:t>
            </a:r>
            <a:r>
              <a:rPr lang="zh-CN" altLang="en-US" dirty="0"/>
              <a:t>需要选中一个游戏对象，我们也可以通过重写</a:t>
            </a:r>
            <a:r>
              <a:rPr lang="en-US" altLang="zh-CN" dirty="0" err="1"/>
              <a:t>SceneViewOnScreenGUIDelegate</a:t>
            </a:r>
            <a:r>
              <a:rPr lang="zh-CN" altLang="en-US" dirty="0"/>
              <a:t>设置常驻辅助</a:t>
            </a:r>
            <a:r>
              <a:rPr lang="en-US" altLang="zh-CN" dirty="0"/>
              <a:t>UI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详见脚本</a:t>
            </a:r>
            <a:r>
              <a:rPr lang="en-US" altLang="zh-CN" dirty="0"/>
              <a:t>Script_Exp0212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C23C04-9A7D-974C-8654-4455B5A17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140967"/>
            <a:ext cx="5616624" cy="35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6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546032" cy="363738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Scene</a:t>
            </a:r>
            <a:r>
              <a:rPr lang="zh-CN" altLang="en-US" dirty="0"/>
              <a:t>视图中增加一个全局坐标系的辅助元素</a:t>
            </a:r>
            <a:endParaRPr lang="en-US" altLang="zh-CN" dirty="0"/>
          </a:p>
          <a:p>
            <a:pPr lvl="1"/>
            <a:r>
              <a:rPr lang="zh-CN" altLang="en-US" dirty="0"/>
              <a:t>三个轴分别用红绿蓝三根直线表示，尾端加一个立方体</a:t>
            </a:r>
            <a:endParaRPr lang="en-US" altLang="zh-CN" dirty="0"/>
          </a:p>
          <a:p>
            <a:pPr lvl="1"/>
            <a:r>
              <a:rPr lang="zh-CN" altLang="en-US" dirty="0"/>
              <a:t>创建一个自定义菜单用于显示和隐藏全局坐标系</a:t>
            </a:r>
            <a:endParaRPr lang="en-US" altLang="zh-CN" dirty="0"/>
          </a:p>
          <a:p>
            <a:pPr marL="320040" lvl="1" indent="0">
              <a:buNone/>
            </a:pPr>
            <a:endParaRPr lang="en-US" altLang="zh-CN" dirty="0"/>
          </a:p>
          <a:p>
            <a:r>
              <a:rPr lang="zh-CN" altLang="en-US" dirty="0"/>
              <a:t>延伸任务</a:t>
            </a:r>
            <a:endParaRPr lang="en-US" altLang="zh-CN" dirty="0"/>
          </a:p>
          <a:p>
            <a:pPr lvl="1"/>
            <a:r>
              <a:rPr lang="zh-CN" altLang="en-US" dirty="0"/>
              <a:t>物体被选中时，</a:t>
            </a:r>
            <a:r>
              <a:rPr lang="en-US" altLang="zh-CN" dirty="0"/>
              <a:t>Inspector</a:t>
            </a:r>
            <a:r>
              <a:rPr lang="zh-CN" altLang="en-US" dirty="0"/>
              <a:t>视图的</a:t>
            </a:r>
            <a:r>
              <a:rPr lang="en-US" altLang="zh-CN" dirty="0"/>
              <a:t>Transform</a:t>
            </a:r>
            <a:r>
              <a:rPr lang="zh-CN" altLang="en-US" dirty="0"/>
              <a:t>组件增加设置辅助坐标系的坐标轴长度、尾端立方体大小的属性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186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拓展编辑器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材料</a:t>
            </a:r>
            <a:endParaRPr lang="en-US" altLang="zh-CN" dirty="0"/>
          </a:p>
          <a:p>
            <a:pPr lvl="1"/>
            <a:r>
              <a:rPr lang="zh-CN" altLang="en-US" dirty="0"/>
              <a:t>源码</a:t>
            </a:r>
            <a:endParaRPr lang="en-US" altLang="zh-CN" dirty="0"/>
          </a:p>
          <a:p>
            <a:pPr lvl="1"/>
            <a:r>
              <a:rPr lang="zh-CN" altLang="en-US" dirty="0"/>
              <a:t>报告</a:t>
            </a:r>
            <a:endParaRPr lang="en-US" altLang="zh-CN" dirty="0"/>
          </a:p>
          <a:p>
            <a:pPr lvl="1"/>
            <a:r>
              <a:rPr lang="zh-CN" altLang="en-US" dirty="0"/>
              <a:t>格式：实验</a:t>
            </a:r>
            <a:r>
              <a:rPr lang="en-US" altLang="zh-CN" dirty="0"/>
              <a:t>X_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期限</a:t>
            </a:r>
            <a:endParaRPr lang="en-US" altLang="zh-CN" dirty="0"/>
          </a:p>
          <a:p>
            <a:pPr lvl="1"/>
            <a:r>
              <a:rPr lang="zh-CN" altLang="en-US" dirty="0"/>
              <a:t>下次实验前提交</a:t>
            </a:r>
            <a:endParaRPr lang="en-US" altLang="zh-CN" dirty="0"/>
          </a:p>
          <a:p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FTP://121.192.180.236</a:t>
            </a:r>
            <a:r>
              <a:rPr lang="en-US" altLang="zh-CN" dirty="0"/>
              <a:t>  </a:t>
            </a:r>
          </a:p>
          <a:p>
            <a:pPr lvl="1"/>
            <a:r>
              <a:rPr lang="zh-CN" altLang="en-US" dirty="0"/>
              <a:t>账号：</a:t>
            </a:r>
            <a:r>
              <a:rPr lang="en-US" altLang="zh-CN" dirty="0"/>
              <a:t>student/software	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Unity</a:t>
            </a:r>
            <a:r>
              <a:rPr lang="zh-CN" altLang="en-US" dirty="0"/>
              <a:t>的编辑器拓展</a:t>
            </a:r>
            <a:r>
              <a:rPr lang="en-US" altLang="zh-CN" dirty="0"/>
              <a:t>API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学习修改系统自带编辑器</a:t>
            </a:r>
            <a:endParaRPr lang="en-US" altLang="zh-CN" dirty="0"/>
          </a:p>
          <a:p>
            <a:r>
              <a:rPr lang="zh-CN" altLang="en-US" dirty="0"/>
              <a:t>学习定义自己的编辑器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操作系统</a:t>
            </a:r>
            <a:endParaRPr lang="en-US" altLang="zh-CN" dirty="0"/>
          </a:p>
          <a:p>
            <a:pPr lvl="1"/>
            <a:r>
              <a:rPr lang="en-US" altLang="zh-CN" dirty="0"/>
              <a:t>Windows 10</a:t>
            </a:r>
          </a:p>
          <a:p>
            <a:r>
              <a:rPr lang="en-US" altLang="zh-CN" dirty="0"/>
              <a:t>Unity 3D</a:t>
            </a:r>
          </a:p>
          <a:p>
            <a:pPr lvl="1"/>
            <a:r>
              <a:rPr lang="en-US" altLang="zh-CN" dirty="0">
                <a:solidFill>
                  <a:srgbClr val="CC99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http://unity.com</a:t>
            </a:r>
            <a:r>
              <a:rPr lang="en-US" altLang="zh-CN" dirty="0">
                <a:solidFill>
                  <a:srgbClr val="CC9900"/>
                </a:solidFill>
              </a:rPr>
              <a:t>/</a:t>
            </a:r>
          </a:p>
          <a:p>
            <a:pPr lvl="1"/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视图拓展</a:t>
            </a:r>
            <a:endParaRPr lang="en-US" altLang="zh-CN" dirty="0"/>
          </a:p>
          <a:p>
            <a:r>
              <a:rPr lang="zh-CN" altLang="en-US" dirty="0"/>
              <a:t>面板拓展</a:t>
            </a:r>
            <a:endParaRPr lang="en-US" altLang="zh-CN" dirty="0"/>
          </a:p>
          <a:p>
            <a:r>
              <a:rPr lang="zh-CN" altLang="en-US" dirty="0"/>
              <a:t>编辑器源码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361802"/>
            <a:ext cx="7772400" cy="4572000"/>
          </a:xfrm>
        </p:spPr>
        <p:txBody>
          <a:bodyPr/>
          <a:lstStyle/>
          <a:p>
            <a:pPr lvl="1"/>
            <a:r>
              <a:rPr lang="zh-CN" altLang="en-US" dirty="0"/>
              <a:t>编辑器使用的代码仅限于编辑模式，正式游戏不应该包含这些代码</a:t>
            </a:r>
            <a:endParaRPr lang="en-US" altLang="zh-CN" dirty="0"/>
          </a:p>
          <a:p>
            <a:pPr lvl="1"/>
            <a:r>
              <a:rPr lang="zh-CN" altLang="en-US" dirty="0"/>
              <a:t>属于编辑模式的代码，需要放在</a:t>
            </a:r>
            <a:r>
              <a:rPr lang="en-US" altLang="zh-CN" dirty="0"/>
              <a:t>Editor</a:t>
            </a:r>
            <a:r>
              <a:rPr lang="zh-CN" altLang="en-US" dirty="0"/>
              <a:t>文件夹下，运行时代码可放在任意非</a:t>
            </a:r>
            <a:r>
              <a:rPr lang="en-US" altLang="zh-CN" dirty="0"/>
              <a:t>Editor</a:t>
            </a:r>
            <a:r>
              <a:rPr lang="zh-CN" altLang="en-US" dirty="0"/>
              <a:t>文件夹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D9F2CD-12EC-A34E-B4FD-8356A600D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75332"/>
            <a:ext cx="6768752" cy="359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7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MenuItem</a:t>
            </a:r>
            <a:r>
              <a:rPr lang="zh-CN" altLang="en-US" dirty="0"/>
              <a:t>菜单：自定义菜单</a:t>
            </a:r>
            <a:endParaRPr lang="en-US" altLang="zh-CN" dirty="0"/>
          </a:p>
          <a:p>
            <a:pPr lvl="1"/>
            <a:r>
              <a:rPr lang="zh-CN" altLang="en-US" dirty="0"/>
              <a:t>详见</a:t>
            </a:r>
            <a:r>
              <a:rPr lang="en-US" altLang="zh-CN" dirty="0"/>
              <a:t>Script_Exp0201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F2A489-EE19-4249-BD66-897C409D2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58" y="2492896"/>
            <a:ext cx="7769083" cy="378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361802"/>
            <a:ext cx="7772400" cy="4572000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en-US" altLang="zh-CN" dirty="0"/>
              <a:t>Project</a:t>
            </a:r>
            <a:r>
              <a:rPr lang="zh-CN" altLang="en-US" dirty="0"/>
              <a:t>视图：拓展右键菜单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详见</a:t>
            </a:r>
            <a:r>
              <a:rPr lang="en-US" altLang="zh-CN" dirty="0"/>
              <a:t>Script_Exp0202</a:t>
            </a:r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9AC03B-E092-444C-8DEE-1886F0C72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5616624" cy="32192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9288"/>
            <a:ext cx="7772400" cy="4572000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en-US" altLang="zh-CN" dirty="0"/>
              <a:t>Project</a:t>
            </a:r>
            <a:r>
              <a:rPr lang="zh-CN" altLang="en-US" dirty="0"/>
              <a:t>视图：创建菜单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详见</a:t>
            </a:r>
            <a:r>
              <a:rPr lang="en-US" altLang="zh-CN" dirty="0"/>
              <a:t>Script_Exp0203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B631C-0A36-7444-8194-00EC0289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23876"/>
            <a:ext cx="6480720" cy="32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48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2224</TotalTime>
  <Words>543</Words>
  <Application>Microsoft Office PowerPoint</Application>
  <PresentationFormat>全屏显示(4:3)</PresentationFormat>
  <Paragraphs>135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Calibri</vt:lpstr>
      <vt:lpstr>Franklin Gothic Book</vt:lpstr>
      <vt:lpstr>Perpetua</vt:lpstr>
      <vt:lpstr>Wingdings 2</vt:lpstr>
      <vt:lpstr>平衡</vt:lpstr>
      <vt:lpstr>游戏设计导论</vt:lpstr>
      <vt:lpstr>实验二</vt:lpstr>
      <vt:lpstr>实验目的</vt:lpstr>
      <vt:lpstr>实验条件</vt:lpstr>
      <vt:lpstr>实验内容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实验内容</vt:lpstr>
      <vt:lpstr>提交事项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游戏设计与程序开发</dc:title>
  <cp:lastModifiedBy>xi feng</cp:lastModifiedBy>
  <cp:revision>104</cp:revision>
  <dcterms:modified xsi:type="dcterms:W3CDTF">2024-07-01T03:35:25Z</dcterms:modified>
</cp:coreProperties>
</file>