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342" r:id="rId3"/>
    <p:sldId id="357" r:id="rId4"/>
    <p:sldId id="360" r:id="rId5"/>
    <p:sldId id="366" r:id="rId6"/>
    <p:sldId id="364" r:id="rId7"/>
    <p:sldId id="365" r:id="rId8"/>
    <p:sldId id="353" r:id="rId9"/>
    <p:sldId id="355" r:id="rId10"/>
    <p:sldId id="356" r:id="rId11"/>
    <p:sldId id="359" r:id="rId12"/>
    <p:sldId id="367" r:id="rId13"/>
    <p:sldId id="358" r:id="rId14"/>
    <p:sldId id="363" r:id="rId15"/>
    <p:sldId id="343" r:id="rId16"/>
    <p:sldId id="354" r:id="rId17"/>
    <p:sldId id="34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77556" autoAdjust="0"/>
  </p:normalViewPr>
  <p:slideViewPr>
    <p:cSldViewPr snapToGrid="0">
      <p:cViewPr varScale="1">
        <p:scale>
          <a:sx n="81" d="100"/>
          <a:sy n="81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https://www.jianshu.com/p/82af21eda232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414E-CE38-2618-BC74-8CC034CD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7326B4-0B67-6FCD-55B2-1154A624E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C45DD4-7E4E-836F-A426-2242243FB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665F8-F4A1-916E-D079-E5C0E77A6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8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F2605-20B0-DBFD-2013-13F1AEBE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EC4B0F-94A9-37F2-5E0E-D2467C0F9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D8DCCC-E53A-AD01-ACA4-CF5231BC4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97E89-2021-A9CE-6159-7080A1240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移动相机位置实现图形位置改变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如何让圆转起来？  </a:t>
            </a:r>
            <a:r>
              <a:rPr lang="en-US" altLang="zh-CN" dirty="0"/>
              <a:t>OpenGL</a:t>
            </a:r>
            <a:r>
              <a:rPr lang="zh-CN" altLang="en-US" dirty="0"/>
              <a:t>编程指南 （红宝书）</a:t>
            </a:r>
            <a:r>
              <a:rPr lang="en-US" altLang="zh-CN" dirty="0"/>
              <a:t>P16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00" dirty="0">
                <a:latin typeface="Arial" panose="020B0604020202020204" pitchFamily="34" charset="0"/>
              </a:rPr>
              <a:t> </a:t>
            </a:r>
            <a:r>
              <a:rPr lang="zh-CN" altLang="en-US" sz="1200" kern="100" dirty="0">
                <a:latin typeface="Arial" panose="020B0604020202020204" pitchFamily="34" charset="0"/>
              </a:rPr>
              <a:t>如何让五环在拖动窗口大小时不变形？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1</a:t>
            </a: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初步）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       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绘制一个奥运五环，要求形状及颜色保持和下图一致，且要求颜色重叠部分完全和下图相同（即需要虑颜色的遮挡）。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Task3 </a:t>
            </a:r>
            <a:r>
              <a:rPr lang="zh-CN" altLang="en-US" sz="3200" dirty="0"/>
              <a:t>绘制一个奥运五环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12" y="2837227"/>
            <a:ext cx="4494776" cy="3004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685" y="5643279"/>
            <a:ext cx="976555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Arial" panose="020B0604020202020204" pitchFamily="34" charset="0"/>
              </a:rPr>
              <a:t>附加题：如何让五环在拖动窗口大小时不变形？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10086448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请求一个深度缓存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glutInitDisplayMode</a:t>
            </a:r>
            <a:r>
              <a:rPr lang="en-US" altLang="zh-CN" sz="2400" kern="100" dirty="0">
                <a:latin typeface="Arial" panose="020B0604020202020204" pitchFamily="34" charset="0"/>
              </a:rPr>
              <a:t>(GLUT_RGB|GLUT_DOUBLE|GLUT_DEPTH);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清空深度缓存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glClear</a:t>
            </a:r>
            <a:r>
              <a:rPr lang="en-US" altLang="zh-CN" sz="2400" kern="100" dirty="0">
                <a:latin typeface="Arial" panose="020B0604020202020204" pitchFamily="34" charset="0"/>
              </a:rPr>
              <a:t>(GL_COLOR_BUFFER_BIT | GL_DEPTH_BUFFER_BIT);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深度测试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57F7-8E63-DF06-13FA-E88776E05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ED0B5B1-0BB9-6A77-41A4-D8BB76323B00}"/>
              </a:ext>
            </a:extLst>
          </p:cNvPr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深度测试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E14380-F4F3-7ECB-CC13-1EE4DC60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6" y="1656980"/>
            <a:ext cx="5562210" cy="36713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A69222-BA11-880F-424A-C57AEAB78E0A}"/>
              </a:ext>
            </a:extLst>
          </p:cNvPr>
          <p:cNvSpPr txBox="1"/>
          <p:nvPr/>
        </p:nvSpPr>
        <p:spPr>
          <a:xfrm>
            <a:off x="2083769" y="532828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关闭深度测试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1B23BB-F87A-87C4-91BE-AC28CA41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22" y="1656979"/>
            <a:ext cx="5535245" cy="36473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C27FE7-98B4-9B4A-B64D-6F9B811D99CF}"/>
              </a:ext>
            </a:extLst>
          </p:cNvPr>
          <p:cNvSpPr txBox="1"/>
          <p:nvPr/>
        </p:nvSpPr>
        <p:spPr>
          <a:xfrm>
            <a:off x="8353778" y="530437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开启深度测试</a:t>
            </a:r>
          </a:p>
        </p:txBody>
      </p:sp>
    </p:spTree>
    <p:extLst>
      <p:ext uri="{BB962C8B-B14F-4D97-AF65-F5344CB8AC3E}">
        <p14:creationId xmlns:p14="http://schemas.microsoft.com/office/powerpoint/2010/main" val="220925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本次实验只需要提交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请根据实验结果，提交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D39B4-B654-E813-DF90-595ED41DE18D}"/>
              </a:ext>
            </a:extLst>
          </p:cNvPr>
          <p:cNvSpPr txBox="1"/>
          <p:nvPr/>
        </p:nvSpPr>
        <p:spPr>
          <a:xfrm>
            <a:off x="8438606" y="4807132"/>
            <a:ext cx="4153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错误命名：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学号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姓名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+mn-ea"/>
              </a:rPr>
              <a:t>学号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姓名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实验</a:t>
            </a:r>
            <a:r>
              <a:rPr lang="en-US" altLang="zh-CN" sz="2400" dirty="0">
                <a:latin typeface="+mn-ea"/>
              </a:rPr>
              <a:t>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+mn-ea"/>
              </a:rPr>
              <a:t>学号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姓名</a:t>
            </a:r>
            <a:r>
              <a:rPr lang="en-US" altLang="zh-CN" sz="2400" dirty="0">
                <a:latin typeface="+mn-ea"/>
              </a:rPr>
              <a:t>_lab0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+mn-ea"/>
              </a:rPr>
              <a:t>姓名</a:t>
            </a:r>
            <a:r>
              <a:rPr lang="en-US" altLang="zh-CN" sz="2400" dirty="0">
                <a:latin typeface="+mn-ea"/>
              </a:rPr>
              <a:t>_</a:t>
            </a:r>
            <a:r>
              <a:rPr lang="zh-CN" altLang="en-US" sz="2400" dirty="0">
                <a:latin typeface="+mn-ea"/>
              </a:rPr>
              <a:t>学号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69345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提交截止日期为下一次理论课前一天晚上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3.19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819" y="1697359"/>
            <a:ext cx="9765552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做出附加题加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分，不做不扣分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以奥运五环为例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①画一个圆环，阐述实现原理和对应代码、运行结果截图。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②画五个环，完成上色和环的位置偏移操作。阐述实现原理和对应代码、运行结果截图。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③实现穿插，阐述穿插实现原理、对应代码、运行结果截图。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④拖动不变形，阐述穿插实现原理、对应代码、运行结果截图。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初步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绘制圆形、改变顶点颜色、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改变图像在屏幕中的位置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运行提供的示例程序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绘制一个实心的圆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绘制一个奥运五环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的配置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请务必熟悉此流程，今后每次实验都会用到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思考题解答与提示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绘制圆形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改变顶点颜色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改变图像在屏幕中的位置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上节内容回顾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极坐标中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m:rPr>
                        <m:nor/>
                      </m:rPr>
                      <a:rPr lang="en-US" altLang="zh-CN" sz="24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b="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 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使用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循环把上述流程串起来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尝试改变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的个数（观察形状）、顶点的颜色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用多个三角形堆叠成圆完成</a:t>
                </a:r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Task2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blipFill>
                <a:blip r:embed="rId3"/>
                <a:stretch>
                  <a:fillRect l="-811" b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圆的绘制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C730C6-86F3-3514-30DF-175EBD69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0903"/>
          <a:stretch>
            <a:fillRect/>
          </a:stretch>
        </p:blipFill>
        <p:spPr>
          <a:xfrm>
            <a:off x="7780327" y="2544668"/>
            <a:ext cx="4018551" cy="3346958"/>
          </a:xfrm>
          <a:custGeom>
            <a:avLst/>
            <a:gdLst>
              <a:gd name="connsiteX0" fmla="*/ 0 w 4018551"/>
              <a:gd name="connsiteY0" fmla="*/ 329053 h 3346958"/>
              <a:gd name="connsiteX1" fmla="*/ 1620883 w 4018551"/>
              <a:gd name="connsiteY1" fmla="*/ 329053 h 3346958"/>
              <a:gd name="connsiteX2" fmla="*/ 1620883 w 4018551"/>
              <a:gd name="connsiteY2" fmla="*/ 509047 h 3346958"/>
              <a:gd name="connsiteX3" fmla="*/ 2365601 w 4018551"/>
              <a:gd name="connsiteY3" fmla="*/ 509047 h 3346958"/>
              <a:gd name="connsiteX4" fmla="*/ 2365601 w 4018551"/>
              <a:gd name="connsiteY4" fmla="*/ 329053 h 3346958"/>
              <a:gd name="connsiteX5" fmla="*/ 4018551 w 4018551"/>
              <a:gd name="connsiteY5" fmla="*/ 329053 h 3346958"/>
              <a:gd name="connsiteX6" fmla="*/ 4018551 w 4018551"/>
              <a:gd name="connsiteY6" fmla="*/ 3346958 h 3346958"/>
              <a:gd name="connsiteX7" fmla="*/ 0 w 4018551"/>
              <a:gd name="connsiteY7" fmla="*/ 3346958 h 3346958"/>
              <a:gd name="connsiteX8" fmla="*/ 1620883 w 4018551"/>
              <a:gd name="connsiteY8" fmla="*/ 0 h 3346958"/>
              <a:gd name="connsiteX9" fmla="*/ 2365601 w 4018551"/>
              <a:gd name="connsiteY9" fmla="*/ 0 h 3346958"/>
              <a:gd name="connsiteX10" fmla="*/ 2365601 w 4018551"/>
              <a:gd name="connsiteY10" fmla="*/ 329053 h 3346958"/>
              <a:gd name="connsiteX11" fmla="*/ 1620883 w 4018551"/>
              <a:gd name="connsiteY11" fmla="*/ 329053 h 334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8551" h="3346958">
                <a:moveTo>
                  <a:pt x="0" y="329053"/>
                </a:moveTo>
                <a:lnTo>
                  <a:pt x="1620883" y="329053"/>
                </a:lnTo>
                <a:lnTo>
                  <a:pt x="1620883" y="509047"/>
                </a:lnTo>
                <a:lnTo>
                  <a:pt x="2365601" y="509047"/>
                </a:lnTo>
                <a:lnTo>
                  <a:pt x="2365601" y="329053"/>
                </a:lnTo>
                <a:lnTo>
                  <a:pt x="4018551" y="329053"/>
                </a:lnTo>
                <a:lnTo>
                  <a:pt x="4018551" y="3346958"/>
                </a:lnTo>
                <a:lnTo>
                  <a:pt x="0" y="3346958"/>
                </a:lnTo>
                <a:close/>
                <a:moveTo>
                  <a:pt x="1620883" y="0"/>
                </a:moveTo>
                <a:lnTo>
                  <a:pt x="2365601" y="0"/>
                </a:lnTo>
                <a:lnTo>
                  <a:pt x="2365601" y="329053"/>
                </a:lnTo>
                <a:lnTo>
                  <a:pt x="1620883" y="329053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86504-E1C4-882A-7334-24C86911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E3E9A4-F2CD-B514-E473-9AF0A2089D8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圆的绘制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522E1B-23DF-4A98-24FC-6FCD5152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692" y="2060403"/>
            <a:ext cx="2880079" cy="2461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11ADB-2730-950C-8A02-63D0C3AC2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7" y="2060403"/>
            <a:ext cx="2867750" cy="2461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A47D1C-B52E-6425-44E5-9F0B15D69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373" y="2060403"/>
            <a:ext cx="3105768" cy="24617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4C3D3E-868A-ABF3-755A-EC4B1C303E5D}"/>
              </a:ext>
            </a:extLst>
          </p:cNvPr>
          <p:cNvSpPr txBox="1"/>
          <p:nvPr/>
        </p:nvSpPr>
        <p:spPr>
          <a:xfrm>
            <a:off x="1935678" y="4648591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10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5894DF-CB89-26CB-0279-5EC8E8A2B8F8}"/>
              </a:ext>
            </a:extLst>
          </p:cNvPr>
          <p:cNvSpPr txBox="1"/>
          <p:nvPr/>
        </p:nvSpPr>
        <p:spPr>
          <a:xfrm>
            <a:off x="5929745" y="4636716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20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7C078-59AD-E476-2E0C-BEB7215A194A}"/>
              </a:ext>
            </a:extLst>
          </p:cNvPr>
          <p:cNvSpPr txBox="1"/>
          <p:nvPr/>
        </p:nvSpPr>
        <p:spPr>
          <a:xfrm>
            <a:off x="9413174" y="4630179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点的颜色，由当前颜色状态决定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400" b="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颜色插值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15" y="2288615"/>
            <a:ext cx="7636769" cy="4148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4799" y="1502890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固定相机位置：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指定图形的绝对位置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改变图形的相对位置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改变图像在屏幕中的位置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）编写、运行示例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）用鼠标改变窗口大小会发生什么？哪个函数在影响整个过程？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）尝试理解、运行红宝书或者教材中其他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8552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Task1 </a:t>
            </a:r>
            <a:r>
              <a:rPr lang="zh-CN" altLang="en-US" sz="3200" dirty="0"/>
              <a:t>运行提供的示例程序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绘制一个实心的圆。要求圆分成若干个扇形，每个扇形颜色不同。例如下图：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852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绘制一个实心的圆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04" y="2837227"/>
            <a:ext cx="2898192" cy="26804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685" y="5643279"/>
            <a:ext cx="976555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附加题：如何让圆转起来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《OpenGL</a:t>
            </a:r>
            <a:r>
              <a:rPr lang="zh-CN" altLang="en-US" sz="2400" dirty="0"/>
              <a:t>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（红宝书）</a:t>
            </a:r>
            <a:r>
              <a:rPr lang="en-US" altLang="zh-CN" sz="2400" dirty="0"/>
              <a:t>P16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JiNTU2NDQ4NWRjZmUyNTAxNWM5MTc1ZmY1MDQ0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854</Words>
  <Application>Microsoft Office PowerPoint</Application>
  <PresentationFormat>宽屏</PresentationFormat>
  <Paragraphs>110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syan liu</cp:lastModifiedBy>
  <cp:revision>719</cp:revision>
  <dcterms:created xsi:type="dcterms:W3CDTF">2019-10-10T05:31:00Z</dcterms:created>
  <dcterms:modified xsi:type="dcterms:W3CDTF">2025-03-13T03:22:28Z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270D78B2B5554FD19528103EEB5ED43A_12</vt:lpwstr>
  </property>
  <property fmtid="{D5CDD505-2E9C-101B-9397-08002B2CF9AE}" pid="3" name="KSOProductBuildVer">
    <vt:lpwstr>2052-12.1.0.16412</vt:lpwstr>
  </property>
</Properties>
</file>