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4" r:id="rId6"/>
    <p:sldId id="261" r:id="rId7"/>
    <p:sldId id="262" r:id="rId8"/>
    <p:sldId id="273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13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C706AF-11A2-4E07-A83E-D0C66D40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29533"/>
            <a:ext cx="9359900" cy="62243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341178" y="136662"/>
            <a:ext cx="5676382" cy="65846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341178" y="3674234"/>
            <a:ext cx="5381016" cy="1870007"/>
          </a:xfrm>
        </p:spPr>
        <p:txBody>
          <a:bodyPr/>
          <a:lstStyle/>
          <a:p>
            <a:r>
              <a:rPr lang="en-US" dirty="0"/>
              <a:t>BULLYING DETECTION VIA ACTIVITY RECOGNITION 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5F1AFD9-61A1-4CEC-B30A-440470C9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6" y="902390"/>
            <a:ext cx="10185400" cy="509251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73827" y="-373999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73828" y="2918476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E8357DD-7481-490B-A45F-DEBC47675788}"/>
              </a:ext>
            </a:extLst>
          </p:cNvPr>
          <p:cNvSpPr txBox="1">
            <a:spLocks/>
          </p:cNvSpPr>
          <p:nvPr/>
        </p:nvSpPr>
        <p:spPr bwMode="black">
          <a:xfrm>
            <a:off x="6664083" y="2917486"/>
            <a:ext cx="4000650" cy="15176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D8A4B70-9508-43F6-84B5-8FB1C526E3FE}"/>
              </a:ext>
            </a:extLst>
          </p:cNvPr>
          <p:cNvSpPr txBox="1">
            <a:spLocks/>
          </p:cNvSpPr>
          <p:nvPr/>
        </p:nvSpPr>
        <p:spPr bwMode="black">
          <a:xfrm>
            <a:off x="6664083" y="4728623"/>
            <a:ext cx="4000650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Physical Bullying is a serious problem at schools causing physical as well as mental harm to students.</a:t>
            </a:r>
          </a:p>
        </p:txBody>
      </p:sp>
    </p:spTree>
    <p:extLst>
      <p:ext uri="{BB962C8B-B14F-4D97-AF65-F5344CB8AC3E}">
        <p14:creationId xmlns:p14="http://schemas.microsoft.com/office/powerpoint/2010/main" val="269393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00" y="906929"/>
            <a:ext cx="10143235" cy="432000"/>
          </a:xfrm>
        </p:spPr>
        <p:txBody>
          <a:bodyPr/>
          <a:lstStyle/>
          <a:p>
            <a:r>
              <a:rPr lang="en-US" dirty="0"/>
              <a:t>The Problem and Affects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Physical and Mental Stress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Performance in Classes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Depression &amp; Lack of Trusts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Lack or No Confidence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Avoid Socializing &amp; Collaboration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6" name="Graphic 35" descr="Checklist">
            <a:extLst>
              <a:ext uri="{FF2B5EF4-FFF2-40B4-BE49-F238E27FC236}">
                <a16:creationId xmlns:a16="http://schemas.microsoft.com/office/drawing/2014/main" id="{5EE4B791-FE24-47F1-970B-D7BD51128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5459" y="2565400"/>
            <a:ext cx="914400" cy="914400"/>
          </a:xfrm>
          <a:prstGeom prst="rect">
            <a:avLst/>
          </a:prstGeom>
        </p:spPr>
      </p:pic>
      <p:pic>
        <p:nvPicPr>
          <p:cNvPr id="38" name="Graphic 37" descr="Social network">
            <a:extLst>
              <a:ext uri="{FF2B5EF4-FFF2-40B4-BE49-F238E27FC236}">
                <a16:creationId xmlns:a16="http://schemas.microsoft.com/office/drawing/2014/main" id="{31AE35E7-1609-4061-9C39-B02496409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8035" y="2565400"/>
            <a:ext cx="914400" cy="914400"/>
          </a:xfrm>
          <a:prstGeom prst="rect">
            <a:avLst/>
          </a:prstGeom>
        </p:spPr>
      </p:pic>
      <p:pic>
        <p:nvPicPr>
          <p:cNvPr id="40" name="Graphic 39" descr="Confused face with no fill">
            <a:extLst>
              <a:ext uri="{FF2B5EF4-FFF2-40B4-BE49-F238E27FC236}">
                <a16:creationId xmlns:a16="http://schemas.microsoft.com/office/drawing/2014/main" id="{E7D44B5C-8498-4284-9EFC-8BC67D5F5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6318" y="2590800"/>
            <a:ext cx="914400" cy="914400"/>
          </a:xfrm>
          <a:prstGeom prst="rect">
            <a:avLst/>
          </a:prstGeom>
        </p:spPr>
      </p:pic>
      <p:pic>
        <p:nvPicPr>
          <p:cNvPr id="44" name="Graphic 43" descr="Lecturer">
            <a:extLst>
              <a:ext uri="{FF2B5EF4-FFF2-40B4-BE49-F238E27FC236}">
                <a16:creationId xmlns:a16="http://schemas.microsoft.com/office/drawing/2014/main" id="{7B4B5859-75F8-4211-8F80-65A7BD888E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77177" y="2565400"/>
            <a:ext cx="914400" cy="914400"/>
          </a:xfrm>
          <a:prstGeom prst="rect">
            <a:avLst/>
          </a:prstGeom>
        </p:spPr>
      </p:pic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09D8D423-2001-4014-BC63-8CEBD2C51C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4600" y="2590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020E3FFF-37C3-4A1A-827F-09D5ED7694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249" r="1724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Detection of any Physical Bullying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Notifies Authorities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Reduces Bullying Cases in School Premises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7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8476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989477" y="3549125"/>
            <a:ext cx="3905313" cy="720000"/>
          </a:xfrm>
        </p:spPr>
        <p:txBody>
          <a:bodyPr/>
          <a:lstStyle/>
          <a:p>
            <a:r>
              <a:rPr lang="en-US" dirty="0"/>
              <a:t>A WAY TO FIGHT!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031569" y="4306032"/>
            <a:ext cx="3863221" cy="1800000"/>
          </a:xfrm>
        </p:spPr>
        <p:txBody>
          <a:bodyPr/>
          <a:lstStyle/>
          <a:p>
            <a:r>
              <a:rPr lang="en-US" dirty="0"/>
              <a:t>By Implementing AI-based tools, it could start analyze the students behavior via installed cameras real-time and can update the associated authority in case of any bullying/emergency.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3" name="Graphic 42" descr="Detective">
            <a:extLst>
              <a:ext uri="{FF2B5EF4-FFF2-40B4-BE49-F238E27FC236}">
                <a16:creationId xmlns:a16="http://schemas.microsoft.com/office/drawing/2014/main" id="{5AE98382-7F95-4BF0-8207-BA810FC6B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40" y="2634725"/>
            <a:ext cx="914400" cy="914400"/>
          </a:xfrm>
          <a:prstGeom prst="rect">
            <a:avLst/>
          </a:prstGeom>
        </p:spPr>
      </p:pic>
      <p:pic>
        <p:nvPicPr>
          <p:cNvPr id="45" name="Graphic 44" descr="Employee badge">
            <a:extLst>
              <a:ext uri="{FF2B5EF4-FFF2-40B4-BE49-F238E27FC236}">
                <a16:creationId xmlns:a16="http://schemas.microsoft.com/office/drawing/2014/main" id="{27A073F8-CB4C-4BFB-81B2-B50720A04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5759" y="2583143"/>
            <a:ext cx="914400" cy="914400"/>
          </a:xfrm>
          <a:prstGeom prst="rect">
            <a:avLst/>
          </a:prstGeom>
        </p:spPr>
      </p:pic>
      <p:pic>
        <p:nvPicPr>
          <p:cNvPr id="47" name="Graphic 46" descr="Bar graph with downward trend">
            <a:extLst>
              <a:ext uri="{FF2B5EF4-FFF2-40B4-BE49-F238E27FC236}">
                <a16:creationId xmlns:a16="http://schemas.microsoft.com/office/drawing/2014/main" id="{605F5A25-8E90-4F8E-B7B8-C8B4B7041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6318" y="2583143"/>
            <a:ext cx="914400" cy="914400"/>
          </a:xfrm>
          <a:prstGeom prst="rect">
            <a:avLst/>
          </a:prstGeom>
        </p:spPr>
      </p:pic>
      <p:pic>
        <p:nvPicPr>
          <p:cNvPr id="50" name="Graphic 49" descr="Security camera">
            <a:extLst>
              <a:ext uri="{FF2B5EF4-FFF2-40B4-BE49-F238E27FC236}">
                <a16:creationId xmlns:a16="http://schemas.microsoft.com/office/drawing/2014/main" id="{1B0A1E24-6D57-4BDF-B478-FB39EBAA1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6707" y="382514"/>
            <a:ext cx="1957798" cy="195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A7757-4B33-4485-9245-8C0B692F679B}"/>
              </a:ext>
            </a:extLst>
          </p:cNvPr>
          <p:cNvSpPr/>
          <p:nvPr/>
        </p:nvSpPr>
        <p:spPr>
          <a:xfrm>
            <a:off x="4826000" y="54015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94683-C936-4CAF-AA08-183A2FF816D7}"/>
              </a:ext>
            </a:extLst>
          </p:cNvPr>
          <p:cNvSpPr/>
          <p:nvPr/>
        </p:nvSpPr>
        <p:spPr>
          <a:xfrm>
            <a:off x="7556500" y="176530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AUDIO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06D02-3009-4A9F-BE2E-F3FB3D754F19}"/>
              </a:ext>
            </a:extLst>
          </p:cNvPr>
          <p:cNvSpPr/>
          <p:nvPr/>
        </p:nvSpPr>
        <p:spPr>
          <a:xfrm>
            <a:off x="2025650" y="176530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59970-8E89-4C76-BBDB-8CB64B54B9C5}"/>
              </a:ext>
            </a:extLst>
          </p:cNvPr>
          <p:cNvSpPr/>
          <p:nvPr/>
        </p:nvSpPr>
        <p:spPr>
          <a:xfrm>
            <a:off x="2030888" y="318770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SPLITTED INTO FRAMES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46751-4963-4E1F-9473-B6BE753B55C5}"/>
              </a:ext>
            </a:extLst>
          </p:cNvPr>
          <p:cNvSpPr/>
          <p:nvPr/>
        </p:nvSpPr>
        <p:spPr>
          <a:xfrm>
            <a:off x="7558724" y="318710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SPEECH TO 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7D035-16A5-429A-8CBD-E2CB8AB6351B}"/>
              </a:ext>
            </a:extLst>
          </p:cNvPr>
          <p:cNvSpPr/>
          <p:nvPr/>
        </p:nvSpPr>
        <p:spPr>
          <a:xfrm>
            <a:off x="4794380" y="3170679"/>
            <a:ext cx="1842155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CLASSIFICATION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84DA5-2C74-499F-A1D9-250F2B5A6A74}"/>
              </a:ext>
            </a:extLst>
          </p:cNvPr>
          <p:cNvSpPr/>
          <p:nvPr/>
        </p:nvSpPr>
        <p:spPr>
          <a:xfrm>
            <a:off x="4858927" y="5473500"/>
            <a:ext cx="17399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BULLY 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D94F1-ED23-49B4-82CC-418E3850B6DB}"/>
              </a:ext>
            </a:extLst>
          </p:cNvPr>
          <p:cNvCxnSpPr>
            <a:endCxn id="8" idx="0"/>
          </p:cNvCxnSpPr>
          <p:nvPr/>
        </p:nvCxnSpPr>
        <p:spPr>
          <a:xfrm>
            <a:off x="6565900" y="864000"/>
            <a:ext cx="1860550" cy="90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64A9B5-5C5E-4689-8C26-AF9B2BAE53CA}"/>
              </a:ext>
            </a:extLst>
          </p:cNvPr>
          <p:cNvSpPr txBox="1"/>
          <p:nvPr/>
        </p:nvSpPr>
        <p:spPr>
          <a:xfrm>
            <a:off x="7319411" y="92666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 Enabled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C1744A-6C71-462A-A694-12F81E5BF954}"/>
              </a:ext>
            </a:extLst>
          </p:cNvPr>
          <p:cNvCxnSpPr>
            <a:stCxn id="7" idx="1"/>
            <a:endCxn id="9" idx="0"/>
          </p:cNvCxnSpPr>
          <p:nvPr/>
        </p:nvCxnSpPr>
        <p:spPr>
          <a:xfrm flipH="1">
            <a:off x="2895600" y="1016400"/>
            <a:ext cx="1930400" cy="74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97D35-D1BD-4B08-A416-EF9D3308FAA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895600" y="2717800"/>
            <a:ext cx="5238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AEEEC7-350A-40FA-92BD-BFE34DDAAB9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8426450" y="2717800"/>
            <a:ext cx="2224" cy="46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6E18B0-9DE2-4D29-9B01-D303BB9C393B}"/>
              </a:ext>
            </a:extLst>
          </p:cNvPr>
          <p:cNvSpPr txBox="1"/>
          <p:nvPr/>
        </p:nvSpPr>
        <p:spPr>
          <a:xfrm>
            <a:off x="9296400" y="3187100"/>
            <a:ext cx="1282045" cy="95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Sentiment Analysis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15DB0D-7684-41F5-8359-9241AA572A1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770788" y="3646929"/>
            <a:ext cx="1023592" cy="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4278EB-6EBB-477B-8F97-565FC5B6984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715458" y="4123179"/>
            <a:ext cx="13419" cy="135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8A671B-E42A-4990-8E74-2BD901C213BB}"/>
              </a:ext>
            </a:extLst>
          </p:cNvPr>
          <p:cNvCxnSpPr>
            <a:stCxn id="11" idx="1"/>
            <a:endCxn id="13" idx="0"/>
          </p:cNvCxnSpPr>
          <p:nvPr/>
        </p:nvCxnSpPr>
        <p:spPr>
          <a:xfrm flipH="1">
            <a:off x="5728877" y="3663350"/>
            <a:ext cx="1829847" cy="181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65A59CA-A028-4659-A5B8-89AEADE24ACF}"/>
              </a:ext>
            </a:extLst>
          </p:cNvPr>
          <p:cNvSpPr/>
          <p:nvPr/>
        </p:nvSpPr>
        <p:spPr>
          <a:xfrm>
            <a:off x="1123441" y="2615130"/>
            <a:ext cx="9037671" cy="397339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8D0944-2A8B-4481-84D0-B24C7CB2443D}"/>
              </a:ext>
            </a:extLst>
          </p:cNvPr>
          <p:cNvSpPr/>
          <p:nvPr/>
        </p:nvSpPr>
        <p:spPr>
          <a:xfrm>
            <a:off x="1319753" y="2952450"/>
            <a:ext cx="9101054" cy="37387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CLOUD-SERVER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5C983-E171-4133-8F68-CD736E506E4A}"/>
              </a:ext>
            </a:extLst>
          </p:cNvPr>
          <p:cNvSpPr/>
          <p:nvPr/>
        </p:nvSpPr>
        <p:spPr>
          <a:xfrm>
            <a:off x="10465780" y="5151093"/>
            <a:ext cx="1640002" cy="95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00D244-284A-4101-82C3-6879BBB1905D}"/>
              </a:ext>
            </a:extLst>
          </p:cNvPr>
          <p:cNvCxnSpPr/>
          <p:nvPr/>
        </p:nvCxnSpPr>
        <p:spPr>
          <a:xfrm flipV="1">
            <a:off x="6643800" y="5627343"/>
            <a:ext cx="3777007" cy="32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8CDC3B-C1F2-42F1-97E4-8697A300220B}"/>
              </a:ext>
            </a:extLst>
          </p:cNvPr>
          <p:cNvSpPr txBox="1"/>
          <p:nvPr/>
        </p:nvSpPr>
        <p:spPr>
          <a:xfrm>
            <a:off x="10666950" y="4227763"/>
            <a:ext cx="148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fetched via local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1778F41-D59F-4220-9F20-BC9ED1173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65270A-FA18-4588-82BB-661A6AB514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0908D12-32DA-4927-9D1C-E459541F8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658626EE835468C75D0F25954E56D" ma:contentTypeVersion="13" ma:contentTypeDescription="Create a new document." ma:contentTypeScope="" ma:versionID="8947f7b88af7a76f39e9475f64869383">
  <xsd:schema xmlns:xsd="http://www.w3.org/2001/XMLSchema" xmlns:xs="http://www.w3.org/2001/XMLSchema" xmlns:p="http://schemas.microsoft.com/office/2006/metadata/properties" xmlns:ns3="b7de929b-4fa5-4057-ac65-0e1eb670def5" xmlns:ns4="4f6832a9-4a5b-4920-a06b-961c1b9c70bb" targetNamespace="http://schemas.microsoft.com/office/2006/metadata/properties" ma:root="true" ma:fieldsID="c613c86c6749e487b88ea453919dcb34" ns3:_="" ns4:_="">
    <xsd:import namespace="b7de929b-4fa5-4057-ac65-0e1eb670def5"/>
    <xsd:import namespace="4f6832a9-4a5b-4920-a06b-961c1b9c70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e929b-4fa5-4057-ac65-0e1eb670d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832a9-4a5b-4920-a06b-961c1b9c7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7de929b-4fa5-4057-ac65-0e1eb670def5" xsi:nil="true"/>
  </documentManagement>
</p:properties>
</file>

<file path=customXml/itemProps1.xml><?xml version="1.0" encoding="utf-8"?>
<ds:datastoreItem xmlns:ds="http://schemas.openxmlformats.org/officeDocument/2006/customXml" ds:itemID="{594BA25B-4932-4668-9DB1-64D2CAA08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e929b-4fa5-4057-ac65-0e1eb670def5"/>
    <ds:schemaRef ds:uri="4f6832a9-4a5b-4920-a06b-961c1b9c7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purl.org/dc/terms/"/>
    <ds:schemaRef ds:uri="http://schemas.microsoft.com/office/2006/documentManagement/types"/>
    <ds:schemaRef ds:uri="http://purl.org/dc/dcmitype/"/>
    <ds:schemaRef ds:uri="b7de929b-4fa5-4057-ac65-0e1eb670def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f6832a9-4a5b-4920-a06b-961c1b9c70b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140</Words>
  <Application>Microsoft Office PowerPoint</Application>
  <PresentationFormat>Widescreen</PresentationFormat>
  <Paragraphs>108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Office Theme</vt:lpstr>
      <vt:lpstr>BULLYING DETECTION VIA ACTIVITY RECOGNITION </vt:lpstr>
      <vt:lpstr>PowerPoint Presentation</vt:lpstr>
      <vt:lpstr>The Problem and Affects</vt:lpstr>
      <vt:lpstr>A WAY TO FIGHT!</vt:lpstr>
      <vt:lpstr>BLOCK-DIAGRAM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2020-05-04T04:16:49Z</dcterms:created>
  <dcterms:modified xsi:type="dcterms:W3CDTF">2020-08-19T06:52:27Z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0x010100C6C658626EE835468C75D0F25954E56D</vt:lpwstr>
  </property>
</Properties>
</file>