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0" r:id="rId6"/>
    <p:sldId id="264" r:id="rId7"/>
    <p:sldId id="265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993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61BB3-EAD1-4681-B35C-CD3E480D61C4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572787B-E4EB-4EE7-9512-BF6608602A2C}">
      <dgm:prSet/>
      <dgm:spPr/>
      <dgm:t>
        <a:bodyPr/>
        <a:lstStyle/>
        <a:p>
          <a:r>
            <a:rPr lang="en-US"/>
            <a:t>The Olympic Games bring a sense of togetherness, inspiration and motivation that no other event can. It is organized once in every four years by different countries. It requires a  lot of planning as there are many aspects that to be considered. </a:t>
          </a:r>
        </a:p>
      </dgm:t>
    </dgm:pt>
    <dgm:pt modelId="{B7BA4955-321F-4020-AE66-ACFB53EE13D5}" type="parTrans" cxnId="{72DFA8EB-5E8E-4461-A7DC-57D7AE2BE221}">
      <dgm:prSet/>
      <dgm:spPr/>
      <dgm:t>
        <a:bodyPr/>
        <a:lstStyle/>
        <a:p>
          <a:endParaRPr lang="en-US"/>
        </a:p>
      </dgm:t>
    </dgm:pt>
    <dgm:pt modelId="{8A21CC14-01BB-4DA6-93EB-B5D7D687F76A}" type="sibTrans" cxnId="{72DFA8EB-5E8E-4461-A7DC-57D7AE2BE221}">
      <dgm:prSet/>
      <dgm:spPr/>
      <dgm:t>
        <a:bodyPr/>
        <a:lstStyle/>
        <a:p>
          <a:endParaRPr lang="en-US"/>
        </a:p>
      </dgm:t>
    </dgm:pt>
    <dgm:pt modelId="{62CD5F38-9D2B-484C-96D5-B3D6952FFDC3}">
      <dgm:prSet/>
      <dgm:spPr/>
      <dgm:t>
        <a:bodyPr/>
        <a:lstStyle/>
        <a:p>
          <a:r>
            <a:rPr lang="en-US"/>
            <a:t>So, being a sport lover we decide to construct an ontology for this precious event.</a:t>
          </a:r>
        </a:p>
      </dgm:t>
    </dgm:pt>
    <dgm:pt modelId="{6A809C4C-A66E-4C8E-B1E2-D9CAFC034C9E}" type="parTrans" cxnId="{CC3DC1B3-034D-4230-BA7D-BA2F3E64A15C}">
      <dgm:prSet/>
      <dgm:spPr/>
      <dgm:t>
        <a:bodyPr/>
        <a:lstStyle/>
        <a:p>
          <a:endParaRPr lang="en-US"/>
        </a:p>
      </dgm:t>
    </dgm:pt>
    <dgm:pt modelId="{77698FD0-6863-4925-A2CA-A4C46000C513}" type="sibTrans" cxnId="{CC3DC1B3-034D-4230-BA7D-BA2F3E64A15C}">
      <dgm:prSet/>
      <dgm:spPr/>
      <dgm:t>
        <a:bodyPr/>
        <a:lstStyle/>
        <a:p>
          <a:endParaRPr lang="en-US"/>
        </a:p>
      </dgm:t>
    </dgm:pt>
    <dgm:pt modelId="{FB52AAE6-565F-4D79-8E11-06802FE0B8DA}" type="pres">
      <dgm:prSet presAssocID="{20461BB3-EAD1-4681-B35C-CD3E480D61C4}" presName="Name0" presStyleCnt="0">
        <dgm:presLayoutVars>
          <dgm:dir/>
          <dgm:animLvl val="lvl"/>
          <dgm:resizeHandles val="exact"/>
        </dgm:presLayoutVars>
      </dgm:prSet>
      <dgm:spPr/>
    </dgm:pt>
    <dgm:pt modelId="{0903EBE4-9F86-45DA-9B82-A85799720B81}" type="pres">
      <dgm:prSet presAssocID="{62CD5F38-9D2B-484C-96D5-B3D6952FFDC3}" presName="boxAndChildren" presStyleCnt="0"/>
      <dgm:spPr/>
    </dgm:pt>
    <dgm:pt modelId="{E96F171E-AD44-451E-9BEC-13F060B5F080}" type="pres">
      <dgm:prSet presAssocID="{62CD5F38-9D2B-484C-96D5-B3D6952FFDC3}" presName="parentTextBox" presStyleLbl="node1" presStyleIdx="0" presStyleCnt="2"/>
      <dgm:spPr/>
    </dgm:pt>
    <dgm:pt modelId="{F2519866-7656-45EC-BDE9-999C5973B4CD}" type="pres">
      <dgm:prSet presAssocID="{8A21CC14-01BB-4DA6-93EB-B5D7D687F76A}" presName="sp" presStyleCnt="0"/>
      <dgm:spPr/>
    </dgm:pt>
    <dgm:pt modelId="{F716C82E-F63A-435F-AA7E-3BDACB32E3F1}" type="pres">
      <dgm:prSet presAssocID="{D572787B-E4EB-4EE7-9512-BF6608602A2C}" presName="arrowAndChildren" presStyleCnt="0"/>
      <dgm:spPr/>
    </dgm:pt>
    <dgm:pt modelId="{4CD191E1-D4F9-4895-A354-C3B40FBF5541}" type="pres">
      <dgm:prSet presAssocID="{D572787B-E4EB-4EE7-9512-BF6608602A2C}" presName="parentTextArrow" presStyleLbl="node1" presStyleIdx="1" presStyleCnt="2"/>
      <dgm:spPr/>
    </dgm:pt>
  </dgm:ptLst>
  <dgm:cxnLst>
    <dgm:cxn modelId="{6515B790-5F91-4B63-9F0A-57A78E317D60}" type="presOf" srcId="{62CD5F38-9D2B-484C-96D5-B3D6952FFDC3}" destId="{E96F171E-AD44-451E-9BEC-13F060B5F080}" srcOrd="0" destOrd="0" presId="urn:microsoft.com/office/officeart/2005/8/layout/process4"/>
    <dgm:cxn modelId="{C35930A5-7082-4D21-822F-C68AD9952615}" type="presOf" srcId="{D572787B-E4EB-4EE7-9512-BF6608602A2C}" destId="{4CD191E1-D4F9-4895-A354-C3B40FBF5541}" srcOrd="0" destOrd="0" presId="urn:microsoft.com/office/officeart/2005/8/layout/process4"/>
    <dgm:cxn modelId="{CC3DC1B3-034D-4230-BA7D-BA2F3E64A15C}" srcId="{20461BB3-EAD1-4681-B35C-CD3E480D61C4}" destId="{62CD5F38-9D2B-484C-96D5-B3D6952FFDC3}" srcOrd="1" destOrd="0" parTransId="{6A809C4C-A66E-4C8E-B1E2-D9CAFC034C9E}" sibTransId="{77698FD0-6863-4925-A2CA-A4C46000C513}"/>
    <dgm:cxn modelId="{FEA5FFB3-48EA-4B91-B29D-BEAC94FD5363}" type="presOf" srcId="{20461BB3-EAD1-4681-B35C-CD3E480D61C4}" destId="{FB52AAE6-565F-4D79-8E11-06802FE0B8DA}" srcOrd="0" destOrd="0" presId="urn:microsoft.com/office/officeart/2005/8/layout/process4"/>
    <dgm:cxn modelId="{72DFA8EB-5E8E-4461-A7DC-57D7AE2BE221}" srcId="{20461BB3-EAD1-4681-B35C-CD3E480D61C4}" destId="{D572787B-E4EB-4EE7-9512-BF6608602A2C}" srcOrd="0" destOrd="0" parTransId="{B7BA4955-321F-4020-AE66-ACFB53EE13D5}" sibTransId="{8A21CC14-01BB-4DA6-93EB-B5D7D687F76A}"/>
    <dgm:cxn modelId="{A703CEA8-02D3-4EEF-9603-F6DBEA7C0A76}" type="presParOf" srcId="{FB52AAE6-565F-4D79-8E11-06802FE0B8DA}" destId="{0903EBE4-9F86-45DA-9B82-A85799720B81}" srcOrd="0" destOrd="0" presId="urn:microsoft.com/office/officeart/2005/8/layout/process4"/>
    <dgm:cxn modelId="{519B658E-FD27-4CD7-854D-B3A1C18C9A3F}" type="presParOf" srcId="{0903EBE4-9F86-45DA-9B82-A85799720B81}" destId="{E96F171E-AD44-451E-9BEC-13F060B5F080}" srcOrd="0" destOrd="0" presId="urn:microsoft.com/office/officeart/2005/8/layout/process4"/>
    <dgm:cxn modelId="{3A1C96B2-F376-40A4-AE5A-A1D956271215}" type="presParOf" srcId="{FB52AAE6-565F-4D79-8E11-06802FE0B8DA}" destId="{F2519866-7656-45EC-BDE9-999C5973B4CD}" srcOrd="1" destOrd="0" presId="urn:microsoft.com/office/officeart/2005/8/layout/process4"/>
    <dgm:cxn modelId="{76413709-6E5B-433E-AA9B-FC33C1DD7D56}" type="presParOf" srcId="{FB52AAE6-565F-4D79-8E11-06802FE0B8DA}" destId="{F716C82E-F63A-435F-AA7E-3BDACB32E3F1}" srcOrd="2" destOrd="0" presId="urn:microsoft.com/office/officeart/2005/8/layout/process4"/>
    <dgm:cxn modelId="{849273FF-61D3-46C3-9140-C0C07FB57EE8}" type="presParOf" srcId="{F716C82E-F63A-435F-AA7E-3BDACB32E3F1}" destId="{4CD191E1-D4F9-4895-A354-C3B40FBF554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96CE3C-CB03-4297-87F8-D7D9B9506A9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25C11F8-36BE-4306-B23A-02B869A34AC1}">
      <dgm:prSet/>
      <dgm:spPr/>
      <dgm:t>
        <a:bodyPr/>
        <a:lstStyle/>
        <a:p>
          <a:r>
            <a:rPr lang="en-US"/>
            <a:t>ONTOLOGY : It is a formal representation of the knowledge by set of concepts within the domain and the relationships between those concepts.</a:t>
          </a:r>
        </a:p>
      </dgm:t>
    </dgm:pt>
    <dgm:pt modelId="{D8728177-22DA-4D6C-80A7-8AB8EDD3BF0F}" type="parTrans" cxnId="{994EE2BE-72AF-4621-90F1-7404316F16BF}">
      <dgm:prSet/>
      <dgm:spPr/>
      <dgm:t>
        <a:bodyPr/>
        <a:lstStyle/>
        <a:p>
          <a:endParaRPr lang="en-US"/>
        </a:p>
      </dgm:t>
    </dgm:pt>
    <dgm:pt modelId="{938C1A67-7A47-4E82-A821-B5BE14E873CF}" type="sibTrans" cxnId="{994EE2BE-72AF-4621-90F1-7404316F16BF}">
      <dgm:prSet/>
      <dgm:spPr/>
      <dgm:t>
        <a:bodyPr/>
        <a:lstStyle/>
        <a:p>
          <a:endParaRPr lang="en-US"/>
        </a:p>
      </dgm:t>
    </dgm:pt>
    <dgm:pt modelId="{5D3CAFEB-3E3D-4FA6-9B36-B53C5AA59F7D}">
      <dgm:prSet/>
      <dgm:spPr/>
      <dgm:t>
        <a:bodyPr/>
        <a:lstStyle/>
        <a:p>
          <a:r>
            <a:rPr lang="en-US"/>
            <a:t>The main idea of our ontology is to showcase the different concepts and their relationships in Olympics.</a:t>
          </a:r>
        </a:p>
      </dgm:t>
    </dgm:pt>
    <dgm:pt modelId="{9B1A91A4-4EE5-4F1C-8028-AE71CCF04EF4}" type="parTrans" cxnId="{FA4557C6-82CB-4D87-9426-56DEC5886C7F}">
      <dgm:prSet/>
      <dgm:spPr/>
      <dgm:t>
        <a:bodyPr/>
        <a:lstStyle/>
        <a:p>
          <a:endParaRPr lang="en-US"/>
        </a:p>
      </dgm:t>
    </dgm:pt>
    <dgm:pt modelId="{7B62A82B-EEA8-411F-AA56-7175E2172370}" type="sibTrans" cxnId="{FA4557C6-82CB-4D87-9426-56DEC5886C7F}">
      <dgm:prSet/>
      <dgm:spPr/>
      <dgm:t>
        <a:bodyPr/>
        <a:lstStyle/>
        <a:p>
          <a:endParaRPr lang="en-US"/>
        </a:p>
      </dgm:t>
    </dgm:pt>
    <dgm:pt modelId="{C97105DB-C73F-477A-8F2E-A8DFF3936181}" type="pres">
      <dgm:prSet presAssocID="{2896CE3C-CB03-4297-87F8-D7D9B9506A91}" presName="linear" presStyleCnt="0">
        <dgm:presLayoutVars>
          <dgm:animLvl val="lvl"/>
          <dgm:resizeHandles val="exact"/>
        </dgm:presLayoutVars>
      </dgm:prSet>
      <dgm:spPr/>
    </dgm:pt>
    <dgm:pt modelId="{66FB2A62-0067-46BE-BCFE-5A0C56FD4BD5}" type="pres">
      <dgm:prSet presAssocID="{025C11F8-36BE-4306-B23A-02B869A34AC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9CE6119-642D-4A6E-B9D6-4A5CF696C207}" type="pres">
      <dgm:prSet presAssocID="{938C1A67-7A47-4E82-A821-B5BE14E873CF}" presName="spacer" presStyleCnt="0"/>
      <dgm:spPr/>
    </dgm:pt>
    <dgm:pt modelId="{C5DAF9C5-B7D2-463D-A311-0A1C51A87EA9}" type="pres">
      <dgm:prSet presAssocID="{5D3CAFEB-3E3D-4FA6-9B36-B53C5AA59F7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FE4D90B-201B-492F-8F4B-8CCCF67AAB32}" type="presOf" srcId="{2896CE3C-CB03-4297-87F8-D7D9B9506A91}" destId="{C97105DB-C73F-477A-8F2E-A8DFF3936181}" srcOrd="0" destOrd="0" presId="urn:microsoft.com/office/officeart/2005/8/layout/vList2"/>
    <dgm:cxn modelId="{E5F0E674-B56F-4379-BF92-7B4AF1285740}" type="presOf" srcId="{5D3CAFEB-3E3D-4FA6-9B36-B53C5AA59F7D}" destId="{C5DAF9C5-B7D2-463D-A311-0A1C51A87EA9}" srcOrd="0" destOrd="0" presId="urn:microsoft.com/office/officeart/2005/8/layout/vList2"/>
    <dgm:cxn modelId="{0BE3E5A1-2F7F-4488-A722-85E159FC0809}" type="presOf" srcId="{025C11F8-36BE-4306-B23A-02B869A34AC1}" destId="{66FB2A62-0067-46BE-BCFE-5A0C56FD4BD5}" srcOrd="0" destOrd="0" presId="urn:microsoft.com/office/officeart/2005/8/layout/vList2"/>
    <dgm:cxn modelId="{994EE2BE-72AF-4621-90F1-7404316F16BF}" srcId="{2896CE3C-CB03-4297-87F8-D7D9B9506A91}" destId="{025C11F8-36BE-4306-B23A-02B869A34AC1}" srcOrd="0" destOrd="0" parTransId="{D8728177-22DA-4D6C-80A7-8AB8EDD3BF0F}" sibTransId="{938C1A67-7A47-4E82-A821-B5BE14E873CF}"/>
    <dgm:cxn modelId="{FA4557C6-82CB-4D87-9426-56DEC5886C7F}" srcId="{2896CE3C-CB03-4297-87F8-D7D9B9506A91}" destId="{5D3CAFEB-3E3D-4FA6-9B36-B53C5AA59F7D}" srcOrd="1" destOrd="0" parTransId="{9B1A91A4-4EE5-4F1C-8028-AE71CCF04EF4}" sibTransId="{7B62A82B-EEA8-411F-AA56-7175E2172370}"/>
    <dgm:cxn modelId="{43C54393-7CE7-4E63-8DE6-32C87678BABE}" type="presParOf" srcId="{C97105DB-C73F-477A-8F2E-A8DFF3936181}" destId="{66FB2A62-0067-46BE-BCFE-5A0C56FD4BD5}" srcOrd="0" destOrd="0" presId="urn:microsoft.com/office/officeart/2005/8/layout/vList2"/>
    <dgm:cxn modelId="{B5105201-6E07-4DA0-BAF0-72A88F5ECB64}" type="presParOf" srcId="{C97105DB-C73F-477A-8F2E-A8DFF3936181}" destId="{29CE6119-642D-4A6E-B9D6-4A5CF696C207}" srcOrd="1" destOrd="0" presId="urn:microsoft.com/office/officeart/2005/8/layout/vList2"/>
    <dgm:cxn modelId="{FEEEDF66-755B-44CA-8BBF-8C503CE125C2}" type="presParOf" srcId="{C97105DB-C73F-477A-8F2E-A8DFF3936181}" destId="{C5DAF9C5-B7D2-463D-A311-0A1C51A87EA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5C53A1-DB80-44E7-8F79-6E1D0E2CE1B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BEF64F3-CB99-4EDD-9553-11960F56ED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Classes</a:t>
          </a:r>
        </a:p>
      </dgm:t>
    </dgm:pt>
    <dgm:pt modelId="{47BE592E-3A00-46DD-ACF5-A343915D243A}" type="parTrans" cxnId="{B66D844A-898C-4850-B676-4751EE370C61}">
      <dgm:prSet/>
      <dgm:spPr/>
      <dgm:t>
        <a:bodyPr/>
        <a:lstStyle/>
        <a:p>
          <a:endParaRPr lang="en-US"/>
        </a:p>
      </dgm:t>
    </dgm:pt>
    <dgm:pt modelId="{E34F3A94-8B51-49D8-A59E-D47D9A57DEC7}" type="sibTrans" cxnId="{B66D844A-898C-4850-B676-4751EE370C61}">
      <dgm:prSet/>
      <dgm:spPr/>
      <dgm:t>
        <a:bodyPr/>
        <a:lstStyle/>
        <a:p>
          <a:endParaRPr lang="en-US"/>
        </a:p>
      </dgm:t>
    </dgm:pt>
    <dgm:pt modelId="{F4079FAE-40FC-484A-9ACB-19AF0CC645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 properties</a:t>
          </a:r>
        </a:p>
      </dgm:t>
    </dgm:pt>
    <dgm:pt modelId="{DCBF0BE5-BBB7-4300-85F3-1E25E5E7815A}" type="parTrans" cxnId="{5D2B34BB-CEEE-48EA-BE7B-78BFDF034B72}">
      <dgm:prSet/>
      <dgm:spPr/>
      <dgm:t>
        <a:bodyPr/>
        <a:lstStyle/>
        <a:p>
          <a:endParaRPr lang="en-US"/>
        </a:p>
      </dgm:t>
    </dgm:pt>
    <dgm:pt modelId="{CCD0697F-D7EC-4227-801F-FA3CF8E542FD}" type="sibTrans" cxnId="{5D2B34BB-CEEE-48EA-BE7B-78BFDF034B72}">
      <dgm:prSet/>
      <dgm:spPr/>
      <dgm:t>
        <a:bodyPr/>
        <a:lstStyle/>
        <a:p>
          <a:endParaRPr lang="en-US"/>
        </a:p>
      </dgm:t>
    </dgm:pt>
    <dgm:pt modelId="{D2AE95BE-39F5-4539-AD66-D7FDEA466F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properties</a:t>
          </a:r>
        </a:p>
      </dgm:t>
    </dgm:pt>
    <dgm:pt modelId="{35D50BA8-82D8-4C19-861D-992BAA6E6FC4}" type="parTrans" cxnId="{151601B0-CAF0-4597-A348-30C83E1EE377}">
      <dgm:prSet/>
      <dgm:spPr/>
      <dgm:t>
        <a:bodyPr/>
        <a:lstStyle/>
        <a:p>
          <a:endParaRPr lang="en-US"/>
        </a:p>
      </dgm:t>
    </dgm:pt>
    <dgm:pt modelId="{A95C3593-122E-46F9-99D9-CE1877313FBC}" type="sibTrans" cxnId="{151601B0-CAF0-4597-A348-30C83E1EE377}">
      <dgm:prSet/>
      <dgm:spPr/>
      <dgm:t>
        <a:bodyPr/>
        <a:lstStyle/>
        <a:p>
          <a:endParaRPr lang="en-US"/>
        </a:p>
      </dgm:t>
    </dgm:pt>
    <dgm:pt modelId="{FD5E1B8C-013D-49B9-AFFF-6245DD89CC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Onto graph</a:t>
          </a:r>
        </a:p>
      </dgm:t>
    </dgm:pt>
    <dgm:pt modelId="{05561E91-4401-4267-BD8B-7C741A17E73E}" type="parTrans" cxnId="{8B29139D-AA1B-4395-9381-825A7CF0E0AA}">
      <dgm:prSet/>
      <dgm:spPr/>
      <dgm:t>
        <a:bodyPr/>
        <a:lstStyle/>
        <a:p>
          <a:endParaRPr lang="en-US"/>
        </a:p>
      </dgm:t>
    </dgm:pt>
    <dgm:pt modelId="{E55C0BF6-E04D-4297-9274-C35C46973DC5}" type="sibTrans" cxnId="{8B29139D-AA1B-4395-9381-825A7CF0E0AA}">
      <dgm:prSet/>
      <dgm:spPr/>
      <dgm:t>
        <a:bodyPr/>
        <a:lstStyle/>
        <a:p>
          <a:endParaRPr lang="en-US"/>
        </a:p>
      </dgm:t>
    </dgm:pt>
    <dgm:pt modelId="{3644AC15-C3A0-45B1-9E75-6A67C4463CA4}" type="pres">
      <dgm:prSet presAssocID="{575C53A1-DB80-44E7-8F79-6E1D0E2CE1BD}" presName="linear" presStyleCnt="0">
        <dgm:presLayoutVars>
          <dgm:animLvl val="lvl"/>
          <dgm:resizeHandles val="exact"/>
        </dgm:presLayoutVars>
      </dgm:prSet>
      <dgm:spPr/>
    </dgm:pt>
    <dgm:pt modelId="{E8B069FC-A7FF-424F-A6B1-4D290D78A653}" type="pres">
      <dgm:prSet presAssocID="{8BEF64F3-CB99-4EDD-9553-11960F56EDE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23B8376-F15B-414A-BA9D-153AA5F810D5}" type="pres">
      <dgm:prSet presAssocID="{E34F3A94-8B51-49D8-A59E-D47D9A57DEC7}" presName="spacer" presStyleCnt="0"/>
      <dgm:spPr/>
    </dgm:pt>
    <dgm:pt modelId="{44241000-074B-4170-B029-9279EA2B3A27}" type="pres">
      <dgm:prSet presAssocID="{F4079FAE-40FC-484A-9ACB-19AF0CC6450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A37E962-0D73-44E8-9268-1DF92B4A7AFC}" type="pres">
      <dgm:prSet presAssocID="{CCD0697F-D7EC-4227-801F-FA3CF8E542FD}" presName="spacer" presStyleCnt="0"/>
      <dgm:spPr/>
    </dgm:pt>
    <dgm:pt modelId="{D5EAB21B-EB94-4956-BA83-4468504E7AEB}" type="pres">
      <dgm:prSet presAssocID="{D2AE95BE-39F5-4539-AD66-D7FDEA466FD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3B0C0B2-62AD-4098-A030-3C7EC35240AB}" type="pres">
      <dgm:prSet presAssocID="{A95C3593-122E-46F9-99D9-CE1877313FBC}" presName="spacer" presStyleCnt="0"/>
      <dgm:spPr/>
    </dgm:pt>
    <dgm:pt modelId="{28344D61-7111-4D91-8A91-C1987AFF48C4}" type="pres">
      <dgm:prSet presAssocID="{FD5E1B8C-013D-49B9-AFFF-6245DD89CCB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ADF560E-22D5-4B92-B789-8EE74D629CF1}" type="presOf" srcId="{D2AE95BE-39F5-4539-AD66-D7FDEA466FDB}" destId="{D5EAB21B-EB94-4956-BA83-4468504E7AEB}" srcOrd="0" destOrd="0" presId="urn:microsoft.com/office/officeart/2005/8/layout/vList2"/>
    <dgm:cxn modelId="{41FDA85E-4A31-4A22-B1E6-B69C8FD7F596}" type="presOf" srcId="{575C53A1-DB80-44E7-8F79-6E1D0E2CE1BD}" destId="{3644AC15-C3A0-45B1-9E75-6A67C4463CA4}" srcOrd="0" destOrd="0" presId="urn:microsoft.com/office/officeart/2005/8/layout/vList2"/>
    <dgm:cxn modelId="{F6B7F762-FB34-4F37-B4B8-C839FF8DD018}" type="presOf" srcId="{8BEF64F3-CB99-4EDD-9553-11960F56EDE4}" destId="{E8B069FC-A7FF-424F-A6B1-4D290D78A653}" srcOrd="0" destOrd="0" presId="urn:microsoft.com/office/officeart/2005/8/layout/vList2"/>
    <dgm:cxn modelId="{B66D844A-898C-4850-B676-4751EE370C61}" srcId="{575C53A1-DB80-44E7-8F79-6E1D0E2CE1BD}" destId="{8BEF64F3-CB99-4EDD-9553-11960F56EDE4}" srcOrd="0" destOrd="0" parTransId="{47BE592E-3A00-46DD-ACF5-A343915D243A}" sibTransId="{E34F3A94-8B51-49D8-A59E-D47D9A57DEC7}"/>
    <dgm:cxn modelId="{1C14C293-9D8E-4C3F-AB58-3AD785C544DD}" type="presOf" srcId="{FD5E1B8C-013D-49B9-AFFF-6245DD89CCBE}" destId="{28344D61-7111-4D91-8A91-C1987AFF48C4}" srcOrd="0" destOrd="0" presId="urn:microsoft.com/office/officeart/2005/8/layout/vList2"/>
    <dgm:cxn modelId="{8B29139D-AA1B-4395-9381-825A7CF0E0AA}" srcId="{575C53A1-DB80-44E7-8F79-6E1D0E2CE1BD}" destId="{FD5E1B8C-013D-49B9-AFFF-6245DD89CCBE}" srcOrd="3" destOrd="0" parTransId="{05561E91-4401-4267-BD8B-7C741A17E73E}" sibTransId="{E55C0BF6-E04D-4297-9274-C35C46973DC5}"/>
    <dgm:cxn modelId="{5F7FF5A9-BB42-4D17-8727-2BE97BE61B71}" type="presOf" srcId="{F4079FAE-40FC-484A-9ACB-19AF0CC64502}" destId="{44241000-074B-4170-B029-9279EA2B3A27}" srcOrd="0" destOrd="0" presId="urn:microsoft.com/office/officeart/2005/8/layout/vList2"/>
    <dgm:cxn modelId="{151601B0-CAF0-4597-A348-30C83E1EE377}" srcId="{575C53A1-DB80-44E7-8F79-6E1D0E2CE1BD}" destId="{D2AE95BE-39F5-4539-AD66-D7FDEA466FDB}" srcOrd="2" destOrd="0" parTransId="{35D50BA8-82D8-4C19-861D-992BAA6E6FC4}" sibTransId="{A95C3593-122E-46F9-99D9-CE1877313FBC}"/>
    <dgm:cxn modelId="{5D2B34BB-CEEE-48EA-BE7B-78BFDF034B72}" srcId="{575C53A1-DB80-44E7-8F79-6E1D0E2CE1BD}" destId="{F4079FAE-40FC-484A-9ACB-19AF0CC64502}" srcOrd="1" destOrd="0" parTransId="{DCBF0BE5-BBB7-4300-85F3-1E25E5E7815A}" sibTransId="{CCD0697F-D7EC-4227-801F-FA3CF8E542FD}"/>
    <dgm:cxn modelId="{5A501FFA-CA24-4BBB-9289-E87B7BEDA463}" type="presParOf" srcId="{3644AC15-C3A0-45B1-9E75-6A67C4463CA4}" destId="{E8B069FC-A7FF-424F-A6B1-4D290D78A653}" srcOrd="0" destOrd="0" presId="urn:microsoft.com/office/officeart/2005/8/layout/vList2"/>
    <dgm:cxn modelId="{8A234E08-154B-4147-80BE-56C04B164F9A}" type="presParOf" srcId="{3644AC15-C3A0-45B1-9E75-6A67C4463CA4}" destId="{E23B8376-F15B-414A-BA9D-153AA5F810D5}" srcOrd="1" destOrd="0" presId="urn:microsoft.com/office/officeart/2005/8/layout/vList2"/>
    <dgm:cxn modelId="{D454FEEB-09A5-4A94-A97C-33E9EC893771}" type="presParOf" srcId="{3644AC15-C3A0-45B1-9E75-6A67C4463CA4}" destId="{44241000-074B-4170-B029-9279EA2B3A27}" srcOrd="2" destOrd="0" presId="urn:microsoft.com/office/officeart/2005/8/layout/vList2"/>
    <dgm:cxn modelId="{F5DD70F6-859A-4F36-A8A4-DE8605DCC6DC}" type="presParOf" srcId="{3644AC15-C3A0-45B1-9E75-6A67C4463CA4}" destId="{5A37E962-0D73-44E8-9268-1DF92B4A7AFC}" srcOrd="3" destOrd="0" presId="urn:microsoft.com/office/officeart/2005/8/layout/vList2"/>
    <dgm:cxn modelId="{2E0F3715-D44C-45E8-A1CE-49198E1DD28B}" type="presParOf" srcId="{3644AC15-C3A0-45B1-9E75-6A67C4463CA4}" destId="{D5EAB21B-EB94-4956-BA83-4468504E7AEB}" srcOrd="4" destOrd="0" presId="urn:microsoft.com/office/officeart/2005/8/layout/vList2"/>
    <dgm:cxn modelId="{28A0BD26-0FD4-48F9-A7B7-E12423C17758}" type="presParOf" srcId="{3644AC15-C3A0-45B1-9E75-6A67C4463CA4}" destId="{93B0C0B2-62AD-4098-A030-3C7EC35240AB}" srcOrd="5" destOrd="0" presId="urn:microsoft.com/office/officeart/2005/8/layout/vList2"/>
    <dgm:cxn modelId="{9834D0A4-969B-4FAE-A4E2-704DF9E71381}" type="presParOf" srcId="{3644AC15-C3A0-45B1-9E75-6A67C4463CA4}" destId="{28344D61-7111-4D91-8A91-C1987AFF48C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F171E-AD44-451E-9BEC-13F060B5F080}">
      <dsp:nvSpPr>
        <dsp:cNvPr id="0" name=""/>
        <dsp:cNvSpPr/>
      </dsp:nvSpPr>
      <dsp:spPr>
        <a:xfrm>
          <a:off x="0" y="2842210"/>
          <a:ext cx="7012370" cy="18647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So, being a sport lover we decide to construct an ontology for this precious event.</a:t>
          </a:r>
        </a:p>
      </dsp:txBody>
      <dsp:txXfrm>
        <a:off x="0" y="2842210"/>
        <a:ext cx="7012370" cy="1864797"/>
      </dsp:txXfrm>
    </dsp:sp>
    <dsp:sp modelId="{4CD191E1-D4F9-4895-A354-C3B40FBF5541}">
      <dsp:nvSpPr>
        <dsp:cNvPr id="0" name=""/>
        <dsp:cNvSpPr/>
      </dsp:nvSpPr>
      <dsp:spPr>
        <a:xfrm rot="10800000">
          <a:off x="0" y="2123"/>
          <a:ext cx="7012370" cy="2868058"/>
        </a:xfrm>
        <a:prstGeom prst="upArrowCallout">
          <a:avLst/>
        </a:prstGeom>
        <a:solidFill>
          <a:schemeClr val="accent5">
            <a:hueOff val="-1553910"/>
            <a:satOff val="5537"/>
            <a:lumOff val="-196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Olympic Games bring a sense of togetherness, inspiration and motivation that no other event can. It is organized once in every four years by different countries. It requires a  lot of planning as there are many aspects that to be considered. </a:t>
          </a:r>
        </a:p>
      </dsp:txBody>
      <dsp:txXfrm rot="10800000">
        <a:off x="0" y="2123"/>
        <a:ext cx="7012370" cy="186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B2A62-0067-46BE-BCFE-5A0C56FD4BD5}">
      <dsp:nvSpPr>
        <dsp:cNvPr id="0" name=""/>
        <dsp:cNvSpPr/>
      </dsp:nvSpPr>
      <dsp:spPr>
        <a:xfrm>
          <a:off x="0" y="249285"/>
          <a:ext cx="7012370" cy="2059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ONTOLOGY : It is a formal representation of the knowledge by set of concepts within the domain and the relationships between those concepts.</a:t>
          </a:r>
        </a:p>
      </dsp:txBody>
      <dsp:txXfrm>
        <a:off x="100522" y="349807"/>
        <a:ext cx="6811326" cy="1858156"/>
      </dsp:txXfrm>
    </dsp:sp>
    <dsp:sp modelId="{C5DAF9C5-B7D2-463D-A311-0A1C51A87EA9}">
      <dsp:nvSpPr>
        <dsp:cNvPr id="0" name=""/>
        <dsp:cNvSpPr/>
      </dsp:nvSpPr>
      <dsp:spPr>
        <a:xfrm>
          <a:off x="0" y="2400645"/>
          <a:ext cx="7012370" cy="2059200"/>
        </a:xfrm>
        <a:prstGeom prst="roundRect">
          <a:avLst/>
        </a:prstGeom>
        <a:solidFill>
          <a:schemeClr val="accent2">
            <a:hueOff val="-1500018"/>
            <a:satOff val="-9730"/>
            <a:lumOff val="-215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 main idea of our ontology is to showcase the different concepts and their relationships in Olympics.</a:t>
          </a:r>
        </a:p>
      </dsp:txBody>
      <dsp:txXfrm>
        <a:off x="100522" y="2501167"/>
        <a:ext cx="6811326" cy="18581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069FC-A7FF-424F-A6B1-4D290D78A653}">
      <dsp:nvSpPr>
        <dsp:cNvPr id="0" name=""/>
        <dsp:cNvSpPr/>
      </dsp:nvSpPr>
      <dsp:spPr>
        <a:xfrm>
          <a:off x="0" y="1515"/>
          <a:ext cx="7012370" cy="10793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Classes</a:t>
          </a:r>
        </a:p>
      </dsp:txBody>
      <dsp:txXfrm>
        <a:off x="52688" y="54203"/>
        <a:ext cx="6906994" cy="973949"/>
      </dsp:txXfrm>
    </dsp:sp>
    <dsp:sp modelId="{44241000-074B-4170-B029-9279EA2B3A27}">
      <dsp:nvSpPr>
        <dsp:cNvPr id="0" name=""/>
        <dsp:cNvSpPr/>
      </dsp:nvSpPr>
      <dsp:spPr>
        <a:xfrm>
          <a:off x="0" y="1210440"/>
          <a:ext cx="7012370" cy="10793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Object properties</a:t>
          </a:r>
        </a:p>
      </dsp:txBody>
      <dsp:txXfrm>
        <a:off x="52688" y="1263128"/>
        <a:ext cx="6906994" cy="973949"/>
      </dsp:txXfrm>
    </dsp:sp>
    <dsp:sp modelId="{D5EAB21B-EB94-4956-BA83-4468504E7AEB}">
      <dsp:nvSpPr>
        <dsp:cNvPr id="0" name=""/>
        <dsp:cNvSpPr/>
      </dsp:nvSpPr>
      <dsp:spPr>
        <a:xfrm>
          <a:off x="0" y="2419365"/>
          <a:ext cx="7012370" cy="10793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Data properties</a:t>
          </a:r>
        </a:p>
      </dsp:txBody>
      <dsp:txXfrm>
        <a:off x="52688" y="2472053"/>
        <a:ext cx="6906994" cy="973949"/>
      </dsp:txXfrm>
    </dsp:sp>
    <dsp:sp modelId="{28344D61-7111-4D91-8A91-C1987AFF48C4}">
      <dsp:nvSpPr>
        <dsp:cNvPr id="0" name=""/>
        <dsp:cNvSpPr/>
      </dsp:nvSpPr>
      <dsp:spPr>
        <a:xfrm>
          <a:off x="0" y="3628290"/>
          <a:ext cx="7012370" cy="10793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Onto graph</a:t>
          </a:r>
        </a:p>
      </dsp:txBody>
      <dsp:txXfrm>
        <a:off x="52688" y="3680978"/>
        <a:ext cx="6906994" cy="973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6F47B-C262-4B67-9BF5-CDF861A62E6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50737-FDD3-4F49-B17C-AF881811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3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50737-FDD3-4F49-B17C-AF8818118A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5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50737-FDD3-4F49-B17C-AF8818118A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8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2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9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3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9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8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8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1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2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0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5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6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720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38" r:id="rId6"/>
    <p:sldLayoutId id="2147483734" r:id="rId7"/>
    <p:sldLayoutId id="2147483735" r:id="rId8"/>
    <p:sldLayoutId id="2147483736" r:id="rId9"/>
    <p:sldLayoutId id="2147483737" r:id="rId10"/>
    <p:sldLayoutId id="214748373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E9191-D2A2-4B97-868D-60C00889E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592" y="46046"/>
            <a:ext cx="1217711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4083A7-1F9D-4802-B865-ABE4D02C6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01" y="-141619"/>
            <a:ext cx="10225530" cy="147501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Olympics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D94D4-01ED-480E-8415-D26C5F008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Autofit/>
          </a:bodyPr>
          <a:lstStyle/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B743C-8501-4F48-B3B9-23CD3093CCAB}"/>
              </a:ext>
            </a:extLst>
          </p:cNvPr>
          <p:cNvSpPr txBox="1"/>
          <p:nvPr/>
        </p:nvSpPr>
        <p:spPr>
          <a:xfrm>
            <a:off x="8315326" y="5535425"/>
            <a:ext cx="3560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NAVEEN KUMAR PAKA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KIRIT KUMAR REDDY GAJARI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17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30F1-F90B-4508-AC91-54BB5357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1" y="0"/>
            <a:ext cx="10994691" cy="118872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539736-46CD-4768-9BB3-E69D6F502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732" y="1188720"/>
            <a:ext cx="9900535" cy="5669280"/>
          </a:xfrm>
        </p:spPr>
      </p:pic>
    </p:spTree>
    <p:extLst>
      <p:ext uri="{BB962C8B-B14F-4D97-AF65-F5344CB8AC3E}">
        <p14:creationId xmlns:p14="http://schemas.microsoft.com/office/powerpoint/2010/main" val="205191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45">
            <a:extLst>
              <a:ext uri="{FF2B5EF4-FFF2-40B4-BE49-F238E27FC236}">
                <a16:creationId xmlns:a16="http://schemas.microsoft.com/office/drawing/2014/main" id="{0F161291-765C-4033-9E84-52C51C6A5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7">
            <a:extLst>
              <a:ext uri="{FF2B5EF4-FFF2-40B4-BE49-F238E27FC236}">
                <a16:creationId xmlns:a16="http://schemas.microsoft.com/office/drawing/2014/main" id="{37F69638-8A6F-45AB-B9EC-9D8C8FC37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D4B60-DD31-4A4A-A3B9-860A0277D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" y="818284"/>
            <a:ext cx="12191980" cy="52214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CD2CCA-1156-4548-8DAE-3338BC3C60CA}"/>
              </a:ext>
            </a:extLst>
          </p:cNvPr>
          <p:cNvSpPr txBox="1"/>
          <p:nvPr/>
        </p:nvSpPr>
        <p:spPr>
          <a:xfrm flipH="1">
            <a:off x="7126033" y="2086253"/>
            <a:ext cx="28927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7559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4CFC-5C68-47D5-9C5F-3B2F26BD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3F4E33E-8241-4311-BA63-4E35BE92F6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154504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37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EF3FE-6E42-4654-A456-0A5DA2BC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27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B68502-FEA0-44C9-A249-964C65246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069264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708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85182-4D79-432F-ACA3-F10FDFFA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ONTOLOGY components</a:t>
            </a:r>
            <a:b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AAFA04-1CC9-4B7E-875F-24DC5D648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773496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298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FF06-9026-47E5-B48D-F1979ED3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3658"/>
            <a:ext cx="11029616" cy="118872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Hierarchy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454964-D3DE-42D8-AD40-627255190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3409" y="1264361"/>
            <a:ext cx="9875488" cy="5554962"/>
          </a:xfrm>
        </p:spPr>
      </p:pic>
    </p:spTree>
    <p:extLst>
      <p:ext uri="{BB962C8B-B14F-4D97-AF65-F5344CB8AC3E}">
        <p14:creationId xmlns:p14="http://schemas.microsoft.com/office/powerpoint/2010/main" val="62536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BC7B9C-8C73-4EB8-A7C7-8710D7D42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5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8E5A61-7550-414C-A25C-416869F4A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2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1D2C-638E-4FB1-B5D1-680F4E31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17" y="0"/>
            <a:ext cx="11029616" cy="118872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properties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82BC4-7D66-4EBB-92FC-9368D4065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9934" y="1304926"/>
            <a:ext cx="9872131" cy="5553074"/>
          </a:xfrm>
        </p:spPr>
      </p:pic>
    </p:spTree>
    <p:extLst>
      <p:ext uri="{BB962C8B-B14F-4D97-AF65-F5344CB8AC3E}">
        <p14:creationId xmlns:p14="http://schemas.microsoft.com/office/powerpoint/2010/main" val="302892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E0BC-C5D7-4CF5-9EE8-7DF15AA4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2" y="-145569"/>
            <a:ext cx="11029616" cy="118872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properties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0189C5-FE14-403D-B743-9963D4444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7245" y="1043151"/>
            <a:ext cx="10337509" cy="5814849"/>
          </a:xfrm>
        </p:spPr>
      </p:pic>
    </p:spTree>
    <p:extLst>
      <p:ext uri="{BB962C8B-B14F-4D97-AF65-F5344CB8AC3E}">
        <p14:creationId xmlns:p14="http://schemas.microsoft.com/office/powerpoint/2010/main" val="24697698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33E3A"/>
      </a:dk2>
      <a:lt2>
        <a:srgbClr val="E8E7E2"/>
      </a:lt2>
      <a:accent1>
        <a:srgbClr val="969EC7"/>
      </a:accent1>
      <a:accent2>
        <a:srgbClr val="7EA1BA"/>
      </a:accent2>
      <a:accent3>
        <a:srgbClr val="81ACAC"/>
      </a:accent3>
      <a:accent4>
        <a:srgbClr val="76AE97"/>
      </a:accent4>
      <a:accent5>
        <a:srgbClr val="83AE8B"/>
      </a:accent5>
      <a:accent6>
        <a:srgbClr val="85B077"/>
      </a:accent6>
      <a:hlink>
        <a:srgbClr val="8C8355"/>
      </a:hlink>
      <a:folHlink>
        <a:srgbClr val="848484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136</Words>
  <Application>Microsoft Office PowerPoint</Application>
  <PresentationFormat>Widescreen</PresentationFormat>
  <Paragraphs>23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Times New Roman</vt:lpstr>
      <vt:lpstr>Tw Cen MT</vt:lpstr>
      <vt:lpstr>Wingdings 2</vt:lpstr>
      <vt:lpstr>DividendVTI</vt:lpstr>
      <vt:lpstr>Olympics</vt:lpstr>
      <vt:lpstr>motivation  </vt:lpstr>
      <vt:lpstr>INTRODUCTION</vt:lpstr>
      <vt:lpstr>ONTOLOGY components </vt:lpstr>
      <vt:lpstr> Class Hierarchy</vt:lpstr>
      <vt:lpstr>PowerPoint Presentation</vt:lpstr>
      <vt:lpstr>PowerPoint Presentation</vt:lpstr>
      <vt:lpstr>Object properties</vt:lpstr>
      <vt:lpstr>Data properties</vt:lpstr>
      <vt:lpstr>Onto Graph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Olympics</dc:title>
  <dc:creator>kiritreddy55@outlook.com</dc:creator>
  <cp:lastModifiedBy>kiritreddy55@outlook.com</cp:lastModifiedBy>
  <cp:revision>5</cp:revision>
  <dcterms:created xsi:type="dcterms:W3CDTF">2020-03-03T05:36:04Z</dcterms:created>
  <dcterms:modified xsi:type="dcterms:W3CDTF">2020-03-03T07:31:15Z</dcterms:modified>
</cp:coreProperties>
</file>