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8"/>
  </p:notesMasterIdLst>
  <p:handoutMasterIdLst>
    <p:handoutMasterId r:id="rId19"/>
  </p:handoutMasterIdLst>
  <p:sldIdLst>
    <p:sldId id="460" r:id="rId4"/>
    <p:sldId id="463" r:id="rId5"/>
    <p:sldId id="465" r:id="rId6"/>
    <p:sldId id="470" r:id="rId7"/>
    <p:sldId id="466" r:id="rId8"/>
    <p:sldId id="467" r:id="rId9"/>
    <p:sldId id="471" r:id="rId10"/>
    <p:sldId id="492" r:id="rId11"/>
    <p:sldId id="468" r:id="rId12"/>
    <p:sldId id="472" r:id="rId13"/>
    <p:sldId id="493" r:id="rId14"/>
    <p:sldId id="469" r:id="rId15"/>
    <p:sldId id="481" r:id="rId16"/>
    <p:sldId id="464" r:id="rId17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 showGuides="1">
      <p:cViewPr>
        <p:scale>
          <a:sx n="75" d="100"/>
          <a:sy n="75" d="100"/>
        </p:scale>
        <p:origin x="-1704" y="-678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0335" y="210820"/>
            <a:ext cx="2741930" cy="79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2574743" y="2626991"/>
            <a:ext cx="71744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路由器产品介绍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4831618" y="4758815"/>
            <a:ext cx="2750281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98A58C"/>
                </a:solidFill>
                <a:cs typeface="+mn-ea"/>
                <a:sym typeface="+mn-lt"/>
              </a:rPr>
              <a:t>主讲人：徐茂馨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部署方式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273638" y="2232562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单路由器场景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1273637" y="3030569"/>
            <a:ext cx="5245357" cy="8286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家庭使用中单路由场景是比较常见的，光猫入户之后接入路由器，由路由器进步负责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分发、网络管理。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单路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8410" y="2283460"/>
            <a:ext cx="3257550" cy="314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8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产品形态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400165" y="2334895"/>
            <a:ext cx="5725795" cy="33762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273638" y="2232562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多路由器场景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1273810" y="3030855"/>
            <a:ext cx="4217670" cy="19367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部署空间比较大的时候一台设备信号覆盖范围可能不够用，这个时候可以通过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mesh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组网的方式来实现，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mesh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支持有线组网和无线组网两种方式，没有墙壁阻挡下无线比较方便，有墙面阻挡下也可以使用有线组网方式。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mesh组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9405" y="2707640"/>
            <a:ext cx="5094605" cy="257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软件平台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软件介绍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/>
          <p:cNvSpPr/>
          <p:nvPr>
            <p:custDataLst>
              <p:tags r:id="rId1"/>
            </p:custDataLst>
          </p:nvPr>
        </p:nvSpPr>
        <p:spPr>
          <a:xfrm>
            <a:off x="5785649" y="1949115"/>
            <a:ext cx="544508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Linux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/>
          <p:cNvSpPr/>
          <p:nvPr>
            <p:custDataLst>
              <p:tags r:id="rId2"/>
            </p:custDataLst>
          </p:nvPr>
        </p:nvSpPr>
        <p:spPr>
          <a:xfrm>
            <a:off x="5785649" y="2413936"/>
            <a:ext cx="544508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一款主流的开源操作系统，市面上有很多基于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内核制作的发行版系统，包括不限于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openwrt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ubuntu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centos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openSUSE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等。这些有的是面向个人的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操作系统，也有轻量的面向嵌入式场景的精简小型操作系统。</a:t>
            </a:r>
            <a:endParaRPr lang="zh-CN" altLang="en-US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/>
          <p:cNvSpPr/>
          <p:nvPr>
            <p:custDataLst>
              <p:tags r:id="rId3"/>
            </p:custDataLst>
          </p:nvPr>
        </p:nvSpPr>
        <p:spPr>
          <a:xfrm>
            <a:off x="5785649" y="3359016"/>
            <a:ext cx="544508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openwrt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/>
          <p:cNvSpPr/>
          <p:nvPr>
            <p:custDataLst>
              <p:tags r:id="rId4"/>
            </p:custDataLst>
          </p:nvPr>
        </p:nvSpPr>
        <p:spPr>
          <a:xfrm>
            <a:off x="5785649" y="3823837"/>
            <a:ext cx="544508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OpenWrt 是一个针对嵌入式设备的 Linux 操作系统</a:t>
            </a:r>
            <a:r>
              <a:rPr 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，具有可写文件系统与包管理、扩展性强、安全性高、性能稳定、社区支持有力的特点，现在很多路由器厂商都在基于这款系统做开发，是一款比较成熟的网络设备软件解决方案。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/>
          <p:cNvSpPr/>
          <p:nvPr>
            <p:custDataLst>
              <p:tags r:id="rId5"/>
            </p:custDataLst>
          </p:nvPr>
        </p:nvSpPr>
        <p:spPr>
          <a:xfrm>
            <a:off x="5785649" y="4808929"/>
            <a:ext cx="5445084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开发环境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/>
          <p:cNvSpPr/>
          <p:nvPr>
            <p:custDataLst>
              <p:tags r:id="rId6"/>
            </p:custDataLst>
          </p:nvPr>
        </p:nvSpPr>
        <p:spPr>
          <a:xfrm>
            <a:off x="5785649" y="5273750"/>
            <a:ext cx="5445084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固件编译环境：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ubuntu14/ubuntu18</a:t>
            </a:r>
            <a:endParaRPr lang="en-US" altLang="zh-CN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软件开发环境：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windows/ubuntu18+</a:t>
            </a:r>
            <a:endParaRPr lang="en-US" altLang="zh-CN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VSCode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Beyond Compare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Xshell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Sublime……</a:t>
            </a:r>
            <a:endParaRPr lang="en-US" altLang="zh-CN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开发语言：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Lua/C</a:t>
            </a:r>
            <a:r>
              <a:rPr lang="zh-CN" alt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</a:t>
            </a:r>
            <a:r>
              <a:rPr lang="en-US" altLang="zh-CN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/Python/GO</a:t>
            </a:r>
            <a:endParaRPr lang="en-US" altLang="zh-CN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2574743" y="2626991"/>
            <a:ext cx="71744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感谢观看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4831619" y="4873115"/>
            <a:ext cx="2467896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98A58C"/>
                </a:solidFill>
                <a:cs typeface="+mn-ea"/>
                <a:sym typeface="+mn-lt"/>
              </a:rPr>
              <a:t>主讲人：徐茂馨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8330067" y="2043560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产品种类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330067" y="2779589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平台分类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330067" y="3515618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使用场景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8347581" y="4250230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软件平台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/>
            <p:cNvCxnSpPr/>
            <p:nvPr>
              <p:custDataLst>
                <p:tags r:id="rId10"/>
              </p:custDataLst>
            </p:nvPr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2"/>
              </p:custDataLst>
            </p:nvPr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3"/>
              </p:custDataLst>
            </p:nvPr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4"/>
              </p:custDataLst>
            </p:nvPr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产品种类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产品种类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5883" y="2590396"/>
            <a:ext cx="10573316" cy="2251957"/>
            <a:chOff x="805883" y="3423598"/>
            <a:chExt cx="10573316" cy="225195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708410" y="3423598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4278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8452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路由器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33695" y="5307255"/>
              <a:ext cx="1748578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AC+AP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56795" y="535425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CPE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891785" y="5301382"/>
              <a:ext cx="1748578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中继器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93827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48584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39728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94246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9764207" y="3557614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9304626" y="424099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317813" y="464097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路由器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29026" y="250219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4829026" y="3200676"/>
            <a:ext cx="5906784" cy="13823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路由器（Router）是一种网络设备，主要用于在网络中转发数据包，将数据从一个网络传输到另一个网络。同时提供一些网络管理功能，包括但不限于无线黑白名单、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黑白名单、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过滤、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DNS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过滤、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VPN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、认证管理等。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17" grpId="0" animBg="1"/>
      <p:bldP spid="10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平台分类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硬件平台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3410" y="1365250"/>
            <a:ext cx="5885815" cy="4975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17813" y="4640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对接业务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739900"/>
            <a:ext cx="6917690" cy="417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使用场景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0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1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2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3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4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15.xml><?xml version="1.0" encoding="utf-8"?>
<p:tagLst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6.xml><?xml version="1.0" encoding="utf-8"?>
<p:tagLst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7.xml><?xml version="1.0" encoding="utf-8"?>
<p:tagLst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8.xml><?xml version="1.0" encoding="utf-8"?>
<p:tagLst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19.xml><?xml version="1.0" encoding="utf-8"?>
<p:tagLst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2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20.xml><?xml version="1.0" encoding="utf-8"?>
<p:tagLst xmlns:p="http://schemas.openxmlformats.org/presentationml/2006/main">
  <p:tag name="KSO_WM_DIAGRAM_VIRTUALLY_FRAME" val="{&quot;height&quot;:321.3988188976378,&quot;left&quot;:455.5629133858268,&quot;top&quot;:153.47362204724408,&quot;width&quot;:428.74677165354325}"/>
</p:tagLst>
</file>

<file path=ppt/tags/tag21.xml><?xml version="1.0" encoding="utf-8"?>
<p:tagLst xmlns:p="http://schemas.openxmlformats.org/presentationml/2006/main">
  <p:tag name="commondata" val="eyJoZGlkIjoiYmFmMTI2YzQ3MWQ5Y2EyNWVkMDZkYTVhYzE1ZjkxYWYifQ=="/>
</p:tagLst>
</file>

<file path=ppt/tags/tag3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4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5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6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7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8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ags/tag9.xml><?xml version="1.0" encoding="utf-8"?>
<p:tagLst xmlns:p="http://schemas.openxmlformats.org/presentationml/2006/main">
  <p:tag name="KSO_WM_DIAGRAM_VIRTUALLY_FRAME" val="{&quot;height&quot;:283.8261417322834,&quot;left&quot;:504.00007874015745,&quot;top&quot;:128.34779527559056,&quot;width&quot;:321.22338582677173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演示</Application>
  <PresentationFormat>自定义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方正正黑简体</vt:lpstr>
      <vt:lpstr>黑体</vt:lpstr>
      <vt:lpstr>Gill Sans</vt:lpstr>
      <vt:lpstr>微软雅黑</vt:lpstr>
      <vt:lpstr>Arial Unicode MS</vt:lpstr>
      <vt:lpstr>等线</vt:lpstr>
      <vt:lpstr>Calibri</vt:lpstr>
      <vt:lpstr>Gill Sans MT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馨</cp:lastModifiedBy>
  <cp:revision>757</cp:revision>
  <dcterms:created xsi:type="dcterms:W3CDTF">2019-07-04T08:14:00Z</dcterms:created>
  <dcterms:modified xsi:type="dcterms:W3CDTF">2024-07-07T14:01:44Z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978F295CABCD482D9100F5AC98F40239_12</vt:lpwstr>
  </property>
  <property fmtid="{D5CDD505-2E9C-101B-9397-08002B2CF9AE}" pid="3" name="KSOProductBuildVer">
    <vt:lpwstr>2052-12.1.0.16929</vt:lpwstr>
  </property>
</Properties>
</file>