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DFF"/>
    <a:srgbClr val="D24532"/>
    <a:srgbClr val="D75A4A"/>
    <a:srgbClr val="639729"/>
    <a:srgbClr val="72AF2F"/>
    <a:srgbClr val="82C836"/>
    <a:srgbClr val="5A5A5A"/>
    <a:srgbClr val="385D8A"/>
    <a:srgbClr val="FA473E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6" autoAdjust="0"/>
    <p:restoredTop sz="94118" autoAdjust="0"/>
  </p:normalViewPr>
  <p:slideViewPr>
    <p:cSldViewPr>
      <p:cViewPr varScale="1">
        <p:scale>
          <a:sx n="107" d="100"/>
          <a:sy n="107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40030-95B4-49AE-8069-5CBD95754356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A14-1C49-4289-B485-CA955A50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5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33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tmp"/><Relationship Id="rId3" Type="http://schemas.openxmlformats.org/officeDocument/2006/relationships/image" Target="../media/image27.png"/><Relationship Id="rId7" Type="http://schemas.openxmlformats.org/officeDocument/2006/relationships/image" Target="../media/image33.jpeg"/><Relationship Id="rId12" Type="http://schemas.openxmlformats.org/officeDocument/2006/relationships/image" Target="../media/image4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43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09E8B5-FD08-4396-A948-5B960466CD9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589E8-AEA2-4DBD-BD52-FEA2508CC8F8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DB903-15DD-42AC-A7EE-912803534924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CB5DFF-E96D-481C-8701-1F65472DA586}"/>
              </a:ext>
            </a:extLst>
          </p:cNvPr>
          <p:cNvSpPr txBox="1"/>
          <p:nvPr/>
        </p:nvSpPr>
        <p:spPr>
          <a:xfrm>
            <a:off x="0" y="580038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C4B594-D9AE-45A7-93F2-85257B2792B9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DA026-FB5B-4CE5-9DE1-44DD9CAE4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829329"/>
            <a:ext cx="360000" cy="3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69F282-07CE-418B-B081-4A8C2449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830671"/>
            <a:ext cx="360000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F51D40-E3B7-4129-A631-E4EA65290E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356484"/>
            <a:ext cx="360000" cy="3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9D5190-5757-426B-8CD1-56EA65A9E8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356484"/>
            <a:ext cx="360000" cy="3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B8C025-537F-443C-BCF4-7328267B8D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838961"/>
            <a:ext cx="360000" cy="3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FC41C4-5C25-412F-B591-7172DB7BA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838961"/>
            <a:ext cx="360000" cy="3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689A2D-B0F0-471A-8ACB-201B9FD060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334816"/>
            <a:ext cx="360000" cy="3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3441D7-9141-478A-814D-C57696CAD3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336228"/>
            <a:ext cx="360000" cy="3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417FCE7-68B4-427A-92E0-70292805B5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863879"/>
            <a:ext cx="360000" cy="3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6E507B-7424-4C21-91EF-E7E8AEA2C7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863879"/>
            <a:ext cx="360000" cy="3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8EB9462-31DA-4000-BC51-5D8680875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84751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EC93F4C-1E3B-40C1-8624-1CC122B994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849089"/>
            <a:ext cx="360000" cy="36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F8C958E-BCFF-42EE-A98E-4CFA294F9F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341694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636D95-43A6-472B-90F0-CCE27DB00D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341694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72D978-3B07-40FD-A201-B58D58E1FE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80" y="829329"/>
            <a:ext cx="360000" cy="360000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F13FC014-B56B-4099-9465-60FC9DD347C6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C65357-51B3-4C2E-8A10-BA5043CDB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371274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D5879AE-49E2-451F-830D-7E96088909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371274"/>
            <a:ext cx="360000" cy="3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9B885E-4B3E-49DE-8EE9-797E112FCD0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23187D-333F-4E02-86FD-8B116990A7D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325DDEA-1859-42B3-814D-2C907CF96051}"/>
              </a:ext>
            </a:extLst>
          </p:cNvPr>
          <p:cNvSpPr/>
          <p:nvPr/>
        </p:nvSpPr>
        <p:spPr>
          <a:xfrm>
            <a:off x="171797" y="1714795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7E6FA5-0E4B-4CA9-B369-109BF58BFDA0}"/>
              </a:ext>
            </a:extLst>
          </p:cNvPr>
          <p:cNvSpPr txBox="1"/>
          <p:nvPr/>
        </p:nvSpPr>
        <p:spPr>
          <a:xfrm>
            <a:off x="306592" y="305203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740BC7F-6BC8-4B49-92C4-4B4D9661F4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" y="3329447"/>
            <a:ext cx="169101" cy="16910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9C89E1B-1FDE-4FD4-9B62-E434B2EA889E}"/>
              </a:ext>
            </a:extLst>
          </p:cNvPr>
          <p:cNvSpPr txBox="1"/>
          <p:nvPr/>
        </p:nvSpPr>
        <p:spPr>
          <a:xfrm>
            <a:off x="329930" y="328836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8C2D13-C771-40FB-8911-61385C99C853}"/>
              </a:ext>
            </a:extLst>
          </p:cNvPr>
          <p:cNvSpPr txBox="1"/>
          <p:nvPr/>
        </p:nvSpPr>
        <p:spPr>
          <a:xfrm>
            <a:off x="3068633" y="328836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98AB73-CCBB-4FBE-A52F-665B0D447E0E}"/>
              </a:ext>
            </a:extLst>
          </p:cNvPr>
          <p:cNvSpPr txBox="1"/>
          <p:nvPr/>
        </p:nvSpPr>
        <p:spPr>
          <a:xfrm>
            <a:off x="2696259" y="30818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02FD643-6108-4A20-AB3B-7E48B12B22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29" y="3121075"/>
            <a:ext cx="169200" cy="1692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0F6BC76-B3B7-41BB-B39A-460DA391C66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60945" y="2006373"/>
            <a:ext cx="3280973" cy="100880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76FAE70-7E9C-4165-A1A6-F51052D6D7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0" y="3118054"/>
            <a:ext cx="159411" cy="15941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627B534-8E90-465A-8449-FE0FCC69660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86" y="3330561"/>
            <a:ext cx="158400" cy="158400"/>
          </a:xfrm>
          <a:prstGeom prst="rect">
            <a:avLst/>
          </a:prstGeom>
        </p:spPr>
      </p:pic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51C3F3AC-7A57-4078-A1C3-6151E0E95777}"/>
              </a:ext>
            </a:extLst>
          </p:cNvPr>
          <p:cNvSpPr/>
          <p:nvPr/>
        </p:nvSpPr>
        <p:spPr>
          <a:xfrm>
            <a:off x="192529" y="3572330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流程图: 终止 63">
            <a:extLst>
              <a:ext uri="{FF2B5EF4-FFF2-40B4-BE49-F238E27FC236}">
                <a16:creationId xmlns:a16="http://schemas.microsoft.com/office/drawing/2014/main" id="{76E0E07A-503D-40AC-A879-0E6C4F0BBC95}"/>
              </a:ext>
            </a:extLst>
          </p:cNvPr>
          <p:cNvSpPr/>
          <p:nvPr/>
        </p:nvSpPr>
        <p:spPr>
          <a:xfrm>
            <a:off x="873866" y="3572329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7DBC94F1-E5CD-4D8C-A2D6-4C4C8D9192B0}"/>
              </a:ext>
            </a:extLst>
          </p:cNvPr>
          <p:cNvSpPr/>
          <p:nvPr/>
        </p:nvSpPr>
        <p:spPr>
          <a:xfrm>
            <a:off x="1847405" y="3572330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861D75-BD89-40DF-AE2A-A3D8A0D6268B}"/>
              </a:ext>
            </a:extLst>
          </p:cNvPr>
          <p:cNvSpPr/>
          <p:nvPr/>
        </p:nvSpPr>
        <p:spPr>
          <a:xfrm>
            <a:off x="182649" y="3863879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26D5F0-94A9-4E41-B3B0-EB191CF66540}"/>
              </a:ext>
            </a:extLst>
          </p:cNvPr>
          <p:cNvSpPr txBox="1"/>
          <p:nvPr/>
        </p:nvSpPr>
        <p:spPr>
          <a:xfrm>
            <a:off x="317444" y="4911465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20FEF61-32D2-4B9A-9E3E-7200DE0E32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0" y="5188881"/>
            <a:ext cx="169101" cy="169101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82C2902-02CC-4D8F-825F-57AFFAA58B1F}"/>
              </a:ext>
            </a:extLst>
          </p:cNvPr>
          <p:cNvSpPr txBox="1"/>
          <p:nvPr/>
        </p:nvSpPr>
        <p:spPr>
          <a:xfrm>
            <a:off x="340782" y="5147800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5950F0-848C-4D0C-A395-A5C561751960}"/>
              </a:ext>
            </a:extLst>
          </p:cNvPr>
          <p:cNvSpPr txBox="1"/>
          <p:nvPr/>
        </p:nvSpPr>
        <p:spPr>
          <a:xfrm>
            <a:off x="3077812" y="516845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958E5B8-D4FE-459F-A290-A7F496F4EADB}"/>
              </a:ext>
            </a:extLst>
          </p:cNvPr>
          <p:cNvSpPr txBox="1"/>
          <p:nvPr/>
        </p:nvSpPr>
        <p:spPr>
          <a:xfrm>
            <a:off x="2707111" y="494123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9E3C3661-5C8A-4535-B724-F030F83315F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481" y="4980509"/>
            <a:ext cx="169200" cy="1692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612FF9-CF23-43ED-A056-AD78E5782A5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71797" y="3865807"/>
            <a:ext cx="3280973" cy="100880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EE40D63E-8C3B-40CE-859F-A951B7428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52" y="4977488"/>
            <a:ext cx="159411" cy="15941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651517C-BDB5-4BC9-BC9D-4AE81586B13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38" y="5189995"/>
            <a:ext cx="158400" cy="158400"/>
          </a:xfrm>
          <a:prstGeom prst="rect">
            <a:avLst/>
          </a:prstGeom>
        </p:spPr>
      </p:pic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DF7B1F94-A6A0-4153-BB54-4AD09D2E3B1B}"/>
              </a:ext>
            </a:extLst>
          </p:cNvPr>
          <p:cNvSpPr/>
          <p:nvPr/>
        </p:nvSpPr>
        <p:spPr>
          <a:xfrm>
            <a:off x="203381" y="543176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8824CC57-9373-4792-808F-2B33B3141AF0}"/>
              </a:ext>
            </a:extLst>
          </p:cNvPr>
          <p:cNvSpPr/>
          <p:nvPr/>
        </p:nvSpPr>
        <p:spPr>
          <a:xfrm>
            <a:off x="884718" y="543176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CFD7DE09-932A-4FD8-9183-BBCB42C57DCD}"/>
              </a:ext>
            </a:extLst>
          </p:cNvPr>
          <p:cNvSpPr/>
          <p:nvPr/>
        </p:nvSpPr>
        <p:spPr>
          <a:xfrm>
            <a:off x="1858257" y="543176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FCC9A07-C873-4136-A2A4-D5AA5E5EE8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374885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1DA9253-C458-4610-B68A-15A47F37A3B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879193"/>
            <a:ext cx="360000" cy="36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9B32DC0C-05A9-45ED-AB89-CEA0C42360F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874876"/>
            <a:ext cx="360000" cy="36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5044E418-D462-4F47-A4A1-DD9D905B167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21" y="5386975"/>
            <a:ext cx="360000" cy="3600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9550A292-F959-4307-BCB7-8F58DC30F2C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5386975"/>
            <a:ext cx="360000" cy="36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445F6D-FF38-4C12-968B-5284049C5637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13770-D443-4B0D-A157-AAE022F9FA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3E677B-DD89-4379-AE41-173B8A69AEE4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8C2F81C-89C8-49F3-8919-1D9FF343FE2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E6EBCA-A909-43BA-828B-802C601719B8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0464B9-740B-49BB-8A4B-3C99A18F78A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D288DF6-AA36-4C65-B4EE-864285C511E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5666555"/>
            <a:ext cx="252000" cy="252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513E5C4-A89F-4A4B-9DBA-BC2F1B039E3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F1ADAC6-2CF9-4AD8-A33A-D9F6F6AB1A6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E1B69-0024-4728-8815-036A120CECA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86" y="5219291"/>
            <a:ext cx="360000" cy="360000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1FB2E11-EBBA-40D2-A9FB-62F1CC4BB685}"/>
              </a:ext>
            </a:extLst>
          </p:cNvPr>
          <p:cNvCxnSpPr/>
          <p:nvPr/>
        </p:nvCxnSpPr>
        <p:spPr>
          <a:xfrm>
            <a:off x="153707" y="1970415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ADDD9EA-D849-459B-96F5-32956ACE9841}"/>
              </a:ext>
            </a:extLst>
          </p:cNvPr>
          <p:cNvSpPr txBox="1"/>
          <p:nvPr/>
        </p:nvSpPr>
        <p:spPr>
          <a:xfrm>
            <a:off x="162740" y="1695945"/>
            <a:ext cx="118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C683999-35FB-4C0A-86F3-49043093898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866" y="1778870"/>
            <a:ext cx="128324" cy="1283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2A1AAB-53B3-4873-8DD1-D59A5539D633}"/>
              </a:ext>
            </a:extLst>
          </p:cNvPr>
          <p:cNvSpPr txBox="1"/>
          <p:nvPr/>
        </p:nvSpPr>
        <p:spPr>
          <a:xfrm>
            <a:off x="3609276" y="-2253"/>
            <a:ext cx="32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首页设计稿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98A5D-A6D1-43F6-984E-3A11EE403862}"/>
              </a:ext>
            </a:extLst>
          </p:cNvPr>
          <p:cNvSpPr/>
          <p:nvPr/>
        </p:nvSpPr>
        <p:spPr>
          <a:xfrm>
            <a:off x="3802928" y="431068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A2F7FD0-05E5-4F1D-961A-AA94BB0D1135}"/>
              </a:ext>
            </a:extLst>
          </p:cNvPr>
          <p:cNvSpPr/>
          <p:nvPr/>
        </p:nvSpPr>
        <p:spPr>
          <a:xfrm>
            <a:off x="3814749" y="431068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8D0C7FB-4B70-416E-A2BA-CFC283CCE808}"/>
              </a:ext>
            </a:extLst>
          </p:cNvPr>
          <p:cNvCxnSpPr/>
          <p:nvPr/>
        </p:nvCxnSpPr>
        <p:spPr>
          <a:xfrm>
            <a:off x="3802928" y="100713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BF270CF-2438-4EF3-96FE-31F56877B766}"/>
              </a:ext>
            </a:extLst>
          </p:cNvPr>
          <p:cNvSpPr txBox="1"/>
          <p:nvPr/>
        </p:nvSpPr>
        <p:spPr>
          <a:xfrm>
            <a:off x="3649221" y="571701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F387E-4188-42A6-BC71-74B385312588}"/>
              </a:ext>
            </a:extLst>
          </p:cNvPr>
          <p:cNvSpPr/>
          <p:nvPr/>
        </p:nvSpPr>
        <p:spPr>
          <a:xfrm>
            <a:off x="3814749" y="1017677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07B7069A-10AE-4307-BEC0-62F241A89842}"/>
              </a:ext>
            </a:extLst>
          </p:cNvPr>
          <p:cNvSpPr/>
          <p:nvPr/>
        </p:nvSpPr>
        <p:spPr>
          <a:xfrm>
            <a:off x="3982189" y="1132672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EDB5D999-57FA-4FF1-9B17-83A37C3DBE4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33" y="1129877"/>
            <a:ext cx="360000" cy="3600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AA2B4511-CBEC-4206-A44D-D59FD7D5C22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45" y="1169933"/>
            <a:ext cx="288000" cy="288000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C3EE26E3-607E-40F9-B0C6-27CBBB75A611}"/>
              </a:ext>
            </a:extLst>
          </p:cNvPr>
          <p:cNvSpPr/>
          <p:nvPr/>
        </p:nvSpPr>
        <p:spPr>
          <a:xfrm>
            <a:off x="3821018" y="1706458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299576-8BB1-4521-83A9-91C3FC1DEC81}"/>
              </a:ext>
            </a:extLst>
          </p:cNvPr>
          <p:cNvSpPr txBox="1"/>
          <p:nvPr/>
        </p:nvSpPr>
        <p:spPr>
          <a:xfrm>
            <a:off x="3955813" y="3043694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5FC71C73-D0CA-46A9-B299-DAA274A661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9" y="3321110"/>
            <a:ext cx="169101" cy="169101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CB9F3628-ACA5-4C4C-9EEE-A408399064BA}"/>
              </a:ext>
            </a:extLst>
          </p:cNvPr>
          <p:cNvSpPr txBox="1"/>
          <p:nvPr/>
        </p:nvSpPr>
        <p:spPr>
          <a:xfrm>
            <a:off x="3979151" y="3280029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90BCE6D-D842-4383-9C31-DFA90A97CEE9}"/>
              </a:ext>
            </a:extLst>
          </p:cNvPr>
          <p:cNvSpPr txBox="1"/>
          <p:nvPr/>
        </p:nvSpPr>
        <p:spPr>
          <a:xfrm>
            <a:off x="6717854" y="328002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24D2E83-CAED-41B1-989D-F5C70231FAF6}"/>
              </a:ext>
            </a:extLst>
          </p:cNvPr>
          <p:cNvSpPr txBox="1"/>
          <p:nvPr/>
        </p:nvSpPr>
        <p:spPr>
          <a:xfrm>
            <a:off x="6345480" y="3073466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628A556B-432E-47A0-9679-6A13354C4B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3850" y="3112738"/>
            <a:ext cx="169200" cy="16920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B0DFB012-F425-4F1D-A90C-FA2D27EF044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10166" y="1998036"/>
            <a:ext cx="3280973" cy="100880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DD8CEDA2-A27D-44A2-81A2-892E41C377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21" y="3109717"/>
            <a:ext cx="159411" cy="159411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16E8E1C-6D0E-4074-8EE9-102040B0441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07" y="3322224"/>
            <a:ext cx="158400" cy="158400"/>
          </a:xfrm>
          <a:prstGeom prst="rect">
            <a:avLst/>
          </a:prstGeom>
        </p:spPr>
      </p:pic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888F3D92-72F2-4769-8325-AD5334450B06}"/>
              </a:ext>
            </a:extLst>
          </p:cNvPr>
          <p:cNvSpPr/>
          <p:nvPr/>
        </p:nvSpPr>
        <p:spPr>
          <a:xfrm>
            <a:off x="3841750" y="3563993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DB26309-7D3F-4C65-8ED3-6F1150D85B4C}"/>
              </a:ext>
            </a:extLst>
          </p:cNvPr>
          <p:cNvSpPr/>
          <p:nvPr/>
        </p:nvSpPr>
        <p:spPr>
          <a:xfrm>
            <a:off x="4523087" y="3563992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1330560A-310A-4A09-995D-5DECDDB577DC}"/>
              </a:ext>
            </a:extLst>
          </p:cNvPr>
          <p:cNvSpPr/>
          <p:nvPr/>
        </p:nvSpPr>
        <p:spPr>
          <a:xfrm>
            <a:off x="5496626" y="3563993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2399AD-F0E6-45E8-8E9A-6402398DC1BB}"/>
              </a:ext>
            </a:extLst>
          </p:cNvPr>
          <p:cNvSpPr/>
          <p:nvPr/>
        </p:nvSpPr>
        <p:spPr>
          <a:xfrm>
            <a:off x="3831870" y="3855542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8955FB9-8BE5-4D3D-9E6B-D3AB53990D7A}"/>
              </a:ext>
            </a:extLst>
          </p:cNvPr>
          <p:cNvSpPr txBox="1"/>
          <p:nvPr/>
        </p:nvSpPr>
        <p:spPr>
          <a:xfrm>
            <a:off x="3966665" y="4903128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CE9D4529-0CC7-46EA-8C4C-351BB44DC4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1" y="5180544"/>
            <a:ext cx="169101" cy="169101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6B0248B7-ADCF-46C3-B7CE-409B9BDC1AD1}"/>
              </a:ext>
            </a:extLst>
          </p:cNvPr>
          <p:cNvSpPr txBox="1"/>
          <p:nvPr/>
        </p:nvSpPr>
        <p:spPr>
          <a:xfrm>
            <a:off x="3990003" y="5139463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429863A-E7B2-4BF4-9530-A9DCCF911200}"/>
              </a:ext>
            </a:extLst>
          </p:cNvPr>
          <p:cNvSpPr txBox="1"/>
          <p:nvPr/>
        </p:nvSpPr>
        <p:spPr>
          <a:xfrm>
            <a:off x="6727033" y="516012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BA59D7-6368-4BF1-9380-C62E22FDDD1C}"/>
              </a:ext>
            </a:extLst>
          </p:cNvPr>
          <p:cNvSpPr txBox="1"/>
          <p:nvPr/>
        </p:nvSpPr>
        <p:spPr>
          <a:xfrm>
            <a:off x="6356332" y="493290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AE864B07-C1CA-4F4A-AD47-362B69307B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4702" y="4972172"/>
            <a:ext cx="169200" cy="169200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6AA277D8-713F-4665-82B3-BBC1136D80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21018" y="3857470"/>
            <a:ext cx="3280973" cy="1008808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4C336CB-9136-4E2F-B568-9B91E1FEBD4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73" y="4969151"/>
            <a:ext cx="159411" cy="15941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CE481176-618C-4209-B133-9DCE6AC1A70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59" y="5181658"/>
            <a:ext cx="158400" cy="158400"/>
          </a:xfrm>
          <a:prstGeom prst="rect">
            <a:avLst/>
          </a:prstGeom>
        </p:spPr>
      </p:pic>
      <p:sp>
        <p:nvSpPr>
          <p:cNvPr id="129" name="流程图: 终止 128">
            <a:extLst>
              <a:ext uri="{FF2B5EF4-FFF2-40B4-BE49-F238E27FC236}">
                <a16:creationId xmlns:a16="http://schemas.microsoft.com/office/drawing/2014/main" id="{84309079-24B1-46D5-B8E3-895E0CC5272A}"/>
              </a:ext>
            </a:extLst>
          </p:cNvPr>
          <p:cNvSpPr/>
          <p:nvPr/>
        </p:nvSpPr>
        <p:spPr>
          <a:xfrm>
            <a:off x="3852602" y="5423427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流程图: 终止 129">
            <a:extLst>
              <a:ext uri="{FF2B5EF4-FFF2-40B4-BE49-F238E27FC236}">
                <a16:creationId xmlns:a16="http://schemas.microsoft.com/office/drawing/2014/main" id="{25E8E54F-D3BF-467C-AA69-EF20688269AA}"/>
              </a:ext>
            </a:extLst>
          </p:cNvPr>
          <p:cNvSpPr/>
          <p:nvPr/>
        </p:nvSpPr>
        <p:spPr>
          <a:xfrm>
            <a:off x="4533939" y="5423426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流程图: 终止 130">
            <a:extLst>
              <a:ext uri="{FF2B5EF4-FFF2-40B4-BE49-F238E27FC236}">
                <a16:creationId xmlns:a16="http://schemas.microsoft.com/office/drawing/2014/main" id="{1FC13345-C64B-4B70-B347-7047B5ABC1E4}"/>
              </a:ext>
            </a:extLst>
          </p:cNvPr>
          <p:cNvSpPr/>
          <p:nvPr/>
        </p:nvSpPr>
        <p:spPr>
          <a:xfrm>
            <a:off x="5507478" y="5423427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537E33-9A5C-45E6-BA8F-CBE23C5E98AE}"/>
              </a:ext>
            </a:extLst>
          </p:cNvPr>
          <p:cNvSpPr/>
          <p:nvPr/>
        </p:nvSpPr>
        <p:spPr>
          <a:xfrm>
            <a:off x="3802928" y="5614858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155D3E-2A3D-4538-AC88-EF639F462D6E}"/>
              </a:ext>
            </a:extLst>
          </p:cNvPr>
          <p:cNvSpPr txBox="1"/>
          <p:nvPr/>
        </p:nvSpPr>
        <p:spPr>
          <a:xfrm>
            <a:off x="3982188" y="591413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287BEA8-FCF1-4F45-91DA-9526EF31F99B}"/>
              </a:ext>
            </a:extLst>
          </p:cNvPr>
          <p:cNvSpPr txBox="1"/>
          <p:nvPr/>
        </p:nvSpPr>
        <p:spPr>
          <a:xfrm>
            <a:off x="6313449" y="5883440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7618147C-7E8E-4899-9675-83A4F8497F9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77" y="5652709"/>
            <a:ext cx="252000" cy="25200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D171F350-4D6D-44F0-A3C7-3E6175D3236B}"/>
              </a:ext>
            </a:extLst>
          </p:cNvPr>
          <p:cNvSpPr txBox="1"/>
          <p:nvPr/>
        </p:nvSpPr>
        <p:spPr>
          <a:xfrm>
            <a:off x="4764608" y="5908601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93B5C78-3881-463F-955F-226B7B4546DC}"/>
              </a:ext>
            </a:extLst>
          </p:cNvPr>
          <p:cNvSpPr txBox="1"/>
          <p:nvPr/>
        </p:nvSpPr>
        <p:spPr>
          <a:xfrm>
            <a:off x="5547028" y="5904709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0D94D49-0D36-4A4E-A870-00783059E6F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66" y="5658218"/>
            <a:ext cx="252000" cy="25200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FBEB0821-2D89-40B2-9DB1-4A723E0E7FC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8" y="5662136"/>
            <a:ext cx="252000" cy="252000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C9FB6804-7710-4161-AD0B-D068E02D0A5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08" y="5662136"/>
            <a:ext cx="252000" cy="252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E54A63B0-28FE-43C0-9C5E-36824A24A62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7" y="5210954"/>
            <a:ext cx="360000" cy="360000"/>
          </a:xfrm>
          <a:prstGeom prst="rect">
            <a:avLst/>
          </a:prstGeom>
        </p:spPr>
      </p:pic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2825933-193D-4744-AA0C-F1D4AD3EC1B8}"/>
              </a:ext>
            </a:extLst>
          </p:cNvPr>
          <p:cNvCxnSpPr/>
          <p:nvPr/>
        </p:nvCxnSpPr>
        <p:spPr>
          <a:xfrm>
            <a:off x="3802928" y="1962078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213054A-7C7C-4264-AF82-28B2156F30B0}"/>
              </a:ext>
            </a:extLst>
          </p:cNvPr>
          <p:cNvSpPr/>
          <p:nvPr/>
        </p:nvSpPr>
        <p:spPr>
          <a:xfrm>
            <a:off x="3810139" y="1715532"/>
            <a:ext cx="940130" cy="674727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2A7692B-3B0C-4963-A397-71AA7D9CB2FD}"/>
              </a:ext>
            </a:extLst>
          </p:cNvPr>
          <p:cNvSpPr txBox="1"/>
          <p:nvPr/>
        </p:nvSpPr>
        <p:spPr>
          <a:xfrm>
            <a:off x="3806525" y="1678532"/>
            <a:ext cx="87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A1B897EF-36F4-4937-A7F6-D27DDB815EC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550487" y="1753330"/>
            <a:ext cx="128324" cy="128324"/>
          </a:xfrm>
          <a:prstGeom prst="rect">
            <a:avLst/>
          </a:prstGeom>
        </p:spPr>
      </p:pic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20A5BE7-2973-431C-A488-DCBABC2FD790}"/>
              </a:ext>
            </a:extLst>
          </p:cNvPr>
          <p:cNvCxnSpPr>
            <a:cxnSpLocks/>
          </p:cNvCxnSpPr>
          <p:nvPr/>
        </p:nvCxnSpPr>
        <p:spPr>
          <a:xfrm>
            <a:off x="3831870" y="1951422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0BF175D-B47B-4430-B509-73C17100A773}"/>
              </a:ext>
            </a:extLst>
          </p:cNvPr>
          <p:cNvSpPr txBox="1"/>
          <p:nvPr/>
        </p:nvSpPr>
        <p:spPr>
          <a:xfrm>
            <a:off x="3796624" y="1920103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7E38B9A-0B76-461A-AE28-5AB05C017716}"/>
              </a:ext>
            </a:extLst>
          </p:cNvPr>
          <p:cNvCxnSpPr>
            <a:cxnSpLocks/>
          </p:cNvCxnSpPr>
          <p:nvPr/>
        </p:nvCxnSpPr>
        <p:spPr>
          <a:xfrm>
            <a:off x="3831870" y="2174694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A515C0D-A5C7-4CEB-93C9-39649E233616}"/>
              </a:ext>
            </a:extLst>
          </p:cNvPr>
          <p:cNvSpPr txBox="1"/>
          <p:nvPr/>
        </p:nvSpPr>
        <p:spPr>
          <a:xfrm>
            <a:off x="3796624" y="2143375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1533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89E66-D525-42BB-857D-88B98F9866E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FA1C3D-C91D-4773-A6B2-7AF82AF09AB9}"/>
              </a:ext>
            </a:extLst>
          </p:cNvPr>
          <p:cNvSpPr/>
          <p:nvPr/>
        </p:nvSpPr>
        <p:spPr>
          <a:xfrm>
            <a:off x="166389" y="3974312"/>
            <a:ext cx="3218296" cy="2225092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427F30-4C55-4238-8E0D-B9FC32476BA2}"/>
              </a:ext>
            </a:extLst>
          </p:cNvPr>
          <p:cNvSpPr/>
          <p:nvPr/>
        </p:nvSpPr>
        <p:spPr>
          <a:xfrm>
            <a:off x="174630" y="2847994"/>
            <a:ext cx="3218296" cy="105932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674D6-FE52-4EBC-A457-C7BAA733FEF6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1B7D26-B112-4ADF-9576-47C3F4F89A87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27E2F5E4-6E83-4D45-9A07-AA7D7E4C4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1" y="1023805"/>
            <a:ext cx="3218400" cy="18103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F31727-BCAD-4249-8E64-6BC1BA67C05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ED934EC-4E25-4A18-AECA-144D4F003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3" y="4004190"/>
            <a:ext cx="217289" cy="2172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3223FDA-AC7E-4CE0-A3DC-AAEFBC9E1642}"/>
              </a:ext>
            </a:extLst>
          </p:cNvPr>
          <p:cNvSpPr txBox="1"/>
          <p:nvPr/>
        </p:nvSpPr>
        <p:spPr>
          <a:xfrm>
            <a:off x="401454" y="3958945"/>
            <a:ext cx="1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D4D4D"/>
                </a:solidFill>
              </a:rPr>
              <a:t>Username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960F08F-DD26-4FA7-AA13-8D0E6E0DA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087" y="2941548"/>
            <a:ext cx="204913" cy="204913"/>
          </a:xfrm>
          <a:prstGeom prst="rect">
            <a:avLst/>
          </a:prstGeom>
        </p:spPr>
      </p:pic>
      <p:sp>
        <p:nvSpPr>
          <p:cNvPr id="45" name="流程图: 终止 44">
            <a:extLst>
              <a:ext uri="{FF2B5EF4-FFF2-40B4-BE49-F238E27FC236}">
                <a16:creationId xmlns:a16="http://schemas.microsoft.com/office/drawing/2014/main" id="{36AAC53A-C933-4E35-A532-F6AB085F2A3E}"/>
              </a:ext>
            </a:extLst>
          </p:cNvPr>
          <p:cNvSpPr/>
          <p:nvPr/>
        </p:nvSpPr>
        <p:spPr>
          <a:xfrm>
            <a:off x="209043" y="346078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B9937FF9-E1DA-4B5A-B51A-A881BBCC6D00}"/>
              </a:ext>
            </a:extLst>
          </p:cNvPr>
          <p:cNvSpPr/>
          <p:nvPr/>
        </p:nvSpPr>
        <p:spPr>
          <a:xfrm>
            <a:off x="890380" y="3460787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流程图: 终止 46">
            <a:extLst>
              <a:ext uri="{FF2B5EF4-FFF2-40B4-BE49-F238E27FC236}">
                <a16:creationId xmlns:a16="http://schemas.microsoft.com/office/drawing/2014/main" id="{72C5A173-28CF-4040-AF32-484BDB846EE5}"/>
              </a:ext>
            </a:extLst>
          </p:cNvPr>
          <p:cNvSpPr/>
          <p:nvPr/>
        </p:nvSpPr>
        <p:spPr>
          <a:xfrm>
            <a:off x="1863919" y="346078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B0A4DB2-B58D-4FC1-9011-7958A8297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" y="3213453"/>
            <a:ext cx="185012" cy="18501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E88AA25-938D-40B8-BA15-09A619E5A3DE}"/>
              </a:ext>
            </a:extLst>
          </p:cNvPr>
          <p:cNvSpPr txBox="1"/>
          <p:nvPr/>
        </p:nvSpPr>
        <p:spPr>
          <a:xfrm>
            <a:off x="412199" y="3161296"/>
            <a:ext cx="173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A5A5A"/>
                </a:solidFill>
              </a:rPr>
              <a:t>某某某比赛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E25366-9694-4E65-96B1-BC11D4BDE613}"/>
              </a:ext>
            </a:extLst>
          </p:cNvPr>
          <p:cNvSpPr txBox="1"/>
          <p:nvPr/>
        </p:nvSpPr>
        <p:spPr>
          <a:xfrm>
            <a:off x="381632" y="2862069"/>
            <a:ext cx="373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BEE6755-9F89-4407-8886-5A3E5417FC48}"/>
              </a:ext>
            </a:extLst>
          </p:cNvPr>
          <p:cNvSpPr txBox="1"/>
          <p:nvPr/>
        </p:nvSpPr>
        <p:spPr>
          <a:xfrm>
            <a:off x="164506" y="4258424"/>
            <a:ext cx="3228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具体详情内容，具体详情内容，具体详情内容，啥地方大幅度是打发大神防守打法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专业需求：需要某某专业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Balabalabalabala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啥地方上单饭大师傅单范德萨地方阿道夫啊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最好可以。。。。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希望寻找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人。。。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EFCC5D-C186-4076-9212-38DC836E38CA}"/>
              </a:ext>
            </a:extLst>
          </p:cNvPr>
          <p:cNvSpPr/>
          <p:nvPr/>
        </p:nvSpPr>
        <p:spPr>
          <a:xfrm>
            <a:off x="174630" y="5774823"/>
            <a:ext cx="16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A5A5A"/>
                </a:solidFill>
              </a:rPr>
              <a:t>返回首页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7525D7-33D7-4398-98C7-DE27708C5B6C}"/>
              </a:ext>
            </a:extLst>
          </p:cNvPr>
          <p:cNvSpPr/>
          <p:nvPr/>
        </p:nvSpPr>
        <p:spPr>
          <a:xfrm>
            <a:off x="1763688" y="5774823"/>
            <a:ext cx="1620000" cy="432000"/>
          </a:xfrm>
          <a:prstGeom prst="rect">
            <a:avLst/>
          </a:prstGeom>
          <a:solidFill>
            <a:srgbClr val="42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申请招募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66CB35-E175-485A-815B-303314388B00}"/>
              </a:ext>
            </a:extLst>
          </p:cNvPr>
          <p:cNvSpPr txBox="1"/>
          <p:nvPr/>
        </p:nvSpPr>
        <p:spPr>
          <a:xfrm>
            <a:off x="1561085" y="3638795"/>
            <a:ext cx="46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3/5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68C673-76B3-4409-937A-D84303CBD214}"/>
              </a:ext>
            </a:extLst>
          </p:cNvPr>
          <p:cNvSpPr txBox="1"/>
          <p:nvPr/>
        </p:nvSpPr>
        <p:spPr>
          <a:xfrm>
            <a:off x="371466" y="3635237"/>
            <a:ext cx="95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2019/05/30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977123B-32E9-4FF8-93D9-44D352C12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6" y="3672195"/>
            <a:ext cx="180000" cy="18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3F0BCA4-4336-4F69-B422-5A11DB1557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1" y="3675753"/>
            <a:ext cx="180000" cy="1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AA1594-DFF5-4C10-9B78-1526E963CCAD}"/>
              </a:ext>
            </a:extLst>
          </p:cNvPr>
          <p:cNvSpPr txBox="1"/>
          <p:nvPr/>
        </p:nvSpPr>
        <p:spPr>
          <a:xfrm>
            <a:off x="4355976" y="580038"/>
            <a:ext cx="46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发布详情页面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06CAD0-8F15-40B4-A824-A0B22CC11DBD}"/>
              </a:ext>
            </a:extLst>
          </p:cNvPr>
          <p:cNvCxnSpPr>
            <a:cxnSpLocks/>
          </p:cNvCxnSpPr>
          <p:nvPr/>
        </p:nvCxnSpPr>
        <p:spPr>
          <a:xfrm>
            <a:off x="171011" y="4256604"/>
            <a:ext cx="321267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44EAFF-537B-4DB0-8780-3DE2CC491630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EF3-6A06-4C63-973E-9EFBD11B747B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41C1A47-FD58-4465-821C-A88BA41AD4CD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134531D-823E-48A6-ACF9-9F59CE7D3140}"/>
              </a:ext>
            </a:extLst>
          </p:cNvPr>
          <p:cNvSpPr/>
          <p:nvPr/>
        </p:nvSpPr>
        <p:spPr>
          <a:xfrm>
            <a:off x="153707" y="1041732"/>
            <a:ext cx="3218296" cy="13071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DD26F-E1AD-4CB0-9A5F-9E3D3D21055E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AEFF64-E6E6-41E3-A733-4889ED5E5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4560276-8050-4D1F-ACCC-3F597D9CE294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717C92-2857-4198-8EAE-8AC3DD872E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B7CBB2-E153-4ED1-AE7A-AE970C25ACAA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5124BF5-59FA-4BA0-8D36-587A2B770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C586F1B-A2BF-4806-BAFF-DBA1313C3724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BB157-D4D2-4554-A4B5-FBE45122DF7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294B922-A530-4D99-9E6B-3B413C720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3ED6D4D-48A7-4C24-BB78-8B34006861E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5AB223B-12A8-4919-ABB9-6F13C633EF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1455879"/>
            <a:ext cx="1448201" cy="814613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470F829-CE11-4405-9172-F6058E2EE8F5}"/>
              </a:ext>
            </a:extLst>
          </p:cNvPr>
          <p:cNvSpPr txBox="1"/>
          <p:nvPr/>
        </p:nvSpPr>
        <p:spPr>
          <a:xfrm>
            <a:off x="1893511" y="172732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3B91AAA-AE88-4590-9BAB-34558B705A33}"/>
              </a:ext>
            </a:extLst>
          </p:cNvPr>
          <p:cNvSpPr txBox="1"/>
          <p:nvPr/>
        </p:nvSpPr>
        <p:spPr>
          <a:xfrm>
            <a:off x="1893511" y="142185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E8DC26C-0316-4EC1-B458-EFD66E8E4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2" y="1458101"/>
            <a:ext cx="159411" cy="15941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82A9167-5212-4EFE-9168-7188A382E6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64" y="1769520"/>
            <a:ext cx="158400" cy="158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D99E0F9-1662-4709-9960-3D6075C4E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BBCD12-9723-4D4F-AD20-8880D841D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63" y="5669257"/>
            <a:ext cx="252000" cy="252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A985305-79E3-4AB6-85D6-DA607D7C138F}"/>
              </a:ext>
            </a:extLst>
          </p:cNvPr>
          <p:cNvSpPr txBox="1"/>
          <p:nvPr/>
        </p:nvSpPr>
        <p:spPr>
          <a:xfrm>
            <a:off x="1959587" y="198629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428DFF"/>
                </a:solidFill>
              </a:rPr>
              <a:t>待审核简历：</a:t>
            </a:r>
            <a:r>
              <a:rPr lang="en-US" altLang="zh-CN" sz="900" dirty="0">
                <a:solidFill>
                  <a:srgbClr val="428DFF"/>
                </a:solidFill>
              </a:rPr>
              <a:t>12</a:t>
            </a:r>
            <a:endParaRPr lang="zh-CN" altLang="en-US" sz="900" dirty="0">
              <a:solidFill>
                <a:srgbClr val="428DFF"/>
              </a:solidFill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87CD051-DD27-4D32-93EF-18C0B5D989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2855" y="1978197"/>
            <a:ext cx="246934" cy="24693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B5A3EBD7-4367-41BF-AF2E-347C58B375D2}"/>
              </a:ext>
            </a:extLst>
          </p:cNvPr>
          <p:cNvSpPr/>
          <p:nvPr/>
        </p:nvSpPr>
        <p:spPr>
          <a:xfrm>
            <a:off x="165528" y="2411885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620F8F-DEF8-4C3A-BDB0-EF6DC9703D77}"/>
              </a:ext>
            </a:extLst>
          </p:cNvPr>
          <p:cNvSpPr txBox="1"/>
          <p:nvPr/>
        </p:nvSpPr>
        <p:spPr>
          <a:xfrm>
            <a:off x="402154" y="247489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09978D8-ADC1-440B-AC1E-800F8D669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2543939"/>
            <a:ext cx="198000" cy="198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843DDFB-FD21-447F-B3EB-281D8BFB4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2826032"/>
            <a:ext cx="1448201" cy="81461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7DF0FCB-E69B-420F-8F7C-3937A17A3A49}"/>
              </a:ext>
            </a:extLst>
          </p:cNvPr>
          <p:cNvSpPr txBox="1"/>
          <p:nvPr/>
        </p:nvSpPr>
        <p:spPr>
          <a:xfrm>
            <a:off x="1905332" y="3097478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FD3AC6-76A8-4CDC-BA3E-2ADB1F761F33}"/>
              </a:ext>
            </a:extLst>
          </p:cNvPr>
          <p:cNvSpPr txBox="1"/>
          <p:nvPr/>
        </p:nvSpPr>
        <p:spPr>
          <a:xfrm>
            <a:off x="1905332" y="27920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E48CA82-25E0-4673-BBBB-521570436B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2828254"/>
            <a:ext cx="159411" cy="15941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92F48C7D-0D83-40DA-B833-4B0147C1E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3139673"/>
            <a:ext cx="158400" cy="158400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0EEB1F5E-3AAE-4346-B98E-E435290A8C1F}"/>
              </a:ext>
            </a:extLst>
          </p:cNvPr>
          <p:cNvSpPr txBox="1"/>
          <p:nvPr/>
        </p:nvSpPr>
        <p:spPr>
          <a:xfrm>
            <a:off x="1731972" y="3374812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69312-0E8F-4258-A124-409B85188D93}"/>
              </a:ext>
            </a:extLst>
          </p:cNvPr>
          <p:cNvSpPr txBox="1"/>
          <p:nvPr/>
        </p:nvSpPr>
        <p:spPr>
          <a:xfrm>
            <a:off x="4637731" y="914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我的发布页面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3E3F34B-795D-407D-AD4F-E45801D75FAA}"/>
              </a:ext>
            </a:extLst>
          </p:cNvPr>
          <p:cNvSpPr/>
          <p:nvPr/>
        </p:nvSpPr>
        <p:spPr>
          <a:xfrm>
            <a:off x="165528" y="378807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30B395-6F70-4CD5-8909-2C5F263C6BA3}"/>
              </a:ext>
            </a:extLst>
          </p:cNvPr>
          <p:cNvSpPr txBox="1"/>
          <p:nvPr/>
        </p:nvSpPr>
        <p:spPr>
          <a:xfrm>
            <a:off x="402154" y="385108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DCE7DAC-DDF3-4269-94FE-8E84D17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3920126"/>
            <a:ext cx="198000" cy="198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1CD884F-8CB7-484B-AC0C-0A612A1D9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4202219"/>
            <a:ext cx="1448201" cy="81461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7CEB13C-F763-406C-9831-5B624514EAB1}"/>
              </a:ext>
            </a:extLst>
          </p:cNvPr>
          <p:cNvSpPr txBox="1"/>
          <p:nvPr/>
        </p:nvSpPr>
        <p:spPr>
          <a:xfrm>
            <a:off x="1905332" y="447366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5/5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8F2C97-C5BB-4FCA-B9EB-2ACBFE8B42BD}"/>
              </a:ext>
            </a:extLst>
          </p:cNvPr>
          <p:cNvSpPr txBox="1"/>
          <p:nvPr/>
        </p:nvSpPr>
        <p:spPr>
          <a:xfrm>
            <a:off x="1905332" y="416819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6EE48CD-1D1D-4DF3-B3B0-6C74786630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4204441"/>
            <a:ext cx="159411" cy="15941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EAE005E-A648-47E9-BF2C-E9EDDE5F1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4515860"/>
            <a:ext cx="158400" cy="1584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DF0D04A-493A-46BC-99CE-01A750C7F538}"/>
              </a:ext>
            </a:extLst>
          </p:cNvPr>
          <p:cNvSpPr txBox="1"/>
          <p:nvPr/>
        </p:nvSpPr>
        <p:spPr>
          <a:xfrm>
            <a:off x="1731972" y="475099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752D5B-5398-4F61-8FBF-E41056AF7A4F}"/>
              </a:ext>
            </a:extLst>
          </p:cNvPr>
          <p:cNvSpPr/>
          <p:nvPr/>
        </p:nvSpPr>
        <p:spPr>
          <a:xfrm>
            <a:off x="3923928" y="3787727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4535E2-CD6A-4EEE-823E-B4FD332A7623}"/>
              </a:ext>
            </a:extLst>
          </p:cNvPr>
          <p:cNvSpPr txBox="1"/>
          <p:nvPr/>
        </p:nvSpPr>
        <p:spPr>
          <a:xfrm>
            <a:off x="4160554" y="3850737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AD263E51-E6C2-4AED-BE7F-8FB0125F9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0334" y="3919781"/>
            <a:ext cx="198000" cy="198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B979415-5A3B-4658-B6FB-2C805CD91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81" y="4201874"/>
            <a:ext cx="1448201" cy="814613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2D82C721-DCFB-40A8-9A56-2B8C0644F531}"/>
              </a:ext>
            </a:extLst>
          </p:cNvPr>
          <p:cNvSpPr txBox="1"/>
          <p:nvPr/>
        </p:nvSpPr>
        <p:spPr>
          <a:xfrm>
            <a:off x="5663732" y="447332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C61E01-E61B-43B8-A850-0B8FA56628C6}"/>
              </a:ext>
            </a:extLst>
          </p:cNvPr>
          <p:cNvSpPr txBox="1"/>
          <p:nvPr/>
        </p:nvSpPr>
        <p:spPr>
          <a:xfrm>
            <a:off x="5663732" y="416784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2019/05/30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4EDAE7-E2ED-4DF9-8D75-3C4651DBC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3" y="4204096"/>
            <a:ext cx="159411" cy="15941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9ED4773A-298F-4C51-A5BB-A3710C23A6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5" y="4515515"/>
            <a:ext cx="158400" cy="15840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E15D1CF-EE81-4D75-BA65-21907ED90604}"/>
              </a:ext>
            </a:extLst>
          </p:cNvPr>
          <p:cNvSpPr txBox="1"/>
          <p:nvPr/>
        </p:nvSpPr>
        <p:spPr>
          <a:xfrm>
            <a:off x="5490372" y="4750654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7DB995-F20D-445D-B1FD-0E90E5A022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7" y="2488383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CA15FFC-DB66-4F97-8F9D-5FDC0F16E2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1" y="1115100"/>
            <a:ext cx="280800" cy="2808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FFE8B328-0BC3-4A56-BBD7-380D21FD9B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25" y="3857518"/>
            <a:ext cx="280800" cy="2808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95CA075-C482-49C3-894E-582C74EBE3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29" y="3857970"/>
            <a:ext cx="280800" cy="2808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361DBCA-7853-4D7D-8A35-1C5417F1165D}"/>
              </a:ext>
            </a:extLst>
          </p:cNvPr>
          <p:cNvSpPr/>
          <p:nvPr/>
        </p:nvSpPr>
        <p:spPr>
          <a:xfrm>
            <a:off x="2912637" y="2411885"/>
            <a:ext cx="380118" cy="380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BFE-F86F-415C-9BF9-41F647D1231A}"/>
              </a:ext>
            </a:extLst>
          </p:cNvPr>
          <p:cNvCxnSpPr>
            <a:stCxn id="8" idx="6"/>
          </p:cNvCxnSpPr>
          <p:nvPr/>
        </p:nvCxnSpPr>
        <p:spPr>
          <a:xfrm>
            <a:off x="3292755" y="2601944"/>
            <a:ext cx="631173" cy="34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94F52A-47A5-45FF-83E8-722C71E2AE0E}"/>
              </a:ext>
            </a:extLst>
          </p:cNvPr>
          <p:cNvSpPr/>
          <p:nvPr/>
        </p:nvSpPr>
        <p:spPr>
          <a:xfrm>
            <a:off x="3958531" y="1910713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B7AE8B3-349D-4596-A611-280381091F40}"/>
              </a:ext>
            </a:extLst>
          </p:cNvPr>
          <p:cNvSpPr txBox="1"/>
          <p:nvPr/>
        </p:nvSpPr>
        <p:spPr>
          <a:xfrm>
            <a:off x="4195157" y="1973723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82238682-EA30-453C-A4F4-5580F605E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4937" y="2042767"/>
            <a:ext cx="198000" cy="198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0B89979-6E92-40E6-9494-A44B06766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84" y="2324860"/>
            <a:ext cx="1448201" cy="8146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09473B4A-69FD-4C73-AD0B-0341C79B1D32}"/>
              </a:ext>
            </a:extLst>
          </p:cNvPr>
          <p:cNvSpPr txBox="1"/>
          <p:nvPr/>
        </p:nvSpPr>
        <p:spPr>
          <a:xfrm>
            <a:off x="5698335" y="259630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2FD5A9-6EDF-4EC2-B6FA-B0BF6C5852F7}"/>
              </a:ext>
            </a:extLst>
          </p:cNvPr>
          <p:cNvSpPr txBox="1"/>
          <p:nvPr/>
        </p:nvSpPr>
        <p:spPr>
          <a:xfrm>
            <a:off x="5698335" y="229083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A4564876-ED99-4AF3-86E8-6B34F68BB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76" y="2327082"/>
            <a:ext cx="159411" cy="15941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EB9F3715-458C-4A56-8EFF-36189804B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8" y="2638501"/>
            <a:ext cx="158400" cy="1584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F1AFB71-F1CC-41CF-BFCB-2C95F58C8FD1}"/>
              </a:ext>
            </a:extLst>
          </p:cNvPr>
          <p:cNvSpPr txBox="1"/>
          <p:nvPr/>
        </p:nvSpPr>
        <p:spPr>
          <a:xfrm>
            <a:off x="5524975" y="287364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DCEB46EC-2FE6-4B81-AB95-931C059022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70" y="1987211"/>
            <a:ext cx="280800" cy="280800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D31421E-3897-4954-ACCE-7710B6D8BAB1}"/>
              </a:ext>
            </a:extLst>
          </p:cNvPr>
          <p:cNvSpPr/>
          <p:nvPr/>
        </p:nvSpPr>
        <p:spPr>
          <a:xfrm>
            <a:off x="5951134" y="1931079"/>
            <a:ext cx="1215809" cy="1085235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8FD6F3-9137-4E26-A67D-7952C254ED53}"/>
              </a:ext>
            </a:extLst>
          </p:cNvPr>
          <p:cNvCxnSpPr/>
          <p:nvPr/>
        </p:nvCxnSpPr>
        <p:spPr>
          <a:xfrm>
            <a:off x="5738512" y="2281500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3B6C7F-C5E8-4AB4-A5F8-17C5FAF92AE4}"/>
              </a:ext>
            </a:extLst>
          </p:cNvPr>
          <p:cNvCxnSpPr/>
          <p:nvPr/>
        </p:nvCxnSpPr>
        <p:spPr>
          <a:xfrm>
            <a:off x="5738512" y="2624736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FD524F7-D137-4E0C-9128-964DD3D717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77" y="1981528"/>
            <a:ext cx="219725" cy="2197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79425A-F95B-4CD6-AC53-AB2BB622F56B}"/>
              </a:ext>
            </a:extLst>
          </p:cNvPr>
          <p:cNvSpPr txBox="1"/>
          <p:nvPr/>
        </p:nvSpPr>
        <p:spPr>
          <a:xfrm>
            <a:off x="6336812" y="1941583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 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9ADBAD-6898-49D8-B688-5190F86A5F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25" y="2354419"/>
            <a:ext cx="219600" cy="2196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FA9F0690-6E78-421A-AD74-6C8D6CAE2DFA}"/>
              </a:ext>
            </a:extLst>
          </p:cNvPr>
          <p:cNvSpPr txBox="1"/>
          <p:nvPr/>
        </p:nvSpPr>
        <p:spPr>
          <a:xfrm>
            <a:off x="6334417" y="2309557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 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41B905-38FB-43B9-AC11-73CCC576E8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25" y="2689011"/>
            <a:ext cx="241200" cy="24120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31B8786-2408-4B9F-8486-C2070FF1E127}"/>
              </a:ext>
            </a:extLst>
          </p:cNvPr>
          <p:cNvSpPr txBox="1"/>
          <p:nvPr/>
        </p:nvSpPr>
        <p:spPr>
          <a:xfrm>
            <a:off x="6343103" y="2659234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A47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 除</a:t>
            </a:r>
          </a:p>
        </p:txBody>
      </p:sp>
    </p:spTree>
    <p:extLst>
      <p:ext uri="{BB962C8B-B14F-4D97-AF65-F5344CB8AC3E}">
        <p14:creationId xmlns:p14="http://schemas.microsoft.com/office/powerpoint/2010/main" val="421221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F09A9D51-EB88-467B-B043-F1C70EB911E9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D9135C-9CEE-41C3-A955-8AB73E49B236}"/>
              </a:ext>
            </a:extLst>
          </p:cNvPr>
          <p:cNvSpPr/>
          <p:nvPr/>
        </p:nvSpPr>
        <p:spPr>
          <a:xfrm>
            <a:off x="165528" y="469045"/>
            <a:ext cx="3218296" cy="5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65D506A-89C6-47B0-A497-07684AD61BB1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9CC065-B1A6-4F6A-865D-AE538FBA38FB}"/>
              </a:ext>
            </a:extLst>
          </p:cNvPr>
          <p:cNvSpPr/>
          <p:nvPr/>
        </p:nvSpPr>
        <p:spPr>
          <a:xfrm>
            <a:off x="153707" y="1041732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464E8-4D7A-4680-9911-7DDE023C7B0A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E4287E9-C2C9-4E7B-8015-912FF5BB3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941F958-A9A7-4D8D-B858-F2846B24B39C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4267E7-892E-4F39-AE41-7C0301FA9159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9DADC5F-A29C-4F99-BD33-90621C073C9D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29F8BD27-A185-4A2B-BDF2-1610E1FE8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DCB0EE4-3F39-4928-AF09-3782C8A4311E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C5B078-3631-4FB0-9190-0D1C59EB7C6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E7EFE-B090-445A-8C92-C7B60E2FB2A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4DFD0-1ADC-4C2E-A4A8-1822E18033A4}"/>
              </a:ext>
            </a:extLst>
          </p:cNvPr>
          <p:cNvSpPr txBox="1"/>
          <p:nvPr/>
        </p:nvSpPr>
        <p:spPr>
          <a:xfrm>
            <a:off x="342625" y="188970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C86004-CF53-4BEC-B064-F091E6633670}"/>
              </a:ext>
            </a:extLst>
          </p:cNvPr>
          <p:cNvSpPr txBox="1"/>
          <p:nvPr/>
        </p:nvSpPr>
        <p:spPr>
          <a:xfrm>
            <a:off x="342625" y="167051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ECE3052-0037-48A8-87BD-F2A8E09A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1706768"/>
            <a:ext cx="159411" cy="15941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A1AA3E1-2D44-466C-A0D6-A93D9286F5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1931897"/>
            <a:ext cx="158400" cy="15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C78714-77F4-4C2C-90EF-7AA3F081D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11BFFB4-51DB-4757-8E8F-1C2BACFECD6C}"/>
              </a:ext>
            </a:extLst>
          </p:cNvPr>
          <p:cNvSpPr/>
          <p:nvPr/>
        </p:nvSpPr>
        <p:spPr>
          <a:xfrm>
            <a:off x="5247574" y="489226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6FD442-681E-4D57-9710-8484D98BE866}"/>
              </a:ext>
            </a:extLst>
          </p:cNvPr>
          <p:cNvSpPr txBox="1"/>
          <p:nvPr/>
        </p:nvSpPr>
        <p:spPr>
          <a:xfrm>
            <a:off x="5484200" y="495527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E9E2E2F-7C51-40A1-86EF-B28AC8876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3980" y="5024316"/>
            <a:ext cx="198000" cy="19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58984153-A235-4E61-9C06-916796BF7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7" y="5306409"/>
            <a:ext cx="1448201" cy="814613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D1DF18C-3F14-490A-8175-4EE9D7A8CC05}"/>
              </a:ext>
            </a:extLst>
          </p:cNvPr>
          <p:cNvSpPr txBox="1"/>
          <p:nvPr/>
        </p:nvSpPr>
        <p:spPr>
          <a:xfrm>
            <a:off x="6987378" y="557785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7F1CF89-761D-42D8-9A4A-F375D8066360}"/>
              </a:ext>
            </a:extLst>
          </p:cNvPr>
          <p:cNvSpPr txBox="1"/>
          <p:nvPr/>
        </p:nvSpPr>
        <p:spPr>
          <a:xfrm>
            <a:off x="6987378" y="527238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499DAB6-E0E3-486E-9881-A073CD3D5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19" y="5308631"/>
            <a:ext cx="159411" cy="15941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70A92E2-CC39-4965-A68D-5CD15B4A5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31" y="5620050"/>
            <a:ext cx="158400" cy="158400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AC1DC26D-573D-4771-A35E-F2CA368D9444}"/>
              </a:ext>
            </a:extLst>
          </p:cNvPr>
          <p:cNvSpPr txBox="1"/>
          <p:nvPr/>
        </p:nvSpPr>
        <p:spPr>
          <a:xfrm>
            <a:off x="6814018" y="585518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F45046F1-85B5-479A-8BF3-C4EC81D62D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3" y="4968760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8204A1-B0B0-4136-AEEE-EE05A627C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1447327"/>
            <a:ext cx="196431" cy="19643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716B2DD3-796E-4D58-B7DD-1B42FF5F72F5}"/>
              </a:ext>
            </a:extLst>
          </p:cNvPr>
          <p:cNvSpPr txBox="1"/>
          <p:nvPr/>
        </p:nvSpPr>
        <p:spPr>
          <a:xfrm>
            <a:off x="384672" y="1406246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8969B771-CB11-4CFE-B85C-D2A954570735}"/>
              </a:ext>
            </a:extLst>
          </p:cNvPr>
          <p:cNvSpPr/>
          <p:nvPr/>
        </p:nvSpPr>
        <p:spPr>
          <a:xfrm>
            <a:off x="242931" y="2149261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FAA19F5D-C40D-41F3-8761-A23B1BF5D797}"/>
              </a:ext>
            </a:extLst>
          </p:cNvPr>
          <p:cNvSpPr/>
          <p:nvPr/>
        </p:nvSpPr>
        <p:spPr>
          <a:xfrm>
            <a:off x="924268" y="2149260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D3406DA3-4E54-47EB-A2F8-AAB2648BFDA0}"/>
              </a:ext>
            </a:extLst>
          </p:cNvPr>
          <p:cNvSpPr/>
          <p:nvPr/>
        </p:nvSpPr>
        <p:spPr>
          <a:xfrm>
            <a:off x="1897807" y="2149261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B81B88-73E0-41B4-9E9E-0C0CFAE7C296}"/>
              </a:ext>
            </a:extLst>
          </p:cNvPr>
          <p:cNvCxnSpPr/>
          <p:nvPr/>
        </p:nvCxnSpPr>
        <p:spPr>
          <a:xfrm>
            <a:off x="5278212" y="144846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1736385-6A62-43B4-8ABF-F069BF1173DF}"/>
              </a:ext>
            </a:extLst>
          </p:cNvPr>
          <p:cNvSpPr/>
          <p:nvPr/>
        </p:nvSpPr>
        <p:spPr>
          <a:xfrm>
            <a:off x="5278212" y="1474725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065661A-C88B-461D-AAA3-6F8C81AB7735}"/>
              </a:ext>
            </a:extLst>
          </p:cNvPr>
          <p:cNvSpPr txBox="1"/>
          <p:nvPr/>
        </p:nvSpPr>
        <p:spPr>
          <a:xfrm>
            <a:off x="5514838" y="153773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ED87BD2E-466D-4EEC-814F-D259E83C4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4618" y="1606779"/>
            <a:ext cx="198000" cy="19800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AC4D6345-E6AC-441A-89A5-F710C4FE46B7}"/>
              </a:ext>
            </a:extLst>
          </p:cNvPr>
          <p:cNvSpPr txBox="1"/>
          <p:nvPr/>
        </p:nvSpPr>
        <p:spPr>
          <a:xfrm>
            <a:off x="5467130" y="232269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C39FDCC-8EC1-4055-B323-21C9D661CC62}"/>
              </a:ext>
            </a:extLst>
          </p:cNvPr>
          <p:cNvSpPr txBox="1"/>
          <p:nvPr/>
        </p:nvSpPr>
        <p:spPr>
          <a:xfrm>
            <a:off x="5467130" y="210351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871B0ABA-5D6B-4D11-B846-B7AF546C6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1" y="2139761"/>
            <a:ext cx="159411" cy="15941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7892DD3-6287-45D7-967A-1E612572B6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83" y="2364890"/>
            <a:ext cx="158400" cy="158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93FE677-D93A-4FCF-B83E-73A09A210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16" y="1548093"/>
            <a:ext cx="280800" cy="2808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67D24D29-9B6C-4BE1-BB06-EE110E20CC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75" y="1880320"/>
            <a:ext cx="196431" cy="196431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CBF61AF0-1F16-4B7F-9C03-C4CB352A2873}"/>
              </a:ext>
            </a:extLst>
          </p:cNvPr>
          <p:cNvSpPr txBox="1"/>
          <p:nvPr/>
        </p:nvSpPr>
        <p:spPr>
          <a:xfrm>
            <a:off x="5509177" y="1839239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01" name="流程图: 终止 100">
            <a:extLst>
              <a:ext uri="{FF2B5EF4-FFF2-40B4-BE49-F238E27FC236}">
                <a16:creationId xmlns:a16="http://schemas.microsoft.com/office/drawing/2014/main" id="{09264739-0615-4666-9FB9-7F7CD5B02B9F}"/>
              </a:ext>
            </a:extLst>
          </p:cNvPr>
          <p:cNvSpPr/>
          <p:nvPr/>
        </p:nvSpPr>
        <p:spPr>
          <a:xfrm>
            <a:off x="5367436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ACB05702-7F76-4C91-B0EA-9790B284E36D}"/>
              </a:ext>
            </a:extLst>
          </p:cNvPr>
          <p:cNvSpPr/>
          <p:nvPr/>
        </p:nvSpPr>
        <p:spPr>
          <a:xfrm>
            <a:off x="6048773" y="258225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流程图: 终止 102">
            <a:extLst>
              <a:ext uri="{FF2B5EF4-FFF2-40B4-BE49-F238E27FC236}">
                <a16:creationId xmlns:a16="http://schemas.microsoft.com/office/drawing/2014/main" id="{7A9EB887-FBC8-4350-9527-6573EBE5BBEC}"/>
              </a:ext>
            </a:extLst>
          </p:cNvPr>
          <p:cNvSpPr/>
          <p:nvPr/>
        </p:nvSpPr>
        <p:spPr>
          <a:xfrm>
            <a:off x="7022312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1981DC-97EA-4B80-BA86-8FB267CFAC88}"/>
              </a:ext>
            </a:extLst>
          </p:cNvPr>
          <p:cNvSpPr txBox="1"/>
          <p:nvPr/>
        </p:nvSpPr>
        <p:spPr>
          <a:xfrm>
            <a:off x="2619027" y="174378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5A5A5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8FBA0FD-7501-4C05-B31A-7A628331A55A}"/>
              </a:ext>
            </a:extLst>
          </p:cNvPr>
          <p:cNvSpPr/>
          <p:nvPr/>
        </p:nvSpPr>
        <p:spPr>
          <a:xfrm>
            <a:off x="153707" y="2449766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DEF79C-F450-44AC-9B6C-7867F3E42421}"/>
              </a:ext>
            </a:extLst>
          </p:cNvPr>
          <p:cNvSpPr txBox="1"/>
          <p:nvPr/>
        </p:nvSpPr>
        <p:spPr>
          <a:xfrm>
            <a:off x="390333" y="2512776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D04A3FD3-1B4D-4799-8E70-5F8186781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2581820"/>
            <a:ext cx="198000" cy="19800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DE82756A-7414-4FD0-AE69-68739BE9ECAA}"/>
              </a:ext>
            </a:extLst>
          </p:cNvPr>
          <p:cNvSpPr txBox="1"/>
          <p:nvPr/>
        </p:nvSpPr>
        <p:spPr>
          <a:xfrm>
            <a:off x="342625" y="329773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B1CB705-5EFD-45E0-AFB1-17B8DDAD5B0E}"/>
              </a:ext>
            </a:extLst>
          </p:cNvPr>
          <p:cNvSpPr txBox="1"/>
          <p:nvPr/>
        </p:nvSpPr>
        <p:spPr>
          <a:xfrm>
            <a:off x="342625" y="307855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2A2BAE2A-3D48-4AF5-8E74-B54E23B5F0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3114802"/>
            <a:ext cx="159411" cy="159411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DC18798C-1E08-4FFC-8F70-3802C00C2F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3339931"/>
            <a:ext cx="158400" cy="1584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933FD49D-70DC-4A12-A1D5-B5EF03894C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2855361"/>
            <a:ext cx="196431" cy="196431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DA9212B1-FD5B-4DDE-924B-BD950CBD124C}"/>
              </a:ext>
            </a:extLst>
          </p:cNvPr>
          <p:cNvSpPr txBox="1"/>
          <p:nvPr/>
        </p:nvSpPr>
        <p:spPr>
          <a:xfrm>
            <a:off x="384672" y="2814280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ACA78AF8-7C3C-490B-BE03-34854E91CD3B}"/>
              </a:ext>
            </a:extLst>
          </p:cNvPr>
          <p:cNvSpPr/>
          <p:nvPr/>
        </p:nvSpPr>
        <p:spPr>
          <a:xfrm>
            <a:off x="242931" y="355729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CA119F5-4CEF-4506-A9DC-ED37D88CC710}"/>
              </a:ext>
            </a:extLst>
          </p:cNvPr>
          <p:cNvSpPr/>
          <p:nvPr/>
        </p:nvSpPr>
        <p:spPr>
          <a:xfrm>
            <a:off x="924268" y="3557294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0FBC7CE9-DDF0-486D-A76F-5E48C556ECD0}"/>
              </a:ext>
            </a:extLst>
          </p:cNvPr>
          <p:cNvSpPr/>
          <p:nvPr/>
        </p:nvSpPr>
        <p:spPr>
          <a:xfrm>
            <a:off x="1897807" y="355729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9141A4-78F8-4B34-A8B8-24F07F326FD4}"/>
              </a:ext>
            </a:extLst>
          </p:cNvPr>
          <p:cNvSpPr txBox="1"/>
          <p:nvPr/>
        </p:nvSpPr>
        <p:spPr>
          <a:xfrm>
            <a:off x="2620432" y="314767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6397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已通过</a:t>
            </a:r>
          </a:p>
        </p:txBody>
      </p:sp>
      <p:sp>
        <p:nvSpPr>
          <p:cNvPr id="121" name="流程图: 终止 120">
            <a:extLst>
              <a:ext uri="{FF2B5EF4-FFF2-40B4-BE49-F238E27FC236}">
                <a16:creationId xmlns:a16="http://schemas.microsoft.com/office/drawing/2014/main" id="{D3A10764-60D4-4CBB-9AA4-0AE684B2D667}"/>
              </a:ext>
            </a:extLst>
          </p:cNvPr>
          <p:cNvSpPr/>
          <p:nvPr/>
        </p:nvSpPr>
        <p:spPr>
          <a:xfrm>
            <a:off x="2543813" y="355729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A591B6-034E-4108-A83D-94CA9BB07DE8}"/>
              </a:ext>
            </a:extLst>
          </p:cNvPr>
          <p:cNvSpPr/>
          <p:nvPr/>
        </p:nvSpPr>
        <p:spPr>
          <a:xfrm>
            <a:off x="153707" y="3857800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EF404D-1844-42C6-ABA4-24676C8A06E2}"/>
              </a:ext>
            </a:extLst>
          </p:cNvPr>
          <p:cNvSpPr txBox="1"/>
          <p:nvPr/>
        </p:nvSpPr>
        <p:spPr>
          <a:xfrm>
            <a:off x="390333" y="3920810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C94E33C6-EF45-4172-8172-E8F59720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3989854"/>
            <a:ext cx="198000" cy="198000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5EF49033-0527-42E4-BC86-6CD4987973DC}"/>
              </a:ext>
            </a:extLst>
          </p:cNvPr>
          <p:cNvSpPr txBox="1"/>
          <p:nvPr/>
        </p:nvSpPr>
        <p:spPr>
          <a:xfrm>
            <a:off x="342625" y="470577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8DFA98-B0C1-422A-A7C3-F26D702525F0}"/>
              </a:ext>
            </a:extLst>
          </p:cNvPr>
          <p:cNvSpPr txBox="1"/>
          <p:nvPr/>
        </p:nvSpPr>
        <p:spPr>
          <a:xfrm>
            <a:off x="342625" y="448658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07C293EB-AF26-4DB5-BD9C-04125FDA0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4522836"/>
            <a:ext cx="159411" cy="15941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1CCF5FBA-B53F-405F-BF78-E03A719913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4747965"/>
            <a:ext cx="158400" cy="1584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CE2217E6-3DE4-42B5-A7F6-ED8B70896A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4263395"/>
            <a:ext cx="196431" cy="196431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38B8BD80-E607-4B25-ACDC-56F5EDCF3837}"/>
              </a:ext>
            </a:extLst>
          </p:cNvPr>
          <p:cNvSpPr txBox="1"/>
          <p:nvPr/>
        </p:nvSpPr>
        <p:spPr>
          <a:xfrm>
            <a:off x="384672" y="4222314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33" name="流程图: 终止 132">
            <a:extLst>
              <a:ext uri="{FF2B5EF4-FFF2-40B4-BE49-F238E27FC236}">
                <a16:creationId xmlns:a16="http://schemas.microsoft.com/office/drawing/2014/main" id="{1BA265D7-C063-4718-A2A6-CDCE9E5F6ABC}"/>
              </a:ext>
            </a:extLst>
          </p:cNvPr>
          <p:cNvSpPr/>
          <p:nvPr/>
        </p:nvSpPr>
        <p:spPr>
          <a:xfrm>
            <a:off x="242931" y="496532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流程图: 终止 133">
            <a:extLst>
              <a:ext uri="{FF2B5EF4-FFF2-40B4-BE49-F238E27FC236}">
                <a16:creationId xmlns:a16="http://schemas.microsoft.com/office/drawing/2014/main" id="{568628E6-1D7A-4A07-BEF4-901824557D02}"/>
              </a:ext>
            </a:extLst>
          </p:cNvPr>
          <p:cNvSpPr/>
          <p:nvPr/>
        </p:nvSpPr>
        <p:spPr>
          <a:xfrm>
            <a:off x="924268" y="4965328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流程图: 终止 134">
            <a:extLst>
              <a:ext uri="{FF2B5EF4-FFF2-40B4-BE49-F238E27FC236}">
                <a16:creationId xmlns:a16="http://schemas.microsoft.com/office/drawing/2014/main" id="{754209F3-6644-46B9-BD8D-36D754C6B53D}"/>
              </a:ext>
            </a:extLst>
          </p:cNvPr>
          <p:cNvSpPr/>
          <p:nvPr/>
        </p:nvSpPr>
        <p:spPr>
          <a:xfrm>
            <a:off x="1897807" y="496532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90F7F96E-A0AC-4CA9-8373-A6C78315B3CA}"/>
              </a:ext>
            </a:extLst>
          </p:cNvPr>
          <p:cNvSpPr/>
          <p:nvPr/>
        </p:nvSpPr>
        <p:spPr>
          <a:xfrm>
            <a:off x="2543813" y="496532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4814835-4D02-4FA6-A454-DD6F9304AF86}"/>
              </a:ext>
            </a:extLst>
          </p:cNvPr>
          <p:cNvSpPr txBox="1"/>
          <p:nvPr/>
        </p:nvSpPr>
        <p:spPr>
          <a:xfrm>
            <a:off x="2610878" y="4555710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D2453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未通过</a:t>
            </a: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A3F72480-D79B-42F1-BAB7-195E991902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2" y="5661046"/>
            <a:ext cx="252000" cy="252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52B50AB-7086-4CBA-8740-280F6A58ED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sp>
        <p:nvSpPr>
          <p:cNvPr id="146" name="文本框 145">
            <a:extLst>
              <a:ext uri="{FF2B5EF4-FFF2-40B4-BE49-F238E27FC236}">
                <a16:creationId xmlns:a16="http://schemas.microsoft.com/office/drawing/2014/main" id="{81C1469E-B474-44A8-9762-44B74471F67E}"/>
              </a:ext>
            </a:extLst>
          </p:cNvPr>
          <p:cNvSpPr txBox="1"/>
          <p:nvPr/>
        </p:nvSpPr>
        <p:spPr>
          <a:xfrm>
            <a:off x="4139952" y="188640"/>
            <a:ext cx="32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我的申请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E05F79-CD99-4D94-8D1C-4912D7B719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59" y="2782861"/>
            <a:ext cx="392224" cy="360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C1940-F68F-49DE-859E-7E8E7363B0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5" y="1387201"/>
            <a:ext cx="439271" cy="366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BC69A-5C63-4277-980E-CD0E4FF0E1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4184140"/>
            <a:ext cx="398457" cy="379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D312F8-0C54-4243-82DD-5A5C868705C7}"/>
              </a:ext>
            </a:extLst>
          </p:cNvPr>
          <p:cNvSpPr txBox="1"/>
          <p:nvPr/>
        </p:nvSpPr>
        <p:spPr>
          <a:xfrm>
            <a:off x="3457901" y="3130773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左侧三个图标直接使用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weui_icon_success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weui_icon_info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weui_icon_waiting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156C7-A0BE-42BA-B11B-0B56045EA791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19FD88-401A-4929-8B4B-6986FAEFAD97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79017F-383F-4596-9084-9E45C57E520C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9EC8B97-1F3A-46B8-9D2F-ACE6D7C0D5D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9AB02-38A5-4661-9B1B-8DD169CD9C2E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246AC-2566-47DC-A354-35CC56E17A2D}"/>
              </a:ext>
            </a:extLst>
          </p:cNvPr>
          <p:cNvSpPr/>
          <p:nvPr/>
        </p:nvSpPr>
        <p:spPr>
          <a:xfrm>
            <a:off x="153707" y="5553011"/>
            <a:ext cx="3218296" cy="6349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695EA-1388-4E83-A933-23D8FF208E5D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992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4B7F57-D214-46E5-A923-44E7A4683D2F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0EBD10-7AB5-4458-B1B6-5BC52F96D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60078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D13126-70D8-4E87-88BA-DD5E246B3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2125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7AD6878-5956-4AFD-BB42-1CA941585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127938"/>
            <a:ext cx="360000" cy="3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A0429B-5FB7-44F7-A72B-21A0DA79C5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27938"/>
            <a:ext cx="360000" cy="3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4A23C8-0C90-4E50-89FF-FE7843C955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610415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382556-046B-44A5-AE13-17D31C4A63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0415"/>
            <a:ext cx="360000" cy="3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4501C77-29D2-426C-A3BA-C0DC6024C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270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0D5B110-65B7-4ED5-A25A-24F6673515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107682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FFB2C13-6A52-4178-B801-77B15BC438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35333"/>
            <a:ext cx="360000" cy="3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EDD3819-9F7A-4CCB-8F4A-FB04735FDB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635333"/>
            <a:ext cx="360000" cy="3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61E97F-1A8F-4026-80C7-B26A3A85FA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18967"/>
            <a:ext cx="360000" cy="3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336433A-B910-4585-8EED-B71102136B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620543"/>
            <a:ext cx="360000" cy="3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20B125-AF4C-43FB-B52C-4C27519F91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13148"/>
            <a:ext cx="360000" cy="3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C24CD6-732A-4587-8CC3-F01B034C8C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113148"/>
            <a:ext cx="360000" cy="36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AC9FA5-5D8B-4D7D-9E50-93EF62C39F6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35212"/>
            <a:ext cx="288000" cy="288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D7646B-888F-4EC1-8231-258B769452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6" y="5629489"/>
            <a:ext cx="288000" cy="288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83A03D-42C0-4226-B945-3F56AA9CC54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39" y="5629489"/>
            <a:ext cx="288000" cy="2880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7D1F05A7-FCC5-4469-AA24-05306959E515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3B3205-3DED-42FE-90CA-7959EDABBB6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67E871A-5FA4-47B3-A925-F8E62020AF4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36" y="600783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15033A8-1085-4F56-9317-DD760879CF6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3" y="5641370"/>
            <a:ext cx="288000" cy="288000"/>
          </a:xfrm>
          <a:prstGeom prst="rect">
            <a:avLst/>
          </a:prstGeom>
        </p:spPr>
      </p:pic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90714899-C417-42A0-B68E-4D6864AD758A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DFB787A6-FB42-43F4-8A57-F630B8F4286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42728"/>
            <a:ext cx="360000" cy="36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8375FBD-3F3F-4E8E-8114-BFF51B63741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142728"/>
            <a:ext cx="360000" cy="3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7C46B64-2A6F-4EA0-9480-AE7B761DCF1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3256C0C-DF78-40CC-ACDD-4DD9901B89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38FE3E9-8DBA-4A72-B7CB-B01470D108A2}"/>
              </a:ext>
            </a:extLst>
          </p:cNvPr>
          <p:cNvSpPr/>
          <p:nvPr/>
        </p:nvSpPr>
        <p:spPr>
          <a:xfrm>
            <a:off x="164559" y="1662381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3D07ED-81F7-4261-9A68-A869F908C95E}"/>
              </a:ext>
            </a:extLst>
          </p:cNvPr>
          <p:cNvSpPr txBox="1"/>
          <p:nvPr/>
        </p:nvSpPr>
        <p:spPr>
          <a:xfrm>
            <a:off x="134742" y="1647676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884035-4493-424D-B860-C6199A2469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8" y="1926277"/>
            <a:ext cx="169101" cy="169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3759B-3954-4A74-9718-C9DE1E2093F7}"/>
              </a:ext>
            </a:extLst>
          </p:cNvPr>
          <p:cNvSpPr txBox="1"/>
          <p:nvPr/>
        </p:nvSpPr>
        <p:spPr>
          <a:xfrm>
            <a:off x="369310" y="188519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DFFBE-A484-4842-85E4-0A072F0122CA}"/>
              </a:ext>
            </a:extLst>
          </p:cNvPr>
          <p:cNvSpPr txBox="1"/>
          <p:nvPr/>
        </p:nvSpPr>
        <p:spPr>
          <a:xfrm>
            <a:off x="164559" y="2107327"/>
            <a:ext cx="2835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2BC1F4-15E2-42C3-BA8A-FE058BEBFE2A}"/>
              </a:ext>
            </a:extLst>
          </p:cNvPr>
          <p:cNvSpPr txBox="1"/>
          <p:nvPr/>
        </p:nvSpPr>
        <p:spPr>
          <a:xfrm>
            <a:off x="168493" y="2572160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4A9895-7F7A-4FF8-9747-D6D77B5437DE}"/>
              </a:ext>
            </a:extLst>
          </p:cNvPr>
          <p:cNvSpPr txBox="1"/>
          <p:nvPr/>
        </p:nvSpPr>
        <p:spPr>
          <a:xfrm>
            <a:off x="1017043" y="2572994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F016A9-4A1C-4E08-912C-F4123DCE5912}"/>
              </a:ext>
            </a:extLst>
          </p:cNvPr>
          <p:cNvSpPr/>
          <p:nvPr/>
        </p:nvSpPr>
        <p:spPr>
          <a:xfrm>
            <a:off x="175411" y="2924697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76B95B-D6E7-4809-BEDD-FEF7A25B53F6}"/>
              </a:ext>
            </a:extLst>
          </p:cNvPr>
          <p:cNvSpPr txBox="1"/>
          <p:nvPr/>
        </p:nvSpPr>
        <p:spPr>
          <a:xfrm>
            <a:off x="145594" y="2909992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656ECC-746E-44F0-9271-446805CF41F3}"/>
              </a:ext>
            </a:extLst>
          </p:cNvPr>
          <p:cNvSpPr txBox="1"/>
          <p:nvPr/>
        </p:nvSpPr>
        <p:spPr>
          <a:xfrm>
            <a:off x="380162" y="3147512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17CC29C-5983-47FE-B964-FCCF7C37606E}"/>
              </a:ext>
            </a:extLst>
          </p:cNvPr>
          <p:cNvSpPr txBox="1"/>
          <p:nvPr/>
        </p:nvSpPr>
        <p:spPr>
          <a:xfrm>
            <a:off x="175411" y="3369643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3A9FD4-921B-4DED-985E-052DC441EF90}"/>
              </a:ext>
            </a:extLst>
          </p:cNvPr>
          <p:cNvSpPr txBox="1"/>
          <p:nvPr/>
        </p:nvSpPr>
        <p:spPr>
          <a:xfrm>
            <a:off x="107336" y="3824732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4AB40A-8940-4F8B-AF64-5169BAC0B931}"/>
              </a:ext>
            </a:extLst>
          </p:cNvPr>
          <p:cNvSpPr txBox="1"/>
          <p:nvPr/>
        </p:nvSpPr>
        <p:spPr>
          <a:xfrm>
            <a:off x="888260" y="3824732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2B729-E247-4209-A633-A34B9894A8A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37" y="3139430"/>
            <a:ext cx="1448201" cy="8146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E81B478-BAE4-4520-9524-3A08D450F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" y="3198952"/>
            <a:ext cx="169101" cy="16910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03E5B8E-5B8C-406B-B415-F252FCBEDD24}"/>
              </a:ext>
            </a:extLst>
          </p:cNvPr>
          <p:cNvSpPr/>
          <p:nvPr/>
        </p:nvSpPr>
        <p:spPr>
          <a:xfrm>
            <a:off x="5645730" y="1615916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B949FB-780A-4B8C-9007-98E9E25AB5A4}"/>
              </a:ext>
            </a:extLst>
          </p:cNvPr>
          <p:cNvSpPr txBox="1"/>
          <p:nvPr/>
        </p:nvSpPr>
        <p:spPr>
          <a:xfrm>
            <a:off x="5615913" y="160121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D4AD7B-1257-4FA1-BFBB-B16377EEA7F1}"/>
              </a:ext>
            </a:extLst>
          </p:cNvPr>
          <p:cNvSpPr txBox="1"/>
          <p:nvPr/>
        </p:nvSpPr>
        <p:spPr>
          <a:xfrm>
            <a:off x="5850481" y="1838731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14CC54-EC6A-4B7B-80E0-C9FB048A9CAC}"/>
              </a:ext>
            </a:extLst>
          </p:cNvPr>
          <p:cNvSpPr txBox="1"/>
          <p:nvPr/>
        </p:nvSpPr>
        <p:spPr>
          <a:xfrm>
            <a:off x="5645730" y="2060862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F4012E-F522-4F65-A4F9-FF846BF7D9DF}"/>
              </a:ext>
            </a:extLst>
          </p:cNvPr>
          <p:cNvSpPr txBox="1"/>
          <p:nvPr/>
        </p:nvSpPr>
        <p:spPr>
          <a:xfrm>
            <a:off x="5577655" y="2515951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EF4356-E9CA-4620-81BD-D2F2565BBD49}"/>
              </a:ext>
            </a:extLst>
          </p:cNvPr>
          <p:cNvSpPr txBox="1"/>
          <p:nvPr/>
        </p:nvSpPr>
        <p:spPr>
          <a:xfrm>
            <a:off x="6358579" y="2515951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0210C789-AFF8-4A3B-9879-2A83E09E3BC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56" y="1830649"/>
            <a:ext cx="1448201" cy="81461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192D851-06BD-4E7E-AC02-7837242BCA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1" y="1890171"/>
            <a:ext cx="169101" cy="16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ECF421-DE5E-45D6-B51F-E2D911F39D69}"/>
              </a:ext>
            </a:extLst>
          </p:cNvPr>
          <p:cNvSpPr txBox="1"/>
          <p:nvPr/>
        </p:nvSpPr>
        <p:spPr>
          <a:xfrm>
            <a:off x="4788024" y="5229200"/>
            <a:ext cx="23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大概是废案吧</a:t>
            </a:r>
          </a:p>
        </p:txBody>
      </p:sp>
    </p:spTree>
    <p:extLst>
      <p:ext uri="{BB962C8B-B14F-4D97-AF65-F5344CB8AC3E}">
        <p14:creationId xmlns:p14="http://schemas.microsoft.com/office/powerpoint/2010/main" val="36862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501</Words>
  <Application>Microsoft Office PowerPoint</Application>
  <PresentationFormat>全屏显示(4:3)</PresentationFormat>
  <Paragraphs>159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鲍屹伟</dc:creator>
  <cp:lastModifiedBy>鲍 屹伟</cp:lastModifiedBy>
  <cp:revision>35</cp:revision>
  <dcterms:created xsi:type="dcterms:W3CDTF">2019-04-30T12:18:35Z</dcterms:created>
  <dcterms:modified xsi:type="dcterms:W3CDTF">2019-05-06T07:56:29Z</dcterms:modified>
</cp:coreProperties>
</file>