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56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5A5A"/>
    <a:srgbClr val="808080"/>
    <a:srgbClr val="000000"/>
    <a:srgbClr val="428DFF"/>
    <a:srgbClr val="D9D9D9"/>
    <a:srgbClr val="F7BA81"/>
    <a:srgbClr val="D24532"/>
    <a:srgbClr val="D75A4A"/>
    <a:srgbClr val="639729"/>
    <a:srgbClr val="72A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16" autoAdjust="0"/>
    <p:restoredTop sz="94118" autoAdjust="0"/>
  </p:normalViewPr>
  <p:slideViewPr>
    <p:cSldViewPr>
      <p:cViewPr varScale="1">
        <p:scale>
          <a:sx n="107" d="100"/>
          <a:sy n="107" d="100"/>
        </p:scale>
        <p:origin x="108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340030-95B4-49AE-8069-5CBD95754356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B6A14-1C49-4289-B485-CA955A50C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364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B6A14-1C49-4289-B485-CA955A50C7A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725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B6A14-1C49-4289-B485-CA955A50C7A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655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jp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4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39.png"/><Relationship Id="rId3" Type="http://schemas.openxmlformats.org/officeDocument/2006/relationships/image" Target="../media/image27.png"/><Relationship Id="rId7" Type="http://schemas.openxmlformats.org/officeDocument/2006/relationships/image" Target="../media/image21.png"/><Relationship Id="rId12" Type="http://schemas.openxmlformats.org/officeDocument/2006/relationships/image" Target="../media/image3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37.png"/><Relationship Id="rId5" Type="http://schemas.openxmlformats.org/officeDocument/2006/relationships/image" Target="../media/image33.jpe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tmp"/><Relationship Id="rId3" Type="http://schemas.openxmlformats.org/officeDocument/2006/relationships/image" Target="../media/image27.png"/><Relationship Id="rId7" Type="http://schemas.openxmlformats.org/officeDocument/2006/relationships/image" Target="../media/image33.jpeg"/><Relationship Id="rId12" Type="http://schemas.openxmlformats.org/officeDocument/2006/relationships/image" Target="../media/image41.tm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29.png"/><Relationship Id="rId5" Type="http://schemas.openxmlformats.org/officeDocument/2006/relationships/image" Target="../media/image21.png"/><Relationship Id="rId10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7.png"/><Relationship Id="rId14" Type="http://schemas.openxmlformats.org/officeDocument/2006/relationships/image" Target="../media/image43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6.png"/><Relationship Id="rId3" Type="http://schemas.openxmlformats.org/officeDocument/2006/relationships/image" Target="../media/image1.png"/><Relationship Id="rId21" Type="http://schemas.openxmlformats.org/officeDocument/2006/relationships/image" Target="../media/image28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27.png"/><Relationship Id="rId25" Type="http://schemas.openxmlformats.org/officeDocument/2006/relationships/image" Target="../media/image33.jpe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18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17.png"/><Relationship Id="rId10" Type="http://schemas.openxmlformats.org/officeDocument/2006/relationships/image" Target="../media/image8.png"/><Relationship Id="rId19" Type="http://schemas.openxmlformats.org/officeDocument/2006/relationships/image" Target="../media/image4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B09E8B5-FD08-4396-A948-5B960466CD97}"/>
              </a:ext>
            </a:extLst>
          </p:cNvPr>
          <p:cNvSpPr/>
          <p:nvPr/>
        </p:nvSpPr>
        <p:spPr>
          <a:xfrm>
            <a:off x="153707" y="439405"/>
            <a:ext cx="324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3589E8-AEA2-4DBD-BD52-FEA2508CC8F8}"/>
              </a:ext>
            </a:extLst>
          </p:cNvPr>
          <p:cNvSpPr/>
          <p:nvPr/>
        </p:nvSpPr>
        <p:spPr>
          <a:xfrm>
            <a:off x="165528" y="439405"/>
            <a:ext cx="3218296" cy="584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27DB903-15DD-42AC-A7EE-912803534924}"/>
              </a:ext>
            </a:extLst>
          </p:cNvPr>
          <p:cNvCxnSpPr/>
          <p:nvPr/>
        </p:nvCxnSpPr>
        <p:spPr>
          <a:xfrm>
            <a:off x="153707" y="1015469"/>
            <a:ext cx="32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73CB5DFF-E96D-481C-8701-1F65472DA586}"/>
              </a:ext>
            </a:extLst>
          </p:cNvPr>
          <p:cNvSpPr txBox="1"/>
          <p:nvPr/>
        </p:nvSpPr>
        <p:spPr>
          <a:xfrm>
            <a:off x="0" y="580038"/>
            <a:ext cx="337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小程序顶部栏及系统通知栏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DC4B594-D9AE-45A7-93F2-85257B2792B9}"/>
              </a:ext>
            </a:extLst>
          </p:cNvPr>
          <p:cNvSpPr/>
          <p:nvPr/>
        </p:nvSpPr>
        <p:spPr>
          <a:xfrm>
            <a:off x="165528" y="1026014"/>
            <a:ext cx="3218296" cy="584401"/>
          </a:xfrm>
          <a:prstGeom prst="rect">
            <a:avLst/>
          </a:prstGeom>
          <a:solidFill>
            <a:srgbClr val="FAFAF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0EDA026-FB5B-4CE5-9DE1-44DD9CAE42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808" y="829329"/>
            <a:ext cx="360000" cy="36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969F282-07CE-418B-B081-4A8C244912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844" y="830671"/>
            <a:ext cx="360000" cy="360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9F51D40-E3B7-4129-A631-E4EA65290EF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808" y="3356484"/>
            <a:ext cx="360000" cy="36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F9D5190-5757-426B-8CD1-56EA65A9E81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843" y="3356484"/>
            <a:ext cx="360000" cy="3600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6B8C025-537F-443C-BCF4-7328267B8DD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808" y="1838961"/>
            <a:ext cx="360000" cy="360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AFC41C4-5C25-412F-B591-7172DB7BA15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844" y="1838961"/>
            <a:ext cx="360000" cy="3600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1689A2D-B0F0-471A-8ACB-201B9FD0608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844" y="1334816"/>
            <a:ext cx="360000" cy="3600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F3441D7-9141-478A-814D-C57696CAD39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808" y="1336228"/>
            <a:ext cx="360000" cy="3600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417FCE7-68B4-427A-92E0-70292805B50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843" y="3863879"/>
            <a:ext cx="360000" cy="3600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1F6E507B-7424-4C21-91EF-E7E8AEA2C74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808" y="3863879"/>
            <a:ext cx="360000" cy="3600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38EB9462-31DA-4000-BC51-5D8680875DB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843" y="2847513"/>
            <a:ext cx="360000" cy="3600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8EC93F4C-1E3B-40C1-8624-1CC122B99438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808" y="2849089"/>
            <a:ext cx="360000" cy="3600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F8C958E-BCFF-42EE-A98E-4CFA294F9F46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843" y="2341694"/>
            <a:ext cx="360000" cy="3600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E5636D95-43A6-472B-90F0-CCE27DB00D3D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808" y="2341694"/>
            <a:ext cx="360000" cy="36000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9372D978-3B07-40FD-A201-B58D58E1FEE4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880" y="829329"/>
            <a:ext cx="360000" cy="360000"/>
          </a:xfrm>
          <a:prstGeom prst="rect">
            <a:avLst/>
          </a:prstGeom>
        </p:spPr>
      </p:pic>
      <p:sp>
        <p:nvSpPr>
          <p:cNvPr id="33" name="流程图: 终止 32">
            <a:extLst>
              <a:ext uri="{FF2B5EF4-FFF2-40B4-BE49-F238E27FC236}">
                <a16:creationId xmlns:a16="http://schemas.microsoft.com/office/drawing/2014/main" id="{F13FC014-B56B-4099-9465-60FC9DD347C6}"/>
              </a:ext>
            </a:extLst>
          </p:cNvPr>
          <p:cNvSpPr/>
          <p:nvPr/>
        </p:nvSpPr>
        <p:spPr>
          <a:xfrm>
            <a:off x="332968" y="1141009"/>
            <a:ext cx="2438832" cy="360000"/>
          </a:xfrm>
          <a:prstGeom prst="flowChartTerminator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8CC65357-51B3-4C2E-8A10-BA5043CDB4BA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843" y="4371274"/>
            <a:ext cx="360000" cy="36000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5D5879AE-49E2-451F-830D-7E960889096F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808" y="4371274"/>
            <a:ext cx="360000" cy="3600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0B9B885E-4B3E-49DE-8EE9-797E112FCD03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812" y="1138214"/>
            <a:ext cx="360000" cy="3600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7323187D-333F-4E02-86FD-8B116990A7D1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24" y="1178270"/>
            <a:ext cx="288000" cy="288000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B325DDEA-1859-42B3-814D-2C907CF96051}"/>
              </a:ext>
            </a:extLst>
          </p:cNvPr>
          <p:cNvSpPr/>
          <p:nvPr/>
        </p:nvSpPr>
        <p:spPr>
          <a:xfrm>
            <a:off x="171797" y="1714795"/>
            <a:ext cx="3218296" cy="2115206"/>
          </a:xfrm>
          <a:prstGeom prst="rect">
            <a:avLst/>
          </a:prstGeom>
          <a:solidFill>
            <a:srgbClr val="F8F8FA"/>
          </a:solidFill>
          <a:ln>
            <a:noFill/>
          </a:ln>
          <a:effectLst>
            <a:outerShdw blurRad="50800" dist="38100" dir="5400000" sx="98000" sy="98000" algn="t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37E6FA5-0E4B-4CA9-B369-109BF58BFDA0}"/>
              </a:ext>
            </a:extLst>
          </p:cNvPr>
          <p:cNvSpPr txBox="1"/>
          <p:nvPr/>
        </p:nvSpPr>
        <p:spPr>
          <a:xfrm>
            <a:off x="306592" y="3052031"/>
            <a:ext cx="1988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这是招募的示例标题</a:t>
            </a: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740BC7F-6BC8-4B49-92C4-4B4D9661F4F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28" y="3329447"/>
            <a:ext cx="169101" cy="169101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89C89E1B-1FDE-4FD4-9B62-E434B2EA889E}"/>
              </a:ext>
            </a:extLst>
          </p:cNvPr>
          <p:cNvSpPr txBox="1"/>
          <p:nvPr/>
        </p:nvSpPr>
        <p:spPr>
          <a:xfrm>
            <a:off x="329930" y="3288366"/>
            <a:ext cx="1142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4D4D4D"/>
                </a:solidFill>
              </a:rPr>
              <a:t>Username</a:t>
            </a:r>
            <a:endParaRPr lang="zh-CN" altLang="en-US" sz="1050" dirty="0">
              <a:solidFill>
                <a:srgbClr val="4D4D4D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38C2D13-C771-40FB-8911-61385C99C853}"/>
              </a:ext>
            </a:extLst>
          </p:cNvPr>
          <p:cNvSpPr txBox="1"/>
          <p:nvPr/>
        </p:nvSpPr>
        <p:spPr>
          <a:xfrm>
            <a:off x="3068633" y="3288366"/>
            <a:ext cx="467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3/5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A98AB73-CCBB-4FBE-A52F-665B0D447E0E}"/>
              </a:ext>
            </a:extLst>
          </p:cNvPr>
          <p:cNvSpPr txBox="1"/>
          <p:nvPr/>
        </p:nvSpPr>
        <p:spPr>
          <a:xfrm>
            <a:off x="2696259" y="3081803"/>
            <a:ext cx="772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2019/05/30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002FD643-6108-4A20-AB3B-7E48B12B2288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4629" y="3121075"/>
            <a:ext cx="169200" cy="169200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F0F6BC76-B3B7-41BB-B39A-460DA391C664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" t="22082" r="-1473" b="22755"/>
          <a:stretch/>
        </p:blipFill>
        <p:spPr>
          <a:xfrm>
            <a:off x="160945" y="2006373"/>
            <a:ext cx="3280973" cy="1008808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076FAE70-7E9C-4165-A1A6-F51052D6D7A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700" y="3118054"/>
            <a:ext cx="159411" cy="159411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6627B534-8E90-465A-8449-FE0FCC696603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986" y="3330561"/>
            <a:ext cx="158400" cy="158400"/>
          </a:xfrm>
          <a:prstGeom prst="rect">
            <a:avLst/>
          </a:prstGeom>
        </p:spPr>
      </p:pic>
      <p:sp>
        <p:nvSpPr>
          <p:cNvPr id="62" name="流程图: 终止 61">
            <a:extLst>
              <a:ext uri="{FF2B5EF4-FFF2-40B4-BE49-F238E27FC236}">
                <a16:creationId xmlns:a16="http://schemas.microsoft.com/office/drawing/2014/main" id="{51C3F3AC-7A57-4078-A1C3-6151E0E95777}"/>
              </a:ext>
            </a:extLst>
          </p:cNvPr>
          <p:cNvSpPr/>
          <p:nvPr/>
        </p:nvSpPr>
        <p:spPr>
          <a:xfrm>
            <a:off x="192529" y="3572330"/>
            <a:ext cx="576293" cy="144000"/>
          </a:xfrm>
          <a:prstGeom prst="flowChartTerminator">
            <a:avLst/>
          </a:prstGeom>
          <a:solidFill>
            <a:srgbClr val="F7BA81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4" name="流程图: 终止 63">
            <a:extLst>
              <a:ext uri="{FF2B5EF4-FFF2-40B4-BE49-F238E27FC236}">
                <a16:creationId xmlns:a16="http://schemas.microsoft.com/office/drawing/2014/main" id="{76E0E07A-503D-40AC-A879-0E6C4F0BBC95}"/>
              </a:ext>
            </a:extLst>
          </p:cNvPr>
          <p:cNvSpPr/>
          <p:nvPr/>
        </p:nvSpPr>
        <p:spPr>
          <a:xfrm>
            <a:off x="873866" y="3572329"/>
            <a:ext cx="868495" cy="144000"/>
          </a:xfrm>
          <a:prstGeom prst="flowChartTerminator">
            <a:avLst/>
          </a:prstGeom>
          <a:solidFill>
            <a:srgbClr val="F7BA81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tag11111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5" name="流程图: 终止 64">
            <a:extLst>
              <a:ext uri="{FF2B5EF4-FFF2-40B4-BE49-F238E27FC236}">
                <a16:creationId xmlns:a16="http://schemas.microsoft.com/office/drawing/2014/main" id="{7DBC94F1-E5CD-4D8C-A2D6-4C4C8D9192B0}"/>
              </a:ext>
            </a:extLst>
          </p:cNvPr>
          <p:cNvSpPr/>
          <p:nvPr/>
        </p:nvSpPr>
        <p:spPr>
          <a:xfrm>
            <a:off x="1847405" y="3572330"/>
            <a:ext cx="576293" cy="144000"/>
          </a:xfrm>
          <a:prstGeom prst="flowChartTerminator">
            <a:avLst/>
          </a:prstGeom>
          <a:solidFill>
            <a:srgbClr val="F7BA81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17861D75-BD89-40DF-AE2A-A3D8A0D6268B}"/>
              </a:ext>
            </a:extLst>
          </p:cNvPr>
          <p:cNvSpPr/>
          <p:nvPr/>
        </p:nvSpPr>
        <p:spPr>
          <a:xfrm>
            <a:off x="182649" y="3863879"/>
            <a:ext cx="3218296" cy="1825556"/>
          </a:xfrm>
          <a:prstGeom prst="rect">
            <a:avLst/>
          </a:prstGeom>
          <a:solidFill>
            <a:srgbClr val="F8F8FA"/>
          </a:solidFill>
          <a:ln>
            <a:noFill/>
          </a:ln>
          <a:effectLst>
            <a:outerShdw blurRad="50800" dist="38100" dir="5400000" sx="98000" sy="98000" algn="t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FE26D5F0-94A9-4E41-B3B0-EB191CF66540}"/>
              </a:ext>
            </a:extLst>
          </p:cNvPr>
          <p:cNvSpPr txBox="1"/>
          <p:nvPr/>
        </p:nvSpPr>
        <p:spPr>
          <a:xfrm>
            <a:off x="317444" y="4911465"/>
            <a:ext cx="1988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这是招募的示例标题</a:t>
            </a:r>
          </a:p>
        </p:txBody>
      </p:sp>
      <p:pic>
        <p:nvPicPr>
          <p:cNvPr id="79" name="图片 78">
            <a:extLst>
              <a:ext uri="{FF2B5EF4-FFF2-40B4-BE49-F238E27FC236}">
                <a16:creationId xmlns:a16="http://schemas.microsoft.com/office/drawing/2014/main" id="{120FEF61-32D2-4B9A-9E3E-7200DE0E321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80" y="5188881"/>
            <a:ext cx="169101" cy="169101"/>
          </a:xfrm>
          <a:prstGeom prst="rect">
            <a:avLst/>
          </a:prstGeom>
        </p:spPr>
      </p:pic>
      <p:sp>
        <p:nvSpPr>
          <p:cNvPr id="80" name="文本框 79">
            <a:extLst>
              <a:ext uri="{FF2B5EF4-FFF2-40B4-BE49-F238E27FC236}">
                <a16:creationId xmlns:a16="http://schemas.microsoft.com/office/drawing/2014/main" id="{882C2902-02CC-4D8F-825F-57AFFAA58B1F}"/>
              </a:ext>
            </a:extLst>
          </p:cNvPr>
          <p:cNvSpPr txBox="1"/>
          <p:nvPr/>
        </p:nvSpPr>
        <p:spPr>
          <a:xfrm>
            <a:off x="340782" y="5147800"/>
            <a:ext cx="1142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4D4D4D"/>
                </a:solidFill>
              </a:rPr>
              <a:t>Username</a:t>
            </a:r>
            <a:endParaRPr lang="zh-CN" altLang="en-US" sz="1050" dirty="0">
              <a:solidFill>
                <a:srgbClr val="4D4D4D"/>
              </a:solidFill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F55950F0-848C-4D0C-A395-A5C561751960}"/>
              </a:ext>
            </a:extLst>
          </p:cNvPr>
          <p:cNvSpPr txBox="1"/>
          <p:nvPr/>
        </p:nvSpPr>
        <p:spPr>
          <a:xfrm>
            <a:off x="3077812" y="5168459"/>
            <a:ext cx="467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3/5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9958E5B8-D4FE-459F-A290-A7F496F4EADB}"/>
              </a:ext>
            </a:extLst>
          </p:cNvPr>
          <p:cNvSpPr txBox="1"/>
          <p:nvPr/>
        </p:nvSpPr>
        <p:spPr>
          <a:xfrm>
            <a:off x="2707111" y="4941237"/>
            <a:ext cx="772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2019/05/30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9E3C3661-5C8A-4535-B724-F030F83315F0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5481" y="4980509"/>
            <a:ext cx="169200" cy="169200"/>
          </a:xfrm>
          <a:prstGeom prst="rect">
            <a:avLst/>
          </a:prstGeom>
        </p:spPr>
      </p:pic>
      <p:pic>
        <p:nvPicPr>
          <p:cNvPr id="84" name="图片 83">
            <a:extLst>
              <a:ext uri="{FF2B5EF4-FFF2-40B4-BE49-F238E27FC236}">
                <a16:creationId xmlns:a16="http://schemas.microsoft.com/office/drawing/2014/main" id="{3F612FF9-CF23-43ED-A056-AD78E5782A58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" t="22082" r="-1473" b="22755"/>
          <a:stretch/>
        </p:blipFill>
        <p:spPr>
          <a:xfrm>
            <a:off x="171797" y="3865807"/>
            <a:ext cx="3280973" cy="1008808"/>
          </a:xfrm>
          <a:prstGeom prst="rect">
            <a:avLst/>
          </a:prstGeom>
        </p:spPr>
      </p:pic>
      <p:pic>
        <p:nvPicPr>
          <p:cNvPr id="85" name="图片 84">
            <a:extLst>
              <a:ext uri="{FF2B5EF4-FFF2-40B4-BE49-F238E27FC236}">
                <a16:creationId xmlns:a16="http://schemas.microsoft.com/office/drawing/2014/main" id="{EE40D63E-8C3B-40CE-859F-A951B7428D0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552" y="4977488"/>
            <a:ext cx="159411" cy="159411"/>
          </a:xfrm>
          <a:prstGeom prst="rect">
            <a:avLst/>
          </a:prstGeom>
        </p:spPr>
      </p:pic>
      <p:pic>
        <p:nvPicPr>
          <p:cNvPr id="86" name="图片 85">
            <a:extLst>
              <a:ext uri="{FF2B5EF4-FFF2-40B4-BE49-F238E27FC236}">
                <a16:creationId xmlns:a16="http://schemas.microsoft.com/office/drawing/2014/main" id="{7651517C-BDB5-4BC9-BC9D-4AE81586B13A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38" y="5189995"/>
            <a:ext cx="158400" cy="158400"/>
          </a:xfrm>
          <a:prstGeom prst="rect">
            <a:avLst/>
          </a:prstGeom>
        </p:spPr>
      </p:pic>
      <p:sp>
        <p:nvSpPr>
          <p:cNvPr id="87" name="流程图: 终止 86">
            <a:extLst>
              <a:ext uri="{FF2B5EF4-FFF2-40B4-BE49-F238E27FC236}">
                <a16:creationId xmlns:a16="http://schemas.microsoft.com/office/drawing/2014/main" id="{DF7B1F94-A6A0-4153-BB54-4AD09D2E3B1B}"/>
              </a:ext>
            </a:extLst>
          </p:cNvPr>
          <p:cNvSpPr/>
          <p:nvPr/>
        </p:nvSpPr>
        <p:spPr>
          <a:xfrm>
            <a:off x="203381" y="5431764"/>
            <a:ext cx="576293" cy="144000"/>
          </a:xfrm>
          <a:prstGeom prst="flowChartTerminator">
            <a:avLst/>
          </a:prstGeom>
          <a:solidFill>
            <a:srgbClr val="F7BA81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8" name="流程图: 终止 87">
            <a:extLst>
              <a:ext uri="{FF2B5EF4-FFF2-40B4-BE49-F238E27FC236}">
                <a16:creationId xmlns:a16="http://schemas.microsoft.com/office/drawing/2014/main" id="{8824CC57-9373-4792-808F-2B33B3141AF0}"/>
              </a:ext>
            </a:extLst>
          </p:cNvPr>
          <p:cNvSpPr/>
          <p:nvPr/>
        </p:nvSpPr>
        <p:spPr>
          <a:xfrm>
            <a:off x="884718" y="5431763"/>
            <a:ext cx="868495" cy="144000"/>
          </a:xfrm>
          <a:prstGeom prst="flowChartTerminator">
            <a:avLst/>
          </a:prstGeom>
          <a:solidFill>
            <a:srgbClr val="F7BA81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tag11111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9" name="流程图: 终止 88">
            <a:extLst>
              <a:ext uri="{FF2B5EF4-FFF2-40B4-BE49-F238E27FC236}">
                <a16:creationId xmlns:a16="http://schemas.microsoft.com/office/drawing/2014/main" id="{CFD7DE09-932A-4FD8-9183-BBCB42C57DCD}"/>
              </a:ext>
            </a:extLst>
          </p:cNvPr>
          <p:cNvSpPr/>
          <p:nvPr/>
        </p:nvSpPr>
        <p:spPr>
          <a:xfrm>
            <a:off x="1858257" y="5431764"/>
            <a:ext cx="576293" cy="144000"/>
          </a:xfrm>
          <a:prstGeom prst="flowChartTerminator">
            <a:avLst/>
          </a:prstGeom>
          <a:solidFill>
            <a:srgbClr val="F7BA81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EFCC9A07-C873-4136-A2A4-D5AA5E5EE890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240" y="4374885"/>
            <a:ext cx="360000" cy="360000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01DA9253-C458-4610-B68A-15A47F37A3B5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808" y="4879193"/>
            <a:ext cx="360000" cy="360000"/>
          </a:xfrm>
          <a:prstGeom prst="rect">
            <a:avLst/>
          </a:prstGeom>
        </p:spPr>
      </p:pic>
      <p:pic>
        <p:nvPicPr>
          <p:cNvPr id="92" name="图片 91">
            <a:extLst>
              <a:ext uri="{FF2B5EF4-FFF2-40B4-BE49-F238E27FC236}">
                <a16:creationId xmlns:a16="http://schemas.microsoft.com/office/drawing/2014/main" id="{9B32DC0C-05A9-45ED-AB89-CEA0C42360F7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843" y="4874876"/>
            <a:ext cx="360000" cy="360000"/>
          </a:xfrm>
          <a:prstGeom prst="rect">
            <a:avLst/>
          </a:prstGeom>
        </p:spPr>
      </p:pic>
      <p:pic>
        <p:nvPicPr>
          <p:cNvPr id="95" name="图片 94">
            <a:extLst>
              <a:ext uri="{FF2B5EF4-FFF2-40B4-BE49-F238E27FC236}">
                <a16:creationId xmlns:a16="http://schemas.microsoft.com/office/drawing/2014/main" id="{5044E418-D462-4F47-A4A1-DD9D905B167F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521" y="5386975"/>
            <a:ext cx="360000" cy="360000"/>
          </a:xfrm>
          <a:prstGeom prst="rect">
            <a:avLst/>
          </a:prstGeom>
        </p:spPr>
      </p:pic>
      <p:pic>
        <p:nvPicPr>
          <p:cNvPr id="97" name="图片 96">
            <a:extLst>
              <a:ext uri="{FF2B5EF4-FFF2-40B4-BE49-F238E27FC236}">
                <a16:creationId xmlns:a16="http://schemas.microsoft.com/office/drawing/2014/main" id="{9550A292-F959-4307-BCB7-8F58DC30F2CC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808" y="5386975"/>
            <a:ext cx="360000" cy="3600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A445F6D-FF38-4C12-968B-5284049C5637}"/>
              </a:ext>
            </a:extLst>
          </p:cNvPr>
          <p:cNvSpPr/>
          <p:nvPr/>
        </p:nvSpPr>
        <p:spPr>
          <a:xfrm>
            <a:off x="153707" y="5623195"/>
            <a:ext cx="3218296" cy="564806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5E13770-D443-4B0D-A157-AAE022F9FA68}"/>
              </a:ext>
            </a:extLst>
          </p:cNvPr>
          <p:cNvSpPr txBox="1"/>
          <p:nvPr/>
        </p:nvSpPr>
        <p:spPr>
          <a:xfrm>
            <a:off x="332967" y="5922473"/>
            <a:ext cx="504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rgbClr val="428D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首页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23E677B-DD89-4379-AE41-173B8A69AEE4}"/>
              </a:ext>
            </a:extLst>
          </p:cNvPr>
          <p:cNvSpPr txBox="1"/>
          <p:nvPr/>
        </p:nvSpPr>
        <p:spPr>
          <a:xfrm>
            <a:off x="2664228" y="5891777"/>
            <a:ext cx="504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我的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B8C2F81C-89C8-49F3-8919-1D9FF343FE2D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256" y="5661046"/>
            <a:ext cx="252000" cy="252000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B6E6EBCA-A909-43BA-828B-802C601719B8}"/>
              </a:ext>
            </a:extLst>
          </p:cNvPr>
          <p:cNvSpPr txBox="1"/>
          <p:nvPr/>
        </p:nvSpPr>
        <p:spPr>
          <a:xfrm>
            <a:off x="1115387" y="5916938"/>
            <a:ext cx="504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发布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90464B9-740B-49BB-8A4B-3C99A18F78AE}"/>
              </a:ext>
            </a:extLst>
          </p:cNvPr>
          <p:cNvSpPr txBox="1"/>
          <p:nvPr/>
        </p:nvSpPr>
        <p:spPr>
          <a:xfrm>
            <a:off x="1897807" y="5913046"/>
            <a:ext cx="504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申请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CD288DF6-AA36-4C65-B4EE-864285C511ED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45" y="5666555"/>
            <a:ext cx="252000" cy="252000"/>
          </a:xfrm>
          <a:prstGeom prst="rect">
            <a:avLst/>
          </a:prstGeom>
        </p:spPr>
      </p:pic>
      <p:pic>
        <p:nvPicPr>
          <p:cNvPr id="93" name="图片 92">
            <a:extLst>
              <a:ext uri="{FF2B5EF4-FFF2-40B4-BE49-F238E27FC236}">
                <a16:creationId xmlns:a16="http://schemas.microsoft.com/office/drawing/2014/main" id="{3513E5C4-A89F-4A4B-9DBA-BC2F1B039E3E}"/>
              </a:ext>
            </a:extLst>
          </p:cNvPr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267" y="5670473"/>
            <a:ext cx="252000" cy="252000"/>
          </a:xfrm>
          <a:prstGeom prst="rect">
            <a:avLst/>
          </a:prstGeom>
        </p:spPr>
      </p:pic>
      <p:pic>
        <p:nvPicPr>
          <p:cNvPr id="98" name="图片 97">
            <a:extLst>
              <a:ext uri="{FF2B5EF4-FFF2-40B4-BE49-F238E27FC236}">
                <a16:creationId xmlns:a16="http://schemas.microsoft.com/office/drawing/2014/main" id="{CF1ADAC6-2CF9-4AD8-A33A-D9F6F6AB1A68}"/>
              </a:ext>
            </a:extLst>
          </p:cNvPr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87" y="5670473"/>
            <a:ext cx="252000" cy="252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DEE1B69-0024-4728-8815-036A120CECA9}"/>
              </a:ext>
            </a:extLst>
          </p:cNvPr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386" y="5219291"/>
            <a:ext cx="360000" cy="360000"/>
          </a:xfrm>
          <a:prstGeom prst="rect">
            <a:avLst/>
          </a:prstGeom>
        </p:spPr>
      </p:pic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21FB2E11-EBBA-40D2-A9FB-62F1CC4BB685}"/>
              </a:ext>
            </a:extLst>
          </p:cNvPr>
          <p:cNvCxnSpPr/>
          <p:nvPr/>
        </p:nvCxnSpPr>
        <p:spPr>
          <a:xfrm>
            <a:off x="153707" y="1970415"/>
            <a:ext cx="32472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9ADDD9EA-D849-459B-96F5-32956ACE9841}"/>
              </a:ext>
            </a:extLst>
          </p:cNvPr>
          <p:cNvSpPr txBox="1"/>
          <p:nvPr/>
        </p:nvSpPr>
        <p:spPr>
          <a:xfrm>
            <a:off x="162740" y="1695945"/>
            <a:ext cx="1189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428D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时间排序</a:t>
            </a:r>
          </a:p>
        </p:txBody>
      </p:sp>
      <p:pic>
        <p:nvPicPr>
          <p:cNvPr id="103" name="图片 102">
            <a:extLst>
              <a:ext uri="{FF2B5EF4-FFF2-40B4-BE49-F238E27FC236}">
                <a16:creationId xmlns:a16="http://schemas.microsoft.com/office/drawing/2014/main" id="{8C683999-35FB-4C0A-86F3-490430938981}"/>
              </a:ext>
            </a:extLst>
          </p:cNvPr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3866" y="1778870"/>
            <a:ext cx="128324" cy="12832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12A1AAB-53B3-4873-8DD1-D59A5539D633}"/>
              </a:ext>
            </a:extLst>
          </p:cNvPr>
          <p:cNvSpPr txBox="1"/>
          <p:nvPr/>
        </p:nvSpPr>
        <p:spPr>
          <a:xfrm>
            <a:off x="3609276" y="-2253"/>
            <a:ext cx="3293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首页设计稿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A5198A5D-A6D1-43F6-984E-3A11EE403862}"/>
              </a:ext>
            </a:extLst>
          </p:cNvPr>
          <p:cNvSpPr/>
          <p:nvPr/>
        </p:nvSpPr>
        <p:spPr>
          <a:xfrm>
            <a:off x="3802928" y="431068"/>
            <a:ext cx="324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8A2F7FD0-05E5-4F1D-961A-AA94BB0D1135}"/>
              </a:ext>
            </a:extLst>
          </p:cNvPr>
          <p:cNvSpPr/>
          <p:nvPr/>
        </p:nvSpPr>
        <p:spPr>
          <a:xfrm>
            <a:off x="3814749" y="431068"/>
            <a:ext cx="3218296" cy="584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B8D0C7FB-4B70-416E-A2BA-CFC283CCE808}"/>
              </a:ext>
            </a:extLst>
          </p:cNvPr>
          <p:cNvCxnSpPr/>
          <p:nvPr/>
        </p:nvCxnSpPr>
        <p:spPr>
          <a:xfrm>
            <a:off x="3802928" y="1007132"/>
            <a:ext cx="32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CBF270CF-2438-4EF3-96FE-31F56877B766}"/>
              </a:ext>
            </a:extLst>
          </p:cNvPr>
          <p:cNvSpPr txBox="1"/>
          <p:nvPr/>
        </p:nvSpPr>
        <p:spPr>
          <a:xfrm>
            <a:off x="3649221" y="571701"/>
            <a:ext cx="337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小程序顶部栏及系统通知栏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453F387E-4188-42A6-BC71-74B385312588}"/>
              </a:ext>
            </a:extLst>
          </p:cNvPr>
          <p:cNvSpPr/>
          <p:nvPr/>
        </p:nvSpPr>
        <p:spPr>
          <a:xfrm>
            <a:off x="3814749" y="1017677"/>
            <a:ext cx="3218296" cy="584401"/>
          </a:xfrm>
          <a:prstGeom prst="rect">
            <a:avLst/>
          </a:prstGeom>
          <a:solidFill>
            <a:srgbClr val="FAFAF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2" name="流程图: 终止 101">
            <a:extLst>
              <a:ext uri="{FF2B5EF4-FFF2-40B4-BE49-F238E27FC236}">
                <a16:creationId xmlns:a16="http://schemas.microsoft.com/office/drawing/2014/main" id="{07B7069A-10AE-4307-BEC0-62F241A89842}"/>
              </a:ext>
            </a:extLst>
          </p:cNvPr>
          <p:cNvSpPr/>
          <p:nvPr/>
        </p:nvSpPr>
        <p:spPr>
          <a:xfrm>
            <a:off x="3982189" y="1132672"/>
            <a:ext cx="2438832" cy="360000"/>
          </a:xfrm>
          <a:prstGeom prst="flowChartTerminator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4" name="图片 103">
            <a:extLst>
              <a:ext uri="{FF2B5EF4-FFF2-40B4-BE49-F238E27FC236}">
                <a16:creationId xmlns:a16="http://schemas.microsoft.com/office/drawing/2014/main" id="{EDB5D999-57FA-4FF1-9B17-83A37C3DBE46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033" y="1129877"/>
            <a:ext cx="360000" cy="360000"/>
          </a:xfrm>
          <a:prstGeom prst="rect">
            <a:avLst/>
          </a:prstGeom>
        </p:spPr>
      </p:pic>
      <p:pic>
        <p:nvPicPr>
          <p:cNvPr id="105" name="图片 104">
            <a:extLst>
              <a:ext uri="{FF2B5EF4-FFF2-40B4-BE49-F238E27FC236}">
                <a16:creationId xmlns:a16="http://schemas.microsoft.com/office/drawing/2014/main" id="{AA2B4511-CBEC-4206-A44D-D59FD7D5C22D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245" y="1169933"/>
            <a:ext cx="288000" cy="288000"/>
          </a:xfrm>
          <a:prstGeom prst="rect">
            <a:avLst/>
          </a:prstGeom>
        </p:spPr>
      </p:pic>
      <p:sp>
        <p:nvSpPr>
          <p:cNvPr id="106" name="矩形 105">
            <a:extLst>
              <a:ext uri="{FF2B5EF4-FFF2-40B4-BE49-F238E27FC236}">
                <a16:creationId xmlns:a16="http://schemas.microsoft.com/office/drawing/2014/main" id="{C3EE26E3-607E-40F9-B0C6-27CBBB75A611}"/>
              </a:ext>
            </a:extLst>
          </p:cNvPr>
          <p:cNvSpPr/>
          <p:nvPr/>
        </p:nvSpPr>
        <p:spPr>
          <a:xfrm>
            <a:off x="3821018" y="1706458"/>
            <a:ext cx="3218296" cy="2115206"/>
          </a:xfrm>
          <a:prstGeom prst="rect">
            <a:avLst/>
          </a:prstGeom>
          <a:solidFill>
            <a:srgbClr val="F8F8FA"/>
          </a:solidFill>
          <a:ln>
            <a:noFill/>
          </a:ln>
          <a:effectLst>
            <a:outerShdw blurRad="50800" dist="38100" dir="5400000" sx="98000" sy="98000" algn="t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6B299576-8BB1-4521-83A9-91C3FC1DEC81}"/>
              </a:ext>
            </a:extLst>
          </p:cNvPr>
          <p:cNvSpPr txBox="1"/>
          <p:nvPr/>
        </p:nvSpPr>
        <p:spPr>
          <a:xfrm>
            <a:off x="3955813" y="3043694"/>
            <a:ext cx="1988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这是招募的示例标题</a:t>
            </a:r>
          </a:p>
        </p:txBody>
      </p:sp>
      <p:pic>
        <p:nvPicPr>
          <p:cNvPr id="108" name="图片 107">
            <a:extLst>
              <a:ext uri="{FF2B5EF4-FFF2-40B4-BE49-F238E27FC236}">
                <a16:creationId xmlns:a16="http://schemas.microsoft.com/office/drawing/2014/main" id="{5FC71C73-D0CA-46A9-B299-DAA274A6612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949" y="3321110"/>
            <a:ext cx="169101" cy="169101"/>
          </a:xfrm>
          <a:prstGeom prst="rect">
            <a:avLst/>
          </a:prstGeom>
        </p:spPr>
      </p:pic>
      <p:sp>
        <p:nvSpPr>
          <p:cNvPr id="109" name="文本框 108">
            <a:extLst>
              <a:ext uri="{FF2B5EF4-FFF2-40B4-BE49-F238E27FC236}">
                <a16:creationId xmlns:a16="http://schemas.microsoft.com/office/drawing/2014/main" id="{CB9F3628-ACA5-4C4C-9EEE-A408399064BA}"/>
              </a:ext>
            </a:extLst>
          </p:cNvPr>
          <p:cNvSpPr txBox="1"/>
          <p:nvPr/>
        </p:nvSpPr>
        <p:spPr>
          <a:xfrm>
            <a:off x="3979151" y="3280029"/>
            <a:ext cx="1142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4D4D4D"/>
                </a:solidFill>
              </a:rPr>
              <a:t>Username</a:t>
            </a:r>
            <a:endParaRPr lang="zh-CN" altLang="en-US" sz="1050" dirty="0">
              <a:solidFill>
                <a:srgbClr val="4D4D4D"/>
              </a:solidFill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990BCE6D-D842-4383-9C31-DFA90A97CEE9}"/>
              </a:ext>
            </a:extLst>
          </p:cNvPr>
          <p:cNvSpPr txBox="1"/>
          <p:nvPr/>
        </p:nvSpPr>
        <p:spPr>
          <a:xfrm>
            <a:off x="6717854" y="3280029"/>
            <a:ext cx="467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3/5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C24D2E83-CAED-41B1-989D-F5C70231FAF6}"/>
              </a:ext>
            </a:extLst>
          </p:cNvPr>
          <p:cNvSpPr txBox="1"/>
          <p:nvPr/>
        </p:nvSpPr>
        <p:spPr>
          <a:xfrm>
            <a:off x="6345480" y="3073466"/>
            <a:ext cx="772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2019/05/30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pic>
        <p:nvPicPr>
          <p:cNvPr id="112" name="图片 111">
            <a:extLst>
              <a:ext uri="{FF2B5EF4-FFF2-40B4-BE49-F238E27FC236}">
                <a16:creationId xmlns:a16="http://schemas.microsoft.com/office/drawing/2014/main" id="{628A556B-432E-47A0-9679-6A13354C4BFD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43850" y="3112738"/>
            <a:ext cx="169200" cy="169200"/>
          </a:xfrm>
          <a:prstGeom prst="rect">
            <a:avLst/>
          </a:prstGeom>
        </p:spPr>
      </p:pic>
      <p:pic>
        <p:nvPicPr>
          <p:cNvPr id="113" name="图片 112">
            <a:extLst>
              <a:ext uri="{FF2B5EF4-FFF2-40B4-BE49-F238E27FC236}">
                <a16:creationId xmlns:a16="http://schemas.microsoft.com/office/drawing/2014/main" id="{B0DFB012-F425-4F1D-A90C-FA2D27EF0446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" t="22082" r="-1473" b="22755"/>
          <a:stretch/>
        </p:blipFill>
        <p:spPr>
          <a:xfrm>
            <a:off x="3810166" y="1998036"/>
            <a:ext cx="3280973" cy="1008808"/>
          </a:xfrm>
          <a:prstGeom prst="rect">
            <a:avLst/>
          </a:prstGeom>
        </p:spPr>
      </p:pic>
      <p:pic>
        <p:nvPicPr>
          <p:cNvPr id="114" name="图片 113">
            <a:extLst>
              <a:ext uri="{FF2B5EF4-FFF2-40B4-BE49-F238E27FC236}">
                <a16:creationId xmlns:a16="http://schemas.microsoft.com/office/drawing/2014/main" id="{DD8CEDA2-A27D-44A2-81A2-892E41C377E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921" y="3109717"/>
            <a:ext cx="159411" cy="159411"/>
          </a:xfrm>
          <a:prstGeom prst="rect">
            <a:avLst/>
          </a:prstGeom>
        </p:spPr>
      </p:pic>
      <p:pic>
        <p:nvPicPr>
          <p:cNvPr id="115" name="图片 114">
            <a:extLst>
              <a:ext uri="{FF2B5EF4-FFF2-40B4-BE49-F238E27FC236}">
                <a16:creationId xmlns:a16="http://schemas.microsoft.com/office/drawing/2014/main" id="{716E8E1C-6D0E-4074-8EE9-102040B0441A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07" y="3322224"/>
            <a:ext cx="158400" cy="158400"/>
          </a:xfrm>
          <a:prstGeom prst="rect">
            <a:avLst/>
          </a:prstGeom>
        </p:spPr>
      </p:pic>
      <p:sp>
        <p:nvSpPr>
          <p:cNvPr id="116" name="流程图: 终止 115">
            <a:extLst>
              <a:ext uri="{FF2B5EF4-FFF2-40B4-BE49-F238E27FC236}">
                <a16:creationId xmlns:a16="http://schemas.microsoft.com/office/drawing/2014/main" id="{888F3D92-72F2-4769-8325-AD5334450B06}"/>
              </a:ext>
            </a:extLst>
          </p:cNvPr>
          <p:cNvSpPr/>
          <p:nvPr/>
        </p:nvSpPr>
        <p:spPr>
          <a:xfrm>
            <a:off x="3841750" y="3563993"/>
            <a:ext cx="576293" cy="144000"/>
          </a:xfrm>
          <a:prstGeom prst="flowChartTerminator">
            <a:avLst/>
          </a:prstGeom>
          <a:solidFill>
            <a:srgbClr val="F7BA81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7" name="流程图: 终止 116">
            <a:extLst>
              <a:ext uri="{FF2B5EF4-FFF2-40B4-BE49-F238E27FC236}">
                <a16:creationId xmlns:a16="http://schemas.microsoft.com/office/drawing/2014/main" id="{4DB26309-7D3F-4C65-8ED3-6F1150D85B4C}"/>
              </a:ext>
            </a:extLst>
          </p:cNvPr>
          <p:cNvSpPr/>
          <p:nvPr/>
        </p:nvSpPr>
        <p:spPr>
          <a:xfrm>
            <a:off x="4523087" y="3563992"/>
            <a:ext cx="868495" cy="144000"/>
          </a:xfrm>
          <a:prstGeom prst="flowChartTerminator">
            <a:avLst/>
          </a:prstGeom>
          <a:solidFill>
            <a:srgbClr val="F7BA81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tag11111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8" name="流程图: 终止 117">
            <a:extLst>
              <a:ext uri="{FF2B5EF4-FFF2-40B4-BE49-F238E27FC236}">
                <a16:creationId xmlns:a16="http://schemas.microsoft.com/office/drawing/2014/main" id="{1330560A-310A-4A09-995D-5DECDDB577DC}"/>
              </a:ext>
            </a:extLst>
          </p:cNvPr>
          <p:cNvSpPr/>
          <p:nvPr/>
        </p:nvSpPr>
        <p:spPr>
          <a:xfrm>
            <a:off x="5496626" y="3563993"/>
            <a:ext cx="576293" cy="144000"/>
          </a:xfrm>
          <a:prstGeom prst="flowChartTerminator">
            <a:avLst/>
          </a:prstGeom>
          <a:solidFill>
            <a:srgbClr val="F7BA81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2C2399AD-F0E6-45E8-8E9A-6402398DC1BB}"/>
              </a:ext>
            </a:extLst>
          </p:cNvPr>
          <p:cNvSpPr/>
          <p:nvPr/>
        </p:nvSpPr>
        <p:spPr>
          <a:xfrm>
            <a:off x="3831870" y="3855542"/>
            <a:ext cx="3218296" cy="1825556"/>
          </a:xfrm>
          <a:prstGeom prst="rect">
            <a:avLst/>
          </a:prstGeom>
          <a:solidFill>
            <a:srgbClr val="F8F8FA"/>
          </a:solidFill>
          <a:ln>
            <a:noFill/>
          </a:ln>
          <a:effectLst>
            <a:outerShdw blurRad="50800" dist="38100" dir="5400000" sx="98000" sy="98000" algn="t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38955FB9-8BE5-4D3D-9E6B-D3AB53990D7A}"/>
              </a:ext>
            </a:extLst>
          </p:cNvPr>
          <p:cNvSpPr txBox="1"/>
          <p:nvPr/>
        </p:nvSpPr>
        <p:spPr>
          <a:xfrm>
            <a:off x="3966665" y="4903128"/>
            <a:ext cx="1988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这是招募的示例标题</a:t>
            </a:r>
          </a:p>
        </p:txBody>
      </p:sp>
      <p:pic>
        <p:nvPicPr>
          <p:cNvPr id="121" name="图片 120">
            <a:extLst>
              <a:ext uri="{FF2B5EF4-FFF2-40B4-BE49-F238E27FC236}">
                <a16:creationId xmlns:a16="http://schemas.microsoft.com/office/drawing/2014/main" id="{CE9D4529-0CC7-46EA-8C4C-351BB44DC4D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01" y="5180544"/>
            <a:ext cx="169101" cy="169101"/>
          </a:xfrm>
          <a:prstGeom prst="rect">
            <a:avLst/>
          </a:prstGeom>
        </p:spPr>
      </p:pic>
      <p:sp>
        <p:nvSpPr>
          <p:cNvPr id="122" name="文本框 121">
            <a:extLst>
              <a:ext uri="{FF2B5EF4-FFF2-40B4-BE49-F238E27FC236}">
                <a16:creationId xmlns:a16="http://schemas.microsoft.com/office/drawing/2014/main" id="{6B0248B7-ADCF-46C3-B7CE-409B9BDC1AD1}"/>
              </a:ext>
            </a:extLst>
          </p:cNvPr>
          <p:cNvSpPr txBox="1"/>
          <p:nvPr/>
        </p:nvSpPr>
        <p:spPr>
          <a:xfrm>
            <a:off x="3990003" y="5139463"/>
            <a:ext cx="1142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4D4D4D"/>
                </a:solidFill>
              </a:rPr>
              <a:t>Username</a:t>
            </a:r>
            <a:endParaRPr lang="zh-CN" altLang="en-US" sz="1050" dirty="0">
              <a:solidFill>
                <a:srgbClr val="4D4D4D"/>
              </a:solidFill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E429863A-E7B2-4BF4-9530-A9DCCF911200}"/>
              </a:ext>
            </a:extLst>
          </p:cNvPr>
          <p:cNvSpPr txBox="1"/>
          <p:nvPr/>
        </p:nvSpPr>
        <p:spPr>
          <a:xfrm>
            <a:off x="6727033" y="5160122"/>
            <a:ext cx="467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3/5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16BA59D7-6368-4BF1-9380-C62E22FDDD1C}"/>
              </a:ext>
            </a:extLst>
          </p:cNvPr>
          <p:cNvSpPr txBox="1"/>
          <p:nvPr/>
        </p:nvSpPr>
        <p:spPr>
          <a:xfrm>
            <a:off x="6356332" y="4932900"/>
            <a:ext cx="772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2019/05/30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pic>
        <p:nvPicPr>
          <p:cNvPr id="125" name="图片 124">
            <a:extLst>
              <a:ext uri="{FF2B5EF4-FFF2-40B4-BE49-F238E27FC236}">
                <a16:creationId xmlns:a16="http://schemas.microsoft.com/office/drawing/2014/main" id="{AE864B07-C1CA-4F4A-AD47-362B69307B5C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54702" y="4972172"/>
            <a:ext cx="169200" cy="169200"/>
          </a:xfrm>
          <a:prstGeom prst="rect">
            <a:avLst/>
          </a:prstGeom>
        </p:spPr>
      </p:pic>
      <p:pic>
        <p:nvPicPr>
          <p:cNvPr id="126" name="图片 125">
            <a:extLst>
              <a:ext uri="{FF2B5EF4-FFF2-40B4-BE49-F238E27FC236}">
                <a16:creationId xmlns:a16="http://schemas.microsoft.com/office/drawing/2014/main" id="{6AA277D8-713F-4665-82B3-BBC1136D8088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" t="22082" r="-1473" b="22755"/>
          <a:stretch/>
        </p:blipFill>
        <p:spPr>
          <a:xfrm>
            <a:off x="3821018" y="3857470"/>
            <a:ext cx="3280973" cy="1008808"/>
          </a:xfrm>
          <a:prstGeom prst="rect">
            <a:avLst/>
          </a:prstGeom>
        </p:spPr>
      </p:pic>
      <p:pic>
        <p:nvPicPr>
          <p:cNvPr id="127" name="图片 126">
            <a:extLst>
              <a:ext uri="{FF2B5EF4-FFF2-40B4-BE49-F238E27FC236}">
                <a16:creationId xmlns:a16="http://schemas.microsoft.com/office/drawing/2014/main" id="{E4C336CB-9136-4E2F-B568-9B91E1FEBD4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773" y="4969151"/>
            <a:ext cx="159411" cy="159411"/>
          </a:xfrm>
          <a:prstGeom prst="rect">
            <a:avLst/>
          </a:prstGeom>
        </p:spPr>
      </p:pic>
      <p:pic>
        <p:nvPicPr>
          <p:cNvPr id="128" name="图片 127">
            <a:extLst>
              <a:ext uri="{FF2B5EF4-FFF2-40B4-BE49-F238E27FC236}">
                <a16:creationId xmlns:a16="http://schemas.microsoft.com/office/drawing/2014/main" id="{CE481176-618C-4209-B133-9DCE6AC1A705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059" y="5181658"/>
            <a:ext cx="158400" cy="158400"/>
          </a:xfrm>
          <a:prstGeom prst="rect">
            <a:avLst/>
          </a:prstGeom>
        </p:spPr>
      </p:pic>
      <p:sp>
        <p:nvSpPr>
          <p:cNvPr id="129" name="流程图: 终止 128">
            <a:extLst>
              <a:ext uri="{FF2B5EF4-FFF2-40B4-BE49-F238E27FC236}">
                <a16:creationId xmlns:a16="http://schemas.microsoft.com/office/drawing/2014/main" id="{84309079-24B1-46D5-B8E3-895E0CC5272A}"/>
              </a:ext>
            </a:extLst>
          </p:cNvPr>
          <p:cNvSpPr/>
          <p:nvPr/>
        </p:nvSpPr>
        <p:spPr>
          <a:xfrm>
            <a:off x="3852602" y="5423427"/>
            <a:ext cx="576293" cy="144000"/>
          </a:xfrm>
          <a:prstGeom prst="flowChartTerminator">
            <a:avLst/>
          </a:prstGeom>
          <a:solidFill>
            <a:srgbClr val="F7BA81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0" name="流程图: 终止 129">
            <a:extLst>
              <a:ext uri="{FF2B5EF4-FFF2-40B4-BE49-F238E27FC236}">
                <a16:creationId xmlns:a16="http://schemas.microsoft.com/office/drawing/2014/main" id="{25E8E54F-D3BF-467C-AA69-EF20688269AA}"/>
              </a:ext>
            </a:extLst>
          </p:cNvPr>
          <p:cNvSpPr/>
          <p:nvPr/>
        </p:nvSpPr>
        <p:spPr>
          <a:xfrm>
            <a:off x="4533939" y="5423426"/>
            <a:ext cx="868495" cy="144000"/>
          </a:xfrm>
          <a:prstGeom prst="flowChartTerminator">
            <a:avLst/>
          </a:prstGeom>
          <a:solidFill>
            <a:srgbClr val="F7BA81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tag11111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1" name="流程图: 终止 130">
            <a:extLst>
              <a:ext uri="{FF2B5EF4-FFF2-40B4-BE49-F238E27FC236}">
                <a16:creationId xmlns:a16="http://schemas.microsoft.com/office/drawing/2014/main" id="{1FC13345-C64B-4B70-B347-7047B5ABC1E4}"/>
              </a:ext>
            </a:extLst>
          </p:cNvPr>
          <p:cNvSpPr/>
          <p:nvPr/>
        </p:nvSpPr>
        <p:spPr>
          <a:xfrm>
            <a:off x="5507478" y="5423427"/>
            <a:ext cx="576293" cy="144000"/>
          </a:xfrm>
          <a:prstGeom prst="flowChartTerminator">
            <a:avLst/>
          </a:prstGeom>
          <a:solidFill>
            <a:srgbClr val="F7BA81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F9537E33-9A5C-45E6-BA8F-CBE23C5E98AE}"/>
              </a:ext>
            </a:extLst>
          </p:cNvPr>
          <p:cNvSpPr/>
          <p:nvPr/>
        </p:nvSpPr>
        <p:spPr>
          <a:xfrm>
            <a:off x="3802928" y="5614858"/>
            <a:ext cx="3218296" cy="564806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9F155D3E-2A3D-4538-AC88-EF639F462D6E}"/>
              </a:ext>
            </a:extLst>
          </p:cNvPr>
          <p:cNvSpPr txBox="1"/>
          <p:nvPr/>
        </p:nvSpPr>
        <p:spPr>
          <a:xfrm>
            <a:off x="3982188" y="5914136"/>
            <a:ext cx="504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rgbClr val="428D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首页</a:t>
            </a: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9287BEA8-FCF1-4F45-91DA-9526EF31F99B}"/>
              </a:ext>
            </a:extLst>
          </p:cNvPr>
          <p:cNvSpPr txBox="1"/>
          <p:nvPr/>
        </p:nvSpPr>
        <p:spPr>
          <a:xfrm>
            <a:off x="6313449" y="5883440"/>
            <a:ext cx="504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我的</a:t>
            </a:r>
          </a:p>
        </p:txBody>
      </p:sp>
      <p:pic>
        <p:nvPicPr>
          <p:cNvPr id="135" name="图片 134">
            <a:extLst>
              <a:ext uri="{FF2B5EF4-FFF2-40B4-BE49-F238E27FC236}">
                <a16:creationId xmlns:a16="http://schemas.microsoft.com/office/drawing/2014/main" id="{7618147C-7E8E-4899-9675-83A4F8497F99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477" y="5652709"/>
            <a:ext cx="252000" cy="252000"/>
          </a:xfrm>
          <a:prstGeom prst="rect">
            <a:avLst/>
          </a:prstGeom>
        </p:spPr>
      </p:pic>
      <p:sp>
        <p:nvSpPr>
          <p:cNvPr id="136" name="文本框 135">
            <a:extLst>
              <a:ext uri="{FF2B5EF4-FFF2-40B4-BE49-F238E27FC236}">
                <a16:creationId xmlns:a16="http://schemas.microsoft.com/office/drawing/2014/main" id="{D171F350-4D6D-44F0-A3C7-3E6175D3236B}"/>
              </a:ext>
            </a:extLst>
          </p:cNvPr>
          <p:cNvSpPr txBox="1"/>
          <p:nvPr/>
        </p:nvSpPr>
        <p:spPr>
          <a:xfrm>
            <a:off x="4764608" y="5908601"/>
            <a:ext cx="504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发布</a:t>
            </a: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093B5C78-3881-463F-955F-226B7B4546DC}"/>
              </a:ext>
            </a:extLst>
          </p:cNvPr>
          <p:cNvSpPr txBox="1"/>
          <p:nvPr/>
        </p:nvSpPr>
        <p:spPr>
          <a:xfrm>
            <a:off x="5547028" y="5904709"/>
            <a:ext cx="504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申请</a:t>
            </a:r>
          </a:p>
        </p:txBody>
      </p:sp>
      <p:pic>
        <p:nvPicPr>
          <p:cNvPr id="138" name="图片 137">
            <a:extLst>
              <a:ext uri="{FF2B5EF4-FFF2-40B4-BE49-F238E27FC236}">
                <a16:creationId xmlns:a16="http://schemas.microsoft.com/office/drawing/2014/main" id="{70D94D49-0D36-4A4E-A870-00783059E6FE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666" y="5658218"/>
            <a:ext cx="252000" cy="252000"/>
          </a:xfrm>
          <a:prstGeom prst="rect">
            <a:avLst/>
          </a:prstGeom>
        </p:spPr>
      </p:pic>
      <p:pic>
        <p:nvPicPr>
          <p:cNvPr id="139" name="图片 138">
            <a:extLst>
              <a:ext uri="{FF2B5EF4-FFF2-40B4-BE49-F238E27FC236}">
                <a16:creationId xmlns:a16="http://schemas.microsoft.com/office/drawing/2014/main" id="{FBEB0821-2D89-40B2-9DB1-4A723E0E7FC1}"/>
              </a:ext>
            </a:extLst>
          </p:cNvPr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488" y="5662136"/>
            <a:ext cx="252000" cy="252000"/>
          </a:xfrm>
          <a:prstGeom prst="rect">
            <a:avLst/>
          </a:prstGeom>
        </p:spPr>
      </p:pic>
      <p:pic>
        <p:nvPicPr>
          <p:cNvPr id="140" name="图片 139">
            <a:extLst>
              <a:ext uri="{FF2B5EF4-FFF2-40B4-BE49-F238E27FC236}">
                <a16:creationId xmlns:a16="http://schemas.microsoft.com/office/drawing/2014/main" id="{C9FB6804-7710-4161-AD0B-D068E02D0A58}"/>
              </a:ext>
            </a:extLst>
          </p:cNvPr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908" y="5662136"/>
            <a:ext cx="252000" cy="252000"/>
          </a:xfrm>
          <a:prstGeom prst="rect">
            <a:avLst/>
          </a:prstGeom>
        </p:spPr>
      </p:pic>
      <p:pic>
        <p:nvPicPr>
          <p:cNvPr id="141" name="图片 140">
            <a:extLst>
              <a:ext uri="{FF2B5EF4-FFF2-40B4-BE49-F238E27FC236}">
                <a16:creationId xmlns:a16="http://schemas.microsoft.com/office/drawing/2014/main" id="{E54A63B0-28FE-43C0-9C5E-36824A24A628}"/>
              </a:ext>
            </a:extLst>
          </p:cNvPr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607" y="5210954"/>
            <a:ext cx="360000" cy="360000"/>
          </a:xfrm>
          <a:prstGeom prst="rect">
            <a:avLst/>
          </a:prstGeom>
        </p:spPr>
      </p:pic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42825933-193D-4744-AA0C-F1D4AD3EC1B8}"/>
              </a:ext>
            </a:extLst>
          </p:cNvPr>
          <p:cNvCxnSpPr/>
          <p:nvPr/>
        </p:nvCxnSpPr>
        <p:spPr>
          <a:xfrm>
            <a:off x="3802928" y="1962078"/>
            <a:ext cx="32472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D213054A-7C7C-4264-AF82-28B2156F30B0}"/>
              </a:ext>
            </a:extLst>
          </p:cNvPr>
          <p:cNvSpPr/>
          <p:nvPr/>
        </p:nvSpPr>
        <p:spPr>
          <a:xfrm>
            <a:off x="3810139" y="1715532"/>
            <a:ext cx="940130" cy="674727"/>
          </a:xfrm>
          <a:prstGeom prst="rect">
            <a:avLst/>
          </a:prstGeom>
          <a:solidFill>
            <a:srgbClr val="F8F8FA"/>
          </a:solidFill>
          <a:ln w="0">
            <a:solidFill>
              <a:schemeClr val="bg1">
                <a:lumMod val="50000"/>
              </a:schemeClr>
            </a:solidFill>
          </a:ln>
          <a:effectLst>
            <a:outerShdw blurRad="50800" dist="38100" dir="5400000" sx="98000" sy="98000" algn="t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92A7692B-3B0C-4963-A397-71AA7D9CB2FD}"/>
              </a:ext>
            </a:extLst>
          </p:cNvPr>
          <p:cNvSpPr txBox="1"/>
          <p:nvPr/>
        </p:nvSpPr>
        <p:spPr>
          <a:xfrm>
            <a:off x="3806525" y="1678532"/>
            <a:ext cx="872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428D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时间排序</a:t>
            </a:r>
          </a:p>
        </p:txBody>
      </p:sp>
      <p:pic>
        <p:nvPicPr>
          <p:cNvPr id="144" name="图片 143">
            <a:extLst>
              <a:ext uri="{FF2B5EF4-FFF2-40B4-BE49-F238E27FC236}">
                <a16:creationId xmlns:a16="http://schemas.microsoft.com/office/drawing/2014/main" id="{A1B897EF-36F4-4937-A7F6-D27DDB815EC0}"/>
              </a:ext>
            </a:extLst>
          </p:cNvPr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4550487" y="1753330"/>
            <a:ext cx="128324" cy="128324"/>
          </a:xfrm>
          <a:prstGeom prst="rect">
            <a:avLst/>
          </a:prstGeom>
        </p:spPr>
      </p:pic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D20A5BE7-2973-431C-A488-DCBABC2FD790}"/>
              </a:ext>
            </a:extLst>
          </p:cNvPr>
          <p:cNvCxnSpPr>
            <a:cxnSpLocks/>
          </p:cNvCxnSpPr>
          <p:nvPr/>
        </p:nvCxnSpPr>
        <p:spPr>
          <a:xfrm>
            <a:off x="3831870" y="1951422"/>
            <a:ext cx="92285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本框 146">
            <a:extLst>
              <a:ext uri="{FF2B5EF4-FFF2-40B4-BE49-F238E27FC236}">
                <a16:creationId xmlns:a16="http://schemas.microsoft.com/office/drawing/2014/main" id="{40BF175D-B47B-4430-B509-73C17100A773}"/>
              </a:ext>
            </a:extLst>
          </p:cNvPr>
          <p:cNvSpPr txBox="1"/>
          <p:nvPr/>
        </p:nvSpPr>
        <p:spPr>
          <a:xfrm>
            <a:off x="3796624" y="1920103"/>
            <a:ext cx="882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</a:t>
            </a:r>
            <a:r>
              <a:rPr lang="zh-CN" altLang="en-US" sz="1200" dirty="0">
                <a:solidFill>
                  <a:srgbClr val="606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排序</a:t>
            </a:r>
          </a:p>
        </p:txBody>
      </p: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C7E38B9A-0B76-461A-AE28-5AB05C017716}"/>
              </a:ext>
            </a:extLst>
          </p:cNvPr>
          <p:cNvCxnSpPr>
            <a:cxnSpLocks/>
          </p:cNvCxnSpPr>
          <p:nvPr/>
        </p:nvCxnSpPr>
        <p:spPr>
          <a:xfrm>
            <a:off x="3831870" y="2174694"/>
            <a:ext cx="92285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文本框 148">
            <a:extLst>
              <a:ext uri="{FF2B5EF4-FFF2-40B4-BE49-F238E27FC236}">
                <a16:creationId xmlns:a16="http://schemas.microsoft.com/office/drawing/2014/main" id="{4A515C0D-A5C7-4CEB-93C9-39649E233616}"/>
              </a:ext>
            </a:extLst>
          </p:cNvPr>
          <p:cNvSpPr txBox="1"/>
          <p:nvPr/>
        </p:nvSpPr>
        <p:spPr>
          <a:xfrm>
            <a:off x="3796624" y="2143375"/>
            <a:ext cx="882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</a:t>
            </a:r>
            <a:r>
              <a:rPr lang="zh-CN" altLang="en-US" sz="1200" dirty="0">
                <a:solidFill>
                  <a:srgbClr val="606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排序</a:t>
            </a:r>
          </a:p>
        </p:txBody>
      </p:sp>
    </p:spTree>
    <p:extLst>
      <p:ext uri="{BB962C8B-B14F-4D97-AF65-F5344CB8AC3E}">
        <p14:creationId xmlns:p14="http://schemas.microsoft.com/office/powerpoint/2010/main" val="1153317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FF89E66-D525-42BB-857D-88B98F9866E7}"/>
              </a:ext>
            </a:extLst>
          </p:cNvPr>
          <p:cNvSpPr/>
          <p:nvPr/>
        </p:nvSpPr>
        <p:spPr>
          <a:xfrm>
            <a:off x="153707" y="439405"/>
            <a:ext cx="324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D2FA1C3D-C91D-4773-A6B2-7AF82AF09AB9}"/>
              </a:ext>
            </a:extLst>
          </p:cNvPr>
          <p:cNvSpPr/>
          <p:nvPr/>
        </p:nvSpPr>
        <p:spPr>
          <a:xfrm>
            <a:off x="166389" y="3974312"/>
            <a:ext cx="3218296" cy="2225092"/>
          </a:xfrm>
          <a:prstGeom prst="rect">
            <a:avLst/>
          </a:prstGeom>
          <a:solidFill>
            <a:srgbClr val="F8F8FA"/>
          </a:solidFill>
          <a:ln>
            <a:noFill/>
          </a:ln>
          <a:effectLst>
            <a:outerShdw blurRad="50800" dist="38100" dir="5400000" sx="98000" sy="98000" algn="t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4427F30-4C55-4238-8E0D-B9FC32476BA2}"/>
              </a:ext>
            </a:extLst>
          </p:cNvPr>
          <p:cNvSpPr/>
          <p:nvPr/>
        </p:nvSpPr>
        <p:spPr>
          <a:xfrm>
            <a:off x="174630" y="2847994"/>
            <a:ext cx="3218296" cy="1059326"/>
          </a:xfrm>
          <a:prstGeom prst="rect">
            <a:avLst/>
          </a:prstGeom>
          <a:solidFill>
            <a:srgbClr val="F8F8FA"/>
          </a:solidFill>
          <a:ln>
            <a:noFill/>
          </a:ln>
          <a:effectLst>
            <a:outerShdw blurRad="50800" dist="38100" dir="5400000" sx="98000" sy="98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D5674D6-FE52-4EBC-A457-C7BAA733FEF6}"/>
              </a:ext>
            </a:extLst>
          </p:cNvPr>
          <p:cNvSpPr/>
          <p:nvPr/>
        </p:nvSpPr>
        <p:spPr>
          <a:xfrm>
            <a:off x="165528" y="439405"/>
            <a:ext cx="3218296" cy="584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B1B7D26-B112-4ADF-9576-47C3F4F89A87}"/>
              </a:ext>
            </a:extLst>
          </p:cNvPr>
          <p:cNvCxnSpPr/>
          <p:nvPr/>
        </p:nvCxnSpPr>
        <p:spPr>
          <a:xfrm>
            <a:off x="153707" y="1015469"/>
            <a:ext cx="32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>
            <a:extLst>
              <a:ext uri="{FF2B5EF4-FFF2-40B4-BE49-F238E27FC236}">
                <a16:creationId xmlns:a16="http://schemas.microsoft.com/office/drawing/2014/main" id="{27E2F5E4-6E83-4D45-9A07-AA7D7E4C4E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71" y="1023805"/>
            <a:ext cx="3218400" cy="1810350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BFF31727-BCAD-4249-8E64-6BC1BA67C05F}"/>
              </a:ext>
            </a:extLst>
          </p:cNvPr>
          <p:cNvSpPr txBox="1"/>
          <p:nvPr/>
        </p:nvSpPr>
        <p:spPr>
          <a:xfrm>
            <a:off x="-252536" y="580038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小程序顶部栏及系统通知栏</a:t>
            </a: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1ED934EC-4E25-4A18-AECA-144D4F0033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43" y="4004190"/>
            <a:ext cx="217289" cy="217289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C3223FDA-AC7E-4CE0-A3DC-AAEFBC9E1642}"/>
              </a:ext>
            </a:extLst>
          </p:cNvPr>
          <p:cNvSpPr txBox="1"/>
          <p:nvPr/>
        </p:nvSpPr>
        <p:spPr>
          <a:xfrm>
            <a:off x="401454" y="3958945"/>
            <a:ext cx="1142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4D4D4D"/>
                </a:solidFill>
              </a:rPr>
              <a:t>Username</a:t>
            </a:r>
            <a:endParaRPr lang="zh-CN" altLang="en-US" sz="1400" dirty="0">
              <a:solidFill>
                <a:srgbClr val="4D4D4D"/>
              </a:solidFill>
            </a:endParaRP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2960F08F-DD26-4FA7-AA13-8D0E6E0DAB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1087" y="2941548"/>
            <a:ext cx="204913" cy="204913"/>
          </a:xfrm>
          <a:prstGeom prst="rect">
            <a:avLst/>
          </a:prstGeom>
        </p:spPr>
      </p:pic>
      <p:sp>
        <p:nvSpPr>
          <p:cNvPr id="45" name="流程图: 终止 44">
            <a:extLst>
              <a:ext uri="{FF2B5EF4-FFF2-40B4-BE49-F238E27FC236}">
                <a16:creationId xmlns:a16="http://schemas.microsoft.com/office/drawing/2014/main" id="{36AAC53A-C933-4E35-A532-F6AB085F2A3E}"/>
              </a:ext>
            </a:extLst>
          </p:cNvPr>
          <p:cNvSpPr/>
          <p:nvPr/>
        </p:nvSpPr>
        <p:spPr>
          <a:xfrm>
            <a:off x="209043" y="3460788"/>
            <a:ext cx="576293" cy="144000"/>
          </a:xfrm>
          <a:prstGeom prst="flowChartTerminator">
            <a:avLst/>
          </a:prstGeom>
          <a:solidFill>
            <a:srgbClr val="F7BA81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6" name="流程图: 终止 45">
            <a:extLst>
              <a:ext uri="{FF2B5EF4-FFF2-40B4-BE49-F238E27FC236}">
                <a16:creationId xmlns:a16="http://schemas.microsoft.com/office/drawing/2014/main" id="{B9937FF9-E1DA-4B5A-B51A-A881BBCC6D00}"/>
              </a:ext>
            </a:extLst>
          </p:cNvPr>
          <p:cNvSpPr/>
          <p:nvPr/>
        </p:nvSpPr>
        <p:spPr>
          <a:xfrm>
            <a:off x="890380" y="3460787"/>
            <a:ext cx="868495" cy="144000"/>
          </a:xfrm>
          <a:prstGeom prst="flowChartTerminator">
            <a:avLst/>
          </a:prstGeom>
          <a:solidFill>
            <a:srgbClr val="F7BA81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tag11111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7" name="流程图: 终止 46">
            <a:extLst>
              <a:ext uri="{FF2B5EF4-FFF2-40B4-BE49-F238E27FC236}">
                <a16:creationId xmlns:a16="http://schemas.microsoft.com/office/drawing/2014/main" id="{72C5A173-28CF-4040-AF32-484BDB846EE5}"/>
              </a:ext>
            </a:extLst>
          </p:cNvPr>
          <p:cNvSpPr/>
          <p:nvPr/>
        </p:nvSpPr>
        <p:spPr>
          <a:xfrm>
            <a:off x="1863919" y="3460788"/>
            <a:ext cx="576293" cy="144000"/>
          </a:xfrm>
          <a:prstGeom prst="flowChartTerminator">
            <a:avLst/>
          </a:prstGeom>
          <a:solidFill>
            <a:srgbClr val="F7BA81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CB0A4DB2-B58D-4FC1-9011-7958A8297FB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21" y="3213453"/>
            <a:ext cx="185012" cy="185012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0E88AA25-938D-40B8-BA15-09A619E5A3DE}"/>
              </a:ext>
            </a:extLst>
          </p:cNvPr>
          <p:cNvSpPr txBox="1"/>
          <p:nvPr/>
        </p:nvSpPr>
        <p:spPr>
          <a:xfrm>
            <a:off x="412199" y="3161296"/>
            <a:ext cx="1732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5A5A5A"/>
                </a:solidFill>
              </a:rPr>
              <a:t>某某某比赛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BE25366-9694-4E65-96B1-BC11D4BDE613}"/>
              </a:ext>
            </a:extLst>
          </p:cNvPr>
          <p:cNvSpPr txBox="1"/>
          <p:nvPr/>
        </p:nvSpPr>
        <p:spPr>
          <a:xfrm>
            <a:off x="381632" y="2862069"/>
            <a:ext cx="3734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这是招募的示例标题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BEE6755-9F89-4407-8886-5A3E5417FC48}"/>
              </a:ext>
            </a:extLst>
          </p:cNvPr>
          <p:cNvSpPr txBox="1"/>
          <p:nvPr/>
        </p:nvSpPr>
        <p:spPr>
          <a:xfrm>
            <a:off x="164506" y="4258424"/>
            <a:ext cx="3228420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具体详情内容，具体详情内容，具体详情内容，啥地方大幅度是打发大神防守打法</a:t>
            </a:r>
            <a:endParaRPr lang="en-US" altLang="zh-CN" sz="105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专业需求：需要某某专业</a:t>
            </a:r>
            <a:endParaRPr lang="en-US" altLang="zh-CN" sz="105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 err="1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Balabalabalabala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啥地方上单饭大师傅单范德萨地方阿道夫啊</a:t>
            </a:r>
            <a:endParaRPr lang="en-US" altLang="zh-CN" sz="105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最好可以。。。。</a:t>
            </a:r>
            <a:endParaRPr lang="en-US" altLang="zh-CN" sz="105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希望寻找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人。。。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8EFCC5D-C186-4076-9212-38DC836E38CA}"/>
              </a:ext>
            </a:extLst>
          </p:cNvPr>
          <p:cNvSpPr/>
          <p:nvPr/>
        </p:nvSpPr>
        <p:spPr>
          <a:xfrm>
            <a:off x="174630" y="5774823"/>
            <a:ext cx="162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5A5A5A"/>
                </a:solidFill>
              </a:rPr>
              <a:t>返回首页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57525D7-33D7-4398-98C7-DE27708C5B6C}"/>
              </a:ext>
            </a:extLst>
          </p:cNvPr>
          <p:cNvSpPr/>
          <p:nvPr/>
        </p:nvSpPr>
        <p:spPr>
          <a:xfrm>
            <a:off x="1763688" y="5774823"/>
            <a:ext cx="1620000" cy="432000"/>
          </a:xfrm>
          <a:prstGeom prst="rect">
            <a:avLst/>
          </a:prstGeom>
          <a:solidFill>
            <a:srgbClr val="428D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申请招募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D866CB35-E175-485A-815B-303314388B00}"/>
              </a:ext>
            </a:extLst>
          </p:cNvPr>
          <p:cNvSpPr txBox="1"/>
          <p:nvPr/>
        </p:nvSpPr>
        <p:spPr>
          <a:xfrm>
            <a:off x="1561085" y="3638795"/>
            <a:ext cx="467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808080"/>
                </a:solidFill>
              </a:rPr>
              <a:t>3/5</a:t>
            </a:r>
            <a:endParaRPr lang="zh-CN" altLang="en-US" sz="1050" dirty="0">
              <a:solidFill>
                <a:srgbClr val="808080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E68C673-76B3-4409-937A-D84303CBD214}"/>
              </a:ext>
            </a:extLst>
          </p:cNvPr>
          <p:cNvSpPr txBox="1"/>
          <p:nvPr/>
        </p:nvSpPr>
        <p:spPr>
          <a:xfrm>
            <a:off x="371466" y="3635237"/>
            <a:ext cx="956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808080"/>
                </a:solidFill>
              </a:rPr>
              <a:t>2019/05/30</a:t>
            </a:r>
            <a:endParaRPr lang="zh-CN" altLang="en-US" sz="1050" dirty="0">
              <a:solidFill>
                <a:srgbClr val="808080"/>
              </a:solidFill>
            </a:endParaRPr>
          </a:p>
        </p:txBody>
      </p:sp>
      <p:pic>
        <p:nvPicPr>
          <p:cNvPr id="61" name="图片 60">
            <a:extLst>
              <a:ext uri="{FF2B5EF4-FFF2-40B4-BE49-F238E27FC236}">
                <a16:creationId xmlns:a16="http://schemas.microsoft.com/office/drawing/2014/main" id="{4977123B-32E9-4FF8-93D9-44D352C12DA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56" y="3672195"/>
            <a:ext cx="180000" cy="180000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43F0BCA4-4336-4F69-B422-5A11DB15574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51" y="3675753"/>
            <a:ext cx="180000" cy="180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8AA1594-DFF5-4C10-9B78-1526E963CCAD}"/>
              </a:ext>
            </a:extLst>
          </p:cNvPr>
          <p:cNvSpPr txBox="1"/>
          <p:nvPr/>
        </p:nvSpPr>
        <p:spPr>
          <a:xfrm>
            <a:off x="4355976" y="580038"/>
            <a:ext cx="461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发布详情页面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306CAD0-8F15-40B4-A824-A0B22CC11DBD}"/>
              </a:ext>
            </a:extLst>
          </p:cNvPr>
          <p:cNvCxnSpPr>
            <a:cxnSpLocks/>
          </p:cNvCxnSpPr>
          <p:nvPr/>
        </p:nvCxnSpPr>
        <p:spPr>
          <a:xfrm>
            <a:off x="171011" y="4256604"/>
            <a:ext cx="3212677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  <a:round/>
          </a:ln>
          <a:effectLst>
            <a:softEdge rad="635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664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044EAFF-537B-4DB0-8780-3DE2CC491630}"/>
              </a:ext>
            </a:extLst>
          </p:cNvPr>
          <p:cNvSpPr/>
          <p:nvPr/>
        </p:nvSpPr>
        <p:spPr>
          <a:xfrm>
            <a:off x="153707" y="439405"/>
            <a:ext cx="324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6434EF3-6A06-4C63-973E-9EFBD11B747B}"/>
              </a:ext>
            </a:extLst>
          </p:cNvPr>
          <p:cNvSpPr/>
          <p:nvPr/>
        </p:nvSpPr>
        <p:spPr>
          <a:xfrm>
            <a:off x="165528" y="439405"/>
            <a:ext cx="3218296" cy="584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41C1A47-FD58-4465-821C-A88BA41AD4CD}"/>
              </a:ext>
            </a:extLst>
          </p:cNvPr>
          <p:cNvCxnSpPr/>
          <p:nvPr/>
        </p:nvCxnSpPr>
        <p:spPr>
          <a:xfrm>
            <a:off x="153707" y="1015469"/>
            <a:ext cx="32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6134531D-823E-48A6-ACF9-9F59CE7D3140}"/>
              </a:ext>
            </a:extLst>
          </p:cNvPr>
          <p:cNvSpPr/>
          <p:nvPr/>
        </p:nvSpPr>
        <p:spPr>
          <a:xfrm>
            <a:off x="153707" y="1041732"/>
            <a:ext cx="3218296" cy="1307143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5400000" sx="98000" sy="98000" algn="t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8BDD26F-E1AD-4CB0-9A5F-9E3D3D21055E}"/>
              </a:ext>
            </a:extLst>
          </p:cNvPr>
          <p:cNvSpPr txBox="1"/>
          <p:nvPr/>
        </p:nvSpPr>
        <p:spPr>
          <a:xfrm>
            <a:off x="390333" y="1104742"/>
            <a:ext cx="1988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这是招募的示例标题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AAEFF64-E6E6-41E3-A733-4889ED5E52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0113" y="1173786"/>
            <a:ext cx="198000" cy="198000"/>
          </a:xfrm>
          <a:prstGeom prst="rect">
            <a:avLst/>
          </a:prstGeom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D4560276-8050-4D1F-ACCC-3F597D9CE294}"/>
              </a:ext>
            </a:extLst>
          </p:cNvPr>
          <p:cNvSpPr/>
          <p:nvPr/>
        </p:nvSpPr>
        <p:spPr>
          <a:xfrm>
            <a:off x="153707" y="5623195"/>
            <a:ext cx="3218296" cy="564806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5717C92-2857-4198-8EAE-8AC3DD872E68}"/>
              </a:ext>
            </a:extLst>
          </p:cNvPr>
          <p:cNvSpPr txBox="1"/>
          <p:nvPr/>
        </p:nvSpPr>
        <p:spPr>
          <a:xfrm>
            <a:off x="332967" y="5922473"/>
            <a:ext cx="504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首页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EB7CBB2-E153-4ED1-AE7A-AE970C25ACAA}"/>
              </a:ext>
            </a:extLst>
          </p:cNvPr>
          <p:cNvSpPr txBox="1"/>
          <p:nvPr/>
        </p:nvSpPr>
        <p:spPr>
          <a:xfrm>
            <a:off x="2664228" y="5891777"/>
            <a:ext cx="504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我的</a:t>
            </a: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95124BF5-59FA-4BA0-8D36-587A2B7700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256" y="5661046"/>
            <a:ext cx="252000" cy="252000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BC586F1B-A2BF-4806-BAFF-DBA1313C3724}"/>
              </a:ext>
            </a:extLst>
          </p:cNvPr>
          <p:cNvSpPr txBox="1"/>
          <p:nvPr/>
        </p:nvSpPr>
        <p:spPr>
          <a:xfrm>
            <a:off x="1115387" y="5916938"/>
            <a:ext cx="504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rgbClr val="428D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发布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ECBB157-D4D2-4554-A4B5-FBE45122DF79}"/>
              </a:ext>
            </a:extLst>
          </p:cNvPr>
          <p:cNvSpPr txBox="1"/>
          <p:nvPr/>
        </p:nvSpPr>
        <p:spPr>
          <a:xfrm>
            <a:off x="1897807" y="5913046"/>
            <a:ext cx="504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申请</a:t>
            </a: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9294B922-A530-4D99-9E6B-3B413C7203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87" y="5670473"/>
            <a:ext cx="252000" cy="252000"/>
          </a:xfrm>
          <a:prstGeom prst="rect">
            <a:avLst/>
          </a:prstGeom>
        </p:spPr>
      </p:pic>
      <p:sp>
        <p:nvSpPr>
          <p:cNvPr id="50" name="文本框 49">
            <a:extLst>
              <a:ext uri="{FF2B5EF4-FFF2-40B4-BE49-F238E27FC236}">
                <a16:creationId xmlns:a16="http://schemas.microsoft.com/office/drawing/2014/main" id="{A3ED6D4D-48A7-4C24-BB78-8B34006861E9}"/>
              </a:ext>
            </a:extLst>
          </p:cNvPr>
          <p:cNvSpPr txBox="1"/>
          <p:nvPr/>
        </p:nvSpPr>
        <p:spPr>
          <a:xfrm>
            <a:off x="153707" y="580038"/>
            <a:ext cx="323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小程序顶部栏及系统通知栏</a:t>
            </a:r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45AB223B-12A8-4919-ABB9-6F13C633EF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60" y="1455879"/>
            <a:ext cx="1448201" cy="814613"/>
          </a:xfrm>
          <a:prstGeom prst="rect">
            <a:avLst/>
          </a:prstGeom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3470F829-CE11-4405-9172-F6058E2EE8F5}"/>
              </a:ext>
            </a:extLst>
          </p:cNvPr>
          <p:cNvSpPr txBox="1"/>
          <p:nvPr/>
        </p:nvSpPr>
        <p:spPr>
          <a:xfrm>
            <a:off x="1893511" y="1727325"/>
            <a:ext cx="467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3/5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F3B91AAA-AE88-4590-9BAB-34558B705A33}"/>
              </a:ext>
            </a:extLst>
          </p:cNvPr>
          <p:cNvSpPr txBox="1"/>
          <p:nvPr/>
        </p:nvSpPr>
        <p:spPr>
          <a:xfrm>
            <a:off x="1893511" y="1421850"/>
            <a:ext cx="772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2019/05/30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AE8DC26C-0316-4EC1-B458-EFD66E8E48E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952" y="1458101"/>
            <a:ext cx="159411" cy="159411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A82A9167-5212-4EFE-9168-7188A382E6E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864" y="1769520"/>
            <a:ext cx="158400" cy="158400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FD99E0F9-1662-4709-9960-3D6075C4E8C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67" y="5666555"/>
            <a:ext cx="252000" cy="252000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59BBCD12-9723-4D4F-AD20-8880D841DB1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063" y="5669257"/>
            <a:ext cx="252000" cy="252000"/>
          </a:xfrm>
          <a:prstGeom prst="rect">
            <a:avLst/>
          </a:prstGeom>
        </p:spPr>
      </p:pic>
      <p:sp>
        <p:nvSpPr>
          <p:cNvPr id="62" name="文本框 61">
            <a:extLst>
              <a:ext uri="{FF2B5EF4-FFF2-40B4-BE49-F238E27FC236}">
                <a16:creationId xmlns:a16="http://schemas.microsoft.com/office/drawing/2014/main" id="{3A985305-79E3-4AB6-85D6-DA607D7C138F}"/>
              </a:ext>
            </a:extLst>
          </p:cNvPr>
          <p:cNvSpPr txBox="1"/>
          <p:nvPr/>
        </p:nvSpPr>
        <p:spPr>
          <a:xfrm>
            <a:off x="1959587" y="1986290"/>
            <a:ext cx="12444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rgbClr val="428DFF"/>
                </a:solidFill>
              </a:rPr>
              <a:t>待审核简历：</a:t>
            </a:r>
            <a:r>
              <a:rPr lang="en-US" altLang="zh-CN" sz="900" dirty="0">
                <a:solidFill>
                  <a:srgbClr val="428DFF"/>
                </a:solidFill>
              </a:rPr>
              <a:t>12</a:t>
            </a:r>
            <a:endParaRPr lang="zh-CN" altLang="en-US" sz="900" dirty="0">
              <a:solidFill>
                <a:srgbClr val="428DFF"/>
              </a:solidFill>
            </a:endParaRPr>
          </a:p>
        </p:txBody>
      </p:sp>
      <p:pic>
        <p:nvPicPr>
          <p:cNvPr id="66" name="图片 65">
            <a:extLst>
              <a:ext uri="{FF2B5EF4-FFF2-40B4-BE49-F238E27FC236}">
                <a16:creationId xmlns:a16="http://schemas.microsoft.com/office/drawing/2014/main" id="{D87CD051-DD27-4D32-93EF-18C0B5D9896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62855" y="1978197"/>
            <a:ext cx="246934" cy="246934"/>
          </a:xfrm>
          <a:prstGeom prst="rect">
            <a:avLst/>
          </a:prstGeom>
        </p:spPr>
      </p:pic>
      <p:sp>
        <p:nvSpPr>
          <p:cNvPr id="69" name="矩形 68">
            <a:extLst>
              <a:ext uri="{FF2B5EF4-FFF2-40B4-BE49-F238E27FC236}">
                <a16:creationId xmlns:a16="http://schemas.microsoft.com/office/drawing/2014/main" id="{B5A3EBD7-4367-41BF-AF2E-347C58B375D2}"/>
              </a:ext>
            </a:extLst>
          </p:cNvPr>
          <p:cNvSpPr/>
          <p:nvPr/>
        </p:nvSpPr>
        <p:spPr>
          <a:xfrm>
            <a:off x="165528" y="2411885"/>
            <a:ext cx="3218296" cy="1307143"/>
          </a:xfrm>
          <a:prstGeom prst="rect">
            <a:avLst/>
          </a:prstGeom>
          <a:solidFill>
            <a:srgbClr val="F8F8FA"/>
          </a:solidFill>
          <a:ln>
            <a:noFill/>
          </a:ln>
          <a:effectLst>
            <a:outerShdw blurRad="50800" dist="38100" dir="5400000" sx="98000" sy="98000" algn="t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08620F8F-DEF8-4C3A-BDB0-EF6DC9703D77}"/>
              </a:ext>
            </a:extLst>
          </p:cNvPr>
          <p:cNvSpPr txBox="1"/>
          <p:nvPr/>
        </p:nvSpPr>
        <p:spPr>
          <a:xfrm>
            <a:off x="402154" y="2474895"/>
            <a:ext cx="1988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这是招募的示例标题</a:t>
            </a:r>
          </a:p>
        </p:txBody>
      </p:sp>
      <p:pic>
        <p:nvPicPr>
          <p:cNvPr id="71" name="图片 70">
            <a:extLst>
              <a:ext uri="{FF2B5EF4-FFF2-40B4-BE49-F238E27FC236}">
                <a16:creationId xmlns:a16="http://schemas.microsoft.com/office/drawing/2014/main" id="{609978D8-ADC1-440B-AC1E-800F8D6692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1934" y="2543939"/>
            <a:ext cx="198000" cy="198000"/>
          </a:xfrm>
          <a:prstGeom prst="rect">
            <a:avLst/>
          </a:prstGeom>
        </p:spPr>
      </p:pic>
      <p:pic>
        <p:nvPicPr>
          <p:cNvPr id="72" name="图片 71">
            <a:extLst>
              <a:ext uri="{FF2B5EF4-FFF2-40B4-BE49-F238E27FC236}">
                <a16:creationId xmlns:a16="http://schemas.microsoft.com/office/drawing/2014/main" id="{C843DDFB-FD21-447F-B3EB-281D8BFB4F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81" y="2826032"/>
            <a:ext cx="1448201" cy="814613"/>
          </a:xfrm>
          <a:prstGeom prst="rect">
            <a:avLst/>
          </a:prstGeom>
        </p:spPr>
      </p:pic>
      <p:sp>
        <p:nvSpPr>
          <p:cNvPr id="73" name="文本框 72">
            <a:extLst>
              <a:ext uri="{FF2B5EF4-FFF2-40B4-BE49-F238E27FC236}">
                <a16:creationId xmlns:a16="http://schemas.microsoft.com/office/drawing/2014/main" id="{47DF0FCB-E69B-420F-8F7C-3937A17A3A49}"/>
              </a:ext>
            </a:extLst>
          </p:cNvPr>
          <p:cNvSpPr txBox="1"/>
          <p:nvPr/>
        </p:nvSpPr>
        <p:spPr>
          <a:xfrm>
            <a:off x="1905332" y="3097478"/>
            <a:ext cx="467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3/5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DFFD3AC6-76A8-4CDC-BA3E-2ADB1F761F33}"/>
              </a:ext>
            </a:extLst>
          </p:cNvPr>
          <p:cNvSpPr txBox="1"/>
          <p:nvPr/>
        </p:nvSpPr>
        <p:spPr>
          <a:xfrm>
            <a:off x="1905332" y="2792003"/>
            <a:ext cx="772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2019/05/30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pic>
        <p:nvPicPr>
          <p:cNvPr id="75" name="图片 74">
            <a:extLst>
              <a:ext uri="{FF2B5EF4-FFF2-40B4-BE49-F238E27FC236}">
                <a16:creationId xmlns:a16="http://schemas.microsoft.com/office/drawing/2014/main" id="{9E48CA82-25E0-4673-BBBB-521570436B5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773" y="2828254"/>
            <a:ext cx="159411" cy="159411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92F48C7D-0D83-40DA-B833-4B0147C1E88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685" y="3139673"/>
            <a:ext cx="158400" cy="158400"/>
          </a:xfrm>
          <a:prstGeom prst="rect">
            <a:avLst/>
          </a:prstGeom>
        </p:spPr>
      </p:pic>
      <p:sp>
        <p:nvSpPr>
          <p:cNvPr id="77" name="文本框 76">
            <a:extLst>
              <a:ext uri="{FF2B5EF4-FFF2-40B4-BE49-F238E27FC236}">
                <a16:creationId xmlns:a16="http://schemas.microsoft.com/office/drawing/2014/main" id="{0EEB1F5E-3AAE-4346-B98E-E435290A8C1F}"/>
              </a:ext>
            </a:extLst>
          </p:cNvPr>
          <p:cNvSpPr txBox="1"/>
          <p:nvPr/>
        </p:nvSpPr>
        <p:spPr>
          <a:xfrm>
            <a:off x="1731972" y="3374812"/>
            <a:ext cx="12444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rgbClr val="585858"/>
                </a:solidFill>
              </a:rPr>
              <a:t>待审核简历：</a:t>
            </a:r>
            <a:r>
              <a:rPr lang="en-US" altLang="zh-CN" sz="900" dirty="0">
                <a:solidFill>
                  <a:srgbClr val="808080"/>
                </a:solidFill>
              </a:rPr>
              <a:t>0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6F69312-0E8F-4258-A124-409B85188D93}"/>
              </a:ext>
            </a:extLst>
          </p:cNvPr>
          <p:cNvSpPr txBox="1"/>
          <p:nvPr/>
        </p:nvSpPr>
        <p:spPr>
          <a:xfrm>
            <a:off x="4637731" y="91483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我的发布页面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3E3F34B-795D-407D-AD4F-E45801D75FAA}"/>
              </a:ext>
            </a:extLst>
          </p:cNvPr>
          <p:cNvSpPr/>
          <p:nvPr/>
        </p:nvSpPr>
        <p:spPr>
          <a:xfrm>
            <a:off x="165528" y="3788072"/>
            <a:ext cx="3218296" cy="1307143"/>
          </a:xfrm>
          <a:prstGeom prst="rect">
            <a:avLst/>
          </a:prstGeom>
          <a:solidFill>
            <a:srgbClr val="F8F8FA"/>
          </a:solidFill>
          <a:ln>
            <a:noFill/>
          </a:ln>
          <a:effectLst>
            <a:outerShdw blurRad="50800" dist="38100" dir="5400000" sx="98000" sy="98000" algn="t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130B395-6F70-4CD5-8909-2C5F263C6BA3}"/>
              </a:ext>
            </a:extLst>
          </p:cNvPr>
          <p:cNvSpPr txBox="1"/>
          <p:nvPr/>
        </p:nvSpPr>
        <p:spPr>
          <a:xfrm>
            <a:off x="402154" y="3851082"/>
            <a:ext cx="1988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这是招募的示例标题</a:t>
            </a: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FDCE7DAC-DDF3-4269-94FE-8E84D17724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1934" y="3920126"/>
            <a:ext cx="198000" cy="19800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01CD884F-8CB7-484B-AC0C-0A612A1D971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81" y="4202219"/>
            <a:ext cx="1448201" cy="814613"/>
          </a:xfrm>
          <a:prstGeom prst="rect">
            <a:avLst/>
          </a:prstGeom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17CEB13C-F763-406C-9831-5B624514EAB1}"/>
              </a:ext>
            </a:extLst>
          </p:cNvPr>
          <p:cNvSpPr txBox="1"/>
          <p:nvPr/>
        </p:nvSpPr>
        <p:spPr>
          <a:xfrm>
            <a:off x="1905332" y="4473665"/>
            <a:ext cx="467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FF0000"/>
                </a:solidFill>
              </a:rPr>
              <a:t>5/5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F8F2C97-C5BB-4FCA-B9EB-2ACBFE8B42BD}"/>
              </a:ext>
            </a:extLst>
          </p:cNvPr>
          <p:cNvSpPr txBox="1"/>
          <p:nvPr/>
        </p:nvSpPr>
        <p:spPr>
          <a:xfrm>
            <a:off x="1905332" y="4168190"/>
            <a:ext cx="772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2019/05/30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46EE48CD-1D1D-4DF3-B3B0-6C74786630B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773" y="4204441"/>
            <a:ext cx="159411" cy="159411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8EAE005E-A648-47E9-BF2C-E9EDDE5F150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685" y="4515860"/>
            <a:ext cx="158400" cy="158400"/>
          </a:xfrm>
          <a:prstGeom prst="rect">
            <a:avLst/>
          </a:prstGeom>
        </p:spPr>
      </p:pic>
      <p:sp>
        <p:nvSpPr>
          <p:cNvPr id="60" name="文本框 59">
            <a:extLst>
              <a:ext uri="{FF2B5EF4-FFF2-40B4-BE49-F238E27FC236}">
                <a16:creationId xmlns:a16="http://schemas.microsoft.com/office/drawing/2014/main" id="{FDF0D04A-493A-46BC-99CE-01A750C7F538}"/>
              </a:ext>
            </a:extLst>
          </p:cNvPr>
          <p:cNvSpPr txBox="1"/>
          <p:nvPr/>
        </p:nvSpPr>
        <p:spPr>
          <a:xfrm>
            <a:off x="1731972" y="4750999"/>
            <a:ext cx="12444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rgbClr val="FF0000"/>
                </a:solidFill>
              </a:rPr>
              <a:t>已结束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B752D5B-5398-4F61-8FBF-E41056AF7A4F}"/>
              </a:ext>
            </a:extLst>
          </p:cNvPr>
          <p:cNvSpPr/>
          <p:nvPr/>
        </p:nvSpPr>
        <p:spPr>
          <a:xfrm>
            <a:off x="3923928" y="3787727"/>
            <a:ext cx="3218296" cy="1307143"/>
          </a:xfrm>
          <a:prstGeom prst="rect">
            <a:avLst/>
          </a:prstGeom>
          <a:solidFill>
            <a:srgbClr val="F8F8FA"/>
          </a:solidFill>
          <a:ln>
            <a:noFill/>
          </a:ln>
          <a:effectLst>
            <a:outerShdw blurRad="50800" dist="38100" dir="5400000" sx="98000" sy="98000" algn="t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3A4535E2-CD6A-4EEE-823E-B4FD332A7623}"/>
              </a:ext>
            </a:extLst>
          </p:cNvPr>
          <p:cNvSpPr txBox="1"/>
          <p:nvPr/>
        </p:nvSpPr>
        <p:spPr>
          <a:xfrm>
            <a:off x="4160554" y="3850737"/>
            <a:ext cx="1988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这是招募的示例标题</a:t>
            </a:r>
          </a:p>
        </p:txBody>
      </p:sp>
      <p:pic>
        <p:nvPicPr>
          <p:cNvPr id="65" name="图片 64">
            <a:extLst>
              <a:ext uri="{FF2B5EF4-FFF2-40B4-BE49-F238E27FC236}">
                <a16:creationId xmlns:a16="http://schemas.microsoft.com/office/drawing/2014/main" id="{AD263E51-E6C2-4AED-BE7F-8FB0125F93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20334" y="3919781"/>
            <a:ext cx="198000" cy="19800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AB979415-5A3B-4658-B6FB-2C805CD91C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081" y="4201874"/>
            <a:ext cx="1448201" cy="814613"/>
          </a:xfrm>
          <a:prstGeom prst="rect">
            <a:avLst/>
          </a:prstGeom>
        </p:spPr>
      </p:pic>
      <p:sp>
        <p:nvSpPr>
          <p:cNvPr id="78" name="文本框 77">
            <a:extLst>
              <a:ext uri="{FF2B5EF4-FFF2-40B4-BE49-F238E27FC236}">
                <a16:creationId xmlns:a16="http://schemas.microsoft.com/office/drawing/2014/main" id="{2D82C721-DCFB-40A8-9A56-2B8C0644F531}"/>
              </a:ext>
            </a:extLst>
          </p:cNvPr>
          <p:cNvSpPr txBox="1"/>
          <p:nvPr/>
        </p:nvSpPr>
        <p:spPr>
          <a:xfrm>
            <a:off x="5663732" y="4473320"/>
            <a:ext cx="467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3/5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96C61E01-E61B-43B8-A850-0B8FA56628C6}"/>
              </a:ext>
            </a:extLst>
          </p:cNvPr>
          <p:cNvSpPr txBox="1"/>
          <p:nvPr/>
        </p:nvSpPr>
        <p:spPr>
          <a:xfrm>
            <a:off x="5663732" y="4167845"/>
            <a:ext cx="772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FF0000"/>
                </a:solidFill>
              </a:rPr>
              <a:t>2019/05/30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pic>
        <p:nvPicPr>
          <p:cNvPr id="81" name="图片 80">
            <a:extLst>
              <a:ext uri="{FF2B5EF4-FFF2-40B4-BE49-F238E27FC236}">
                <a16:creationId xmlns:a16="http://schemas.microsoft.com/office/drawing/2014/main" id="{1E4EDAE7-E2ED-4DF9-8D75-3C4651DBC5D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173" y="4204096"/>
            <a:ext cx="159411" cy="159411"/>
          </a:xfrm>
          <a:prstGeom prst="rect">
            <a:avLst/>
          </a:prstGeom>
        </p:spPr>
      </p:pic>
      <p:pic>
        <p:nvPicPr>
          <p:cNvPr id="82" name="图片 81">
            <a:extLst>
              <a:ext uri="{FF2B5EF4-FFF2-40B4-BE49-F238E27FC236}">
                <a16:creationId xmlns:a16="http://schemas.microsoft.com/office/drawing/2014/main" id="{9ED4773A-298F-4C51-A5BB-A3710C23A6F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085" y="4515515"/>
            <a:ext cx="158400" cy="158400"/>
          </a:xfrm>
          <a:prstGeom prst="rect">
            <a:avLst/>
          </a:prstGeom>
        </p:spPr>
      </p:pic>
      <p:sp>
        <p:nvSpPr>
          <p:cNvPr id="83" name="文本框 82">
            <a:extLst>
              <a:ext uri="{FF2B5EF4-FFF2-40B4-BE49-F238E27FC236}">
                <a16:creationId xmlns:a16="http://schemas.microsoft.com/office/drawing/2014/main" id="{EE15D1CF-EE81-4D75-BA65-21907ED90604}"/>
              </a:ext>
            </a:extLst>
          </p:cNvPr>
          <p:cNvSpPr txBox="1"/>
          <p:nvPr/>
        </p:nvSpPr>
        <p:spPr>
          <a:xfrm>
            <a:off x="5490372" y="4750654"/>
            <a:ext cx="12444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rgbClr val="FF0000"/>
                </a:solidFill>
              </a:rPr>
              <a:t>已结束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67DB995-F20D-445D-B1FD-0E90E5A0225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967" y="2488383"/>
            <a:ext cx="280800" cy="280800"/>
          </a:xfrm>
          <a:prstGeom prst="rect">
            <a:avLst/>
          </a:prstGeom>
        </p:spPr>
      </p:pic>
      <p:pic>
        <p:nvPicPr>
          <p:cNvPr id="85" name="图片 84">
            <a:extLst>
              <a:ext uri="{FF2B5EF4-FFF2-40B4-BE49-F238E27FC236}">
                <a16:creationId xmlns:a16="http://schemas.microsoft.com/office/drawing/2014/main" id="{6CA15FFC-DB66-4F97-8F9D-5FDC0F16E24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411" y="1115100"/>
            <a:ext cx="280800" cy="280800"/>
          </a:xfrm>
          <a:prstGeom prst="rect">
            <a:avLst/>
          </a:prstGeom>
        </p:spPr>
      </p:pic>
      <p:pic>
        <p:nvPicPr>
          <p:cNvPr id="86" name="图片 85">
            <a:extLst>
              <a:ext uri="{FF2B5EF4-FFF2-40B4-BE49-F238E27FC236}">
                <a16:creationId xmlns:a16="http://schemas.microsoft.com/office/drawing/2014/main" id="{FFE8B328-0BC3-4A56-BBD7-380D21FD9BD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025" y="3857518"/>
            <a:ext cx="280800" cy="280800"/>
          </a:xfrm>
          <a:prstGeom prst="rect">
            <a:avLst/>
          </a:prstGeom>
        </p:spPr>
      </p:pic>
      <p:pic>
        <p:nvPicPr>
          <p:cNvPr id="87" name="图片 86">
            <a:extLst>
              <a:ext uri="{FF2B5EF4-FFF2-40B4-BE49-F238E27FC236}">
                <a16:creationId xmlns:a16="http://schemas.microsoft.com/office/drawing/2014/main" id="{E95CA075-C482-49C3-894E-582C74EBE31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129" y="3857970"/>
            <a:ext cx="280800" cy="280800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1361DBCA-7853-4D7D-8A35-1C5417F1165D}"/>
              </a:ext>
            </a:extLst>
          </p:cNvPr>
          <p:cNvSpPr/>
          <p:nvPr/>
        </p:nvSpPr>
        <p:spPr>
          <a:xfrm>
            <a:off x="2912637" y="2411885"/>
            <a:ext cx="380118" cy="3801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423BBFE-F86F-415C-9BF9-41F647D1231A}"/>
              </a:ext>
            </a:extLst>
          </p:cNvPr>
          <p:cNvCxnSpPr>
            <a:stCxn id="8" idx="6"/>
          </p:cNvCxnSpPr>
          <p:nvPr/>
        </p:nvCxnSpPr>
        <p:spPr>
          <a:xfrm>
            <a:off x="3292755" y="2601944"/>
            <a:ext cx="631173" cy="349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7294F52A-47A5-45FF-83E8-722C71E2AE0E}"/>
              </a:ext>
            </a:extLst>
          </p:cNvPr>
          <p:cNvSpPr/>
          <p:nvPr/>
        </p:nvSpPr>
        <p:spPr>
          <a:xfrm>
            <a:off x="3958531" y="1910713"/>
            <a:ext cx="3218296" cy="1307143"/>
          </a:xfrm>
          <a:prstGeom prst="rect">
            <a:avLst/>
          </a:prstGeom>
          <a:solidFill>
            <a:srgbClr val="F8F8FA"/>
          </a:solidFill>
          <a:ln>
            <a:noFill/>
          </a:ln>
          <a:effectLst>
            <a:outerShdw blurRad="50800" dist="38100" dir="5400000" sx="98000" sy="98000" algn="t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7B7AE8B3-349D-4596-A611-280381091F40}"/>
              </a:ext>
            </a:extLst>
          </p:cNvPr>
          <p:cNvSpPr txBox="1"/>
          <p:nvPr/>
        </p:nvSpPr>
        <p:spPr>
          <a:xfrm>
            <a:off x="4195157" y="1973723"/>
            <a:ext cx="1988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这是招募的示例标题</a:t>
            </a:r>
          </a:p>
        </p:txBody>
      </p:sp>
      <p:pic>
        <p:nvPicPr>
          <p:cNvPr id="90" name="图片 89">
            <a:extLst>
              <a:ext uri="{FF2B5EF4-FFF2-40B4-BE49-F238E27FC236}">
                <a16:creationId xmlns:a16="http://schemas.microsoft.com/office/drawing/2014/main" id="{82238682-EA30-453C-A4F4-5580F605E4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54937" y="2042767"/>
            <a:ext cx="198000" cy="198000"/>
          </a:xfrm>
          <a:prstGeom prst="rect">
            <a:avLst/>
          </a:prstGeom>
        </p:spPr>
      </p:pic>
      <p:pic>
        <p:nvPicPr>
          <p:cNvPr id="91" name="图片 90">
            <a:extLst>
              <a:ext uri="{FF2B5EF4-FFF2-40B4-BE49-F238E27FC236}">
                <a16:creationId xmlns:a16="http://schemas.microsoft.com/office/drawing/2014/main" id="{C0B89979-6E92-40E6-9494-A44B067664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684" y="2324860"/>
            <a:ext cx="1448201" cy="814613"/>
          </a:xfrm>
          <a:prstGeom prst="rect">
            <a:avLst/>
          </a:prstGeom>
        </p:spPr>
      </p:pic>
      <p:sp>
        <p:nvSpPr>
          <p:cNvPr id="92" name="文本框 91">
            <a:extLst>
              <a:ext uri="{FF2B5EF4-FFF2-40B4-BE49-F238E27FC236}">
                <a16:creationId xmlns:a16="http://schemas.microsoft.com/office/drawing/2014/main" id="{09473B4A-69FD-4C73-AD0B-0341C79B1D32}"/>
              </a:ext>
            </a:extLst>
          </p:cNvPr>
          <p:cNvSpPr txBox="1"/>
          <p:nvPr/>
        </p:nvSpPr>
        <p:spPr>
          <a:xfrm>
            <a:off x="5698335" y="2596306"/>
            <a:ext cx="467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3/5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AB2FD5A9-6EDF-4EC2-B6FA-B0BF6C5852F7}"/>
              </a:ext>
            </a:extLst>
          </p:cNvPr>
          <p:cNvSpPr txBox="1"/>
          <p:nvPr/>
        </p:nvSpPr>
        <p:spPr>
          <a:xfrm>
            <a:off x="5698335" y="2290831"/>
            <a:ext cx="772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2019/05/30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pic>
        <p:nvPicPr>
          <p:cNvPr id="94" name="图片 93">
            <a:extLst>
              <a:ext uri="{FF2B5EF4-FFF2-40B4-BE49-F238E27FC236}">
                <a16:creationId xmlns:a16="http://schemas.microsoft.com/office/drawing/2014/main" id="{A4564876-ED99-4AF3-86E8-6B34F68BBDB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776" y="2327082"/>
            <a:ext cx="159411" cy="159411"/>
          </a:xfrm>
          <a:prstGeom prst="rect">
            <a:avLst/>
          </a:prstGeom>
        </p:spPr>
      </p:pic>
      <p:pic>
        <p:nvPicPr>
          <p:cNvPr id="95" name="图片 94">
            <a:extLst>
              <a:ext uri="{FF2B5EF4-FFF2-40B4-BE49-F238E27FC236}">
                <a16:creationId xmlns:a16="http://schemas.microsoft.com/office/drawing/2014/main" id="{EB9F3715-458C-4A56-8EFF-36189804B10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688" y="2638501"/>
            <a:ext cx="158400" cy="158400"/>
          </a:xfrm>
          <a:prstGeom prst="rect">
            <a:avLst/>
          </a:prstGeom>
        </p:spPr>
      </p:pic>
      <p:sp>
        <p:nvSpPr>
          <p:cNvPr id="96" name="文本框 95">
            <a:extLst>
              <a:ext uri="{FF2B5EF4-FFF2-40B4-BE49-F238E27FC236}">
                <a16:creationId xmlns:a16="http://schemas.microsoft.com/office/drawing/2014/main" id="{7F1AFB71-F1CC-41CF-BFCB-2C95F58C8FD1}"/>
              </a:ext>
            </a:extLst>
          </p:cNvPr>
          <p:cNvSpPr txBox="1"/>
          <p:nvPr/>
        </p:nvSpPr>
        <p:spPr>
          <a:xfrm>
            <a:off x="5524975" y="2873640"/>
            <a:ext cx="12444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rgbClr val="585858"/>
                </a:solidFill>
              </a:rPr>
              <a:t>待审核简历：</a:t>
            </a:r>
            <a:r>
              <a:rPr lang="en-US" altLang="zh-CN" sz="900" dirty="0">
                <a:solidFill>
                  <a:srgbClr val="808080"/>
                </a:solidFill>
              </a:rPr>
              <a:t>0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pic>
        <p:nvPicPr>
          <p:cNvPr id="97" name="图片 96">
            <a:extLst>
              <a:ext uri="{FF2B5EF4-FFF2-40B4-BE49-F238E27FC236}">
                <a16:creationId xmlns:a16="http://schemas.microsoft.com/office/drawing/2014/main" id="{DCEB46EC-2FE6-4B81-AB95-931C0590226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970" y="1987211"/>
            <a:ext cx="280800" cy="280800"/>
          </a:xfrm>
          <a:prstGeom prst="rect">
            <a:avLst/>
          </a:prstGeom>
        </p:spPr>
      </p:pic>
      <p:sp>
        <p:nvSpPr>
          <p:cNvPr id="100" name="矩形 99">
            <a:extLst>
              <a:ext uri="{FF2B5EF4-FFF2-40B4-BE49-F238E27FC236}">
                <a16:creationId xmlns:a16="http://schemas.microsoft.com/office/drawing/2014/main" id="{AD31421E-3897-4954-ACCE-7710B6D8BAB1}"/>
              </a:ext>
            </a:extLst>
          </p:cNvPr>
          <p:cNvSpPr/>
          <p:nvPr/>
        </p:nvSpPr>
        <p:spPr>
          <a:xfrm>
            <a:off x="5951134" y="1931079"/>
            <a:ext cx="1215809" cy="1085235"/>
          </a:xfrm>
          <a:prstGeom prst="rect">
            <a:avLst/>
          </a:prstGeom>
          <a:solidFill>
            <a:srgbClr val="F8F8FA"/>
          </a:solidFill>
          <a:ln w="0">
            <a:solidFill>
              <a:schemeClr val="bg1">
                <a:lumMod val="50000"/>
              </a:schemeClr>
            </a:solidFill>
          </a:ln>
          <a:effectLst>
            <a:outerShdw blurRad="50800" dist="38100" dir="5400000" sx="98000" sy="98000" algn="t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28FD6F3-9137-4E26-A67D-7952C254ED53}"/>
              </a:ext>
            </a:extLst>
          </p:cNvPr>
          <p:cNvCxnSpPr/>
          <p:nvPr/>
        </p:nvCxnSpPr>
        <p:spPr>
          <a:xfrm>
            <a:off x="5738512" y="2281500"/>
            <a:ext cx="14383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863B6C7F-C5E8-4AB4-A5F8-17C5FAF92AE4}"/>
              </a:ext>
            </a:extLst>
          </p:cNvPr>
          <p:cNvCxnSpPr/>
          <p:nvPr/>
        </p:nvCxnSpPr>
        <p:spPr>
          <a:xfrm>
            <a:off x="5738512" y="2624736"/>
            <a:ext cx="14383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CFD524F7-D137-4E0C-9128-964DD3D717D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777" y="1981528"/>
            <a:ext cx="219725" cy="21972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6D79425A-F95B-4CD6-AC53-AB2BB622F56B}"/>
              </a:ext>
            </a:extLst>
          </p:cNvPr>
          <p:cNvSpPr txBox="1"/>
          <p:nvPr/>
        </p:nvSpPr>
        <p:spPr>
          <a:xfrm>
            <a:off x="6336812" y="1941583"/>
            <a:ext cx="834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41414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 辑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C09ADBAD-6898-49D8-B688-5190F86A5F64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625" y="2354419"/>
            <a:ext cx="219600" cy="219600"/>
          </a:xfrm>
          <a:prstGeom prst="rect">
            <a:avLst/>
          </a:prstGeom>
        </p:spPr>
      </p:pic>
      <p:sp>
        <p:nvSpPr>
          <p:cNvPr id="102" name="文本框 101">
            <a:extLst>
              <a:ext uri="{FF2B5EF4-FFF2-40B4-BE49-F238E27FC236}">
                <a16:creationId xmlns:a16="http://schemas.microsoft.com/office/drawing/2014/main" id="{FA9F0690-6E78-421A-AD74-6C8D6CAE2DFA}"/>
              </a:ext>
            </a:extLst>
          </p:cNvPr>
          <p:cNvSpPr txBox="1"/>
          <p:nvPr/>
        </p:nvSpPr>
        <p:spPr>
          <a:xfrm>
            <a:off x="6334417" y="2309557"/>
            <a:ext cx="834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41414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 看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5741B905-38FB-43B9-AC11-73CCC576E8F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825" y="2689011"/>
            <a:ext cx="241200" cy="241200"/>
          </a:xfrm>
          <a:prstGeom prst="rect">
            <a:avLst/>
          </a:prstGeom>
        </p:spPr>
      </p:pic>
      <p:sp>
        <p:nvSpPr>
          <p:cNvPr id="103" name="文本框 102">
            <a:extLst>
              <a:ext uri="{FF2B5EF4-FFF2-40B4-BE49-F238E27FC236}">
                <a16:creationId xmlns:a16="http://schemas.microsoft.com/office/drawing/2014/main" id="{E31B8786-2408-4B9F-8486-C2070FF1E127}"/>
              </a:ext>
            </a:extLst>
          </p:cNvPr>
          <p:cNvSpPr txBox="1"/>
          <p:nvPr/>
        </p:nvSpPr>
        <p:spPr>
          <a:xfrm>
            <a:off x="6343103" y="2659234"/>
            <a:ext cx="834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A47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删 除</a:t>
            </a:r>
          </a:p>
        </p:txBody>
      </p:sp>
    </p:spTree>
    <p:extLst>
      <p:ext uri="{BB962C8B-B14F-4D97-AF65-F5344CB8AC3E}">
        <p14:creationId xmlns:p14="http://schemas.microsoft.com/office/powerpoint/2010/main" val="4212210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>
            <a:extLst>
              <a:ext uri="{FF2B5EF4-FFF2-40B4-BE49-F238E27FC236}">
                <a16:creationId xmlns:a16="http://schemas.microsoft.com/office/drawing/2014/main" id="{F09A9D51-EB88-467B-B043-F1C70EB911E9}"/>
              </a:ext>
            </a:extLst>
          </p:cNvPr>
          <p:cNvSpPr/>
          <p:nvPr/>
        </p:nvSpPr>
        <p:spPr>
          <a:xfrm>
            <a:off x="153707" y="439405"/>
            <a:ext cx="324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4D9135C-9CEE-41C3-A955-8AB73E49B236}"/>
              </a:ext>
            </a:extLst>
          </p:cNvPr>
          <p:cNvSpPr/>
          <p:nvPr/>
        </p:nvSpPr>
        <p:spPr>
          <a:xfrm>
            <a:off x="165528" y="469045"/>
            <a:ext cx="3218296" cy="554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765D506A-89C6-47B0-A497-07684AD61BB1}"/>
              </a:ext>
            </a:extLst>
          </p:cNvPr>
          <p:cNvCxnSpPr/>
          <p:nvPr/>
        </p:nvCxnSpPr>
        <p:spPr>
          <a:xfrm>
            <a:off x="153707" y="1015469"/>
            <a:ext cx="32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EA9CC065-B1A6-4F6A-865D-AE538FBA38FB}"/>
              </a:ext>
            </a:extLst>
          </p:cNvPr>
          <p:cNvSpPr/>
          <p:nvPr/>
        </p:nvSpPr>
        <p:spPr>
          <a:xfrm>
            <a:off x="153707" y="1041732"/>
            <a:ext cx="3218296" cy="134907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5400000" sx="98000" sy="98000" algn="t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F2464E8-4D7A-4680-9911-7DDE023C7B0A}"/>
              </a:ext>
            </a:extLst>
          </p:cNvPr>
          <p:cNvSpPr txBox="1"/>
          <p:nvPr/>
        </p:nvSpPr>
        <p:spPr>
          <a:xfrm>
            <a:off x="390333" y="1104742"/>
            <a:ext cx="1988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这是招募的示例标题</a:t>
            </a:r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9E4287E9-C2C9-4E7B-8015-912FF5BB38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0113" y="1173786"/>
            <a:ext cx="198000" cy="198000"/>
          </a:xfrm>
          <a:prstGeom prst="rect">
            <a:avLst/>
          </a:prstGeom>
        </p:spPr>
      </p:pic>
      <p:sp>
        <p:nvSpPr>
          <p:cNvPr id="56" name="矩形 55">
            <a:extLst>
              <a:ext uri="{FF2B5EF4-FFF2-40B4-BE49-F238E27FC236}">
                <a16:creationId xmlns:a16="http://schemas.microsoft.com/office/drawing/2014/main" id="{8941F958-A9A7-4D8D-B858-F2846B24B39C}"/>
              </a:ext>
            </a:extLst>
          </p:cNvPr>
          <p:cNvSpPr/>
          <p:nvPr/>
        </p:nvSpPr>
        <p:spPr>
          <a:xfrm>
            <a:off x="153707" y="5623195"/>
            <a:ext cx="3218296" cy="564806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44267E7-892E-4F39-AE41-7C0301FA9159}"/>
              </a:ext>
            </a:extLst>
          </p:cNvPr>
          <p:cNvSpPr txBox="1"/>
          <p:nvPr/>
        </p:nvSpPr>
        <p:spPr>
          <a:xfrm>
            <a:off x="332967" y="5922473"/>
            <a:ext cx="504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首页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99DADC5F-A29C-4F99-BD33-90621C073C9D}"/>
              </a:ext>
            </a:extLst>
          </p:cNvPr>
          <p:cNvSpPr txBox="1"/>
          <p:nvPr/>
        </p:nvSpPr>
        <p:spPr>
          <a:xfrm>
            <a:off x="2664228" y="5891777"/>
            <a:ext cx="504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我的</a:t>
            </a:r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29F8BD27-A185-4A2B-BDF2-1610E1FE86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256" y="5661046"/>
            <a:ext cx="252000" cy="252000"/>
          </a:xfrm>
          <a:prstGeom prst="rect">
            <a:avLst/>
          </a:prstGeom>
        </p:spPr>
      </p:pic>
      <p:sp>
        <p:nvSpPr>
          <p:cNvPr id="60" name="文本框 59">
            <a:extLst>
              <a:ext uri="{FF2B5EF4-FFF2-40B4-BE49-F238E27FC236}">
                <a16:creationId xmlns:a16="http://schemas.microsoft.com/office/drawing/2014/main" id="{CDCB0EE4-3F39-4928-AF09-3782C8A4311E}"/>
              </a:ext>
            </a:extLst>
          </p:cNvPr>
          <p:cNvSpPr txBox="1"/>
          <p:nvPr/>
        </p:nvSpPr>
        <p:spPr>
          <a:xfrm>
            <a:off x="1115387" y="5916938"/>
            <a:ext cx="504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发布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BC5B078-3631-4FB0-9190-0D1C59EB7C6E}"/>
              </a:ext>
            </a:extLst>
          </p:cNvPr>
          <p:cNvSpPr txBox="1"/>
          <p:nvPr/>
        </p:nvSpPr>
        <p:spPr>
          <a:xfrm>
            <a:off x="1897807" y="5913046"/>
            <a:ext cx="504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rgbClr val="428D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申请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82E7EFE-B090-445A-8C92-C7B60E2FB2A9}"/>
              </a:ext>
            </a:extLst>
          </p:cNvPr>
          <p:cNvSpPr txBox="1"/>
          <p:nvPr/>
        </p:nvSpPr>
        <p:spPr>
          <a:xfrm>
            <a:off x="153707" y="580038"/>
            <a:ext cx="323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小程序顶部栏及系统通知栏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884DFD0-1ADC-4C2E-A4A8-1822E18033A4}"/>
              </a:ext>
            </a:extLst>
          </p:cNvPr>
          <p:cNvSpPr txBox="1"/>
          <p:nvPr/>
        </p:nvSpPr>
        <p:spPr>
          <a:xfrm>
            <a:off x="342625" y="1889702"/>
            <a:ext cx="467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3/5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0FC86004-CF53-4BEC-B064-F091E6633670}"/>
              </a:ext>
            </a:extLst>
          </p:cNvPr>
          <p:cNvSpPr txBox="1"/>
          <p:nvPr/>
        </p:nvSpPr>
        <p:spPr>
          <a:xfrm>
            <a:off x="342625" y="1670517"/>
            <a:ext cx="772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2019/05/30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pic>
        <p:nvPicPr>
          <p:cNvPr id="67" name="图片 66">
            <a:extLst>
              <a:ext uri="{FF2B5EF4-FFF2-40B4-BE49-F238E27FC236}">
                <a16:creationId xmlns:a16="http://schemas.microsoft.com/office/drawing/2014/main" id="{DECE3052-0037-48A8-87BD-F2A8E09AFE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66" y="1706768"/>
            <a:ext cx="159411" cy="159411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6A1AA3E1-2D44-466C-A0D6-A93D9286F59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78" y="1931897"/>
            <a:ext cx="158400" cy="158400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26C78714-77F4-4C2C-90EF-7AA3F081DED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67" y="5666555"/>
            <a:ext cx="252000" cy="252000"/>
          </a:xfrm>
          <a:prstGeom prst="rect">
            <a:avLst/>
          </a:prstGeom>
        </p:spPr>
      </p:pic>
      <p:sp>
        <p:nvSpPr>
          <p:cNvPr id="73" name="矩形 72">
            <a:extLst>
              <a:ext uri="{FF2B5EF4-FFF2-40B4-BE49-F238E27FC236}">
                <a16:creationId xmlns:a16="http://schemas.microsoft.com/office/drawing/2014/main" id="{211BFFB4-51DB-4757-8E8F-1C2BACFECD6C}"/>
              </a:ext>
            </a:extLst>
          </p:cNvPr>
          <p:cNvSpPr/>
          <p:nvPr/>
        </p:nvSpPr>
        <p:spPr>
          <a:xfrm>
            <a:off x="5247574" y="4892262"/>
            <a:ext cx="3218296" cy="1307143"/>
          </a:xfrm>
          <a:prstGeom prst="rect">
            <a:avLst/>
          </a:prstGeom>
          <a:solidFill>
            <a:srgbClr val="F8F8FA"/>
          </a:solidFill>
          <a:ln>
            <a:noFill/>
          </a:ln>
          <a:effectLst>
            <a:outerShdw blurRad="50800" dist="38100" dir="5400000" sx="98000" sy="98000" algn="t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56FD442-681E-4D57-9710-8484D98BE866}"/>
              </a:ext>
            </a:extLst>
          </p:cNvPr>
          <p:cNvSpPr txBox="1"/>
          <p:nvPr/>
        </p:nvSpPr>
        <p:spPr>
          <a:xfrm>
            <a:off x="5484200" y="4955272"/>
            <a:ext cx="1988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这是招募的示例标题</a:t>
            </a:r>
          </a:p>
        </p:txBody>
      </p:sp>
      <p:pic>
        <p:nvPicPr>
          <p:cNvPr id="75" name="图片 74">
            <a:extLst>
              <a:ext uri="{FF2B5EF4-FFF2-40B4-BE49-F238E27FC236}">
                <a16:creationId xmlns:a16="http://schemas.microsoft.com/office/drawing/2014/main" id="{FE9E2E2F-7C51-40A1-86EF-B28AC88768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43980" y="5024316"/>
            <a:ext cx="198000" cy="198000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58984153-A235-4E61-9C06-916796BF724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727" y="5306409"/>
            <a:ext cx="1448201" cy="814613"/>
          </a:xfrm>
          <a:prstGeom prst="rect">
            <a:avLst/>
          </a:prstGeom>
        </p:spPr>
      </p:pic>
      <p:sp>
        <p:nvSpPr>
          <p:cNvPr id="77" name="文本框 76">
            <a:extLst>
              <a:ext uri="{FF2B5EF4-FFF2-40B4-BE49-F238E27FC236}">
                <a16:creationId xmlns:a16="http://schemas.microsoft.com/office/drawing/2014/main" id="{2D1DF18C-3F14-490A-8175-4EE9D7A8CC05}"/>
              </a:ext>
            </a:extLst>
          </p:cNvPr>
          <p:cNvSpPr txBox="1"/>
          <p:nvPr/>
        </p:nvSpPr>
        <p:spPr>
          <a:xfrm>
            <a:off x="6987378" y="5577855"/>
            <a:ext cx="467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3/5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F7F1CF89-761D-42D8-9A4A-F375D8066360}"/>
              </a:ext>
            </a:extLst>
          </p:cNvPr>
          <p:cNvSpPr txBox="1"/>
          <p:nvPr/>
        </p:nvSpPr>
        <p:spPr>
          <a:xfrm>
            <a:off x="6987378" y="5272380"/>
            <a:ext cx="772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2019/05/30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pic>
        <p:nvPicPr>
          <p:cNvPr id="79" name="图片 78">
            <a:extLst>
              <a:ext uri="{FF2B5EF4-FFF2-40B4-BE49-F238E27FC236}">
                <a16:creationId xmlns:a16="http://schemas.microsoft.com/office/drawing/2014/main" id="{F499DAB6-E0E3-486E-9881-A073CD3D50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819" y="5308631"/>
            <a:ext cx="159411" cy="159411"/>
          </a:xfrm>
          <a:prstGeom prst="rect">
            <a:avLst/>
          </a:prstGeom>
        </p:spPr>
      </p:pic>
      <p:pic>
        <p:nvPicPr>
          <p:cNvPr id="80" name="图片 79">
            <a:extLst>
              <a:ext uri="{FF2B5EF4-FFF2-40B4-BE49-F238E27FC236}">
                <a16:creationId xmlns:a16="http://schemas.microsoft.com/office/drawing/2014/main" id="{970A92E2-CC39-4965-A68D-5CD15B4A576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731" y="5620050"/>
            <a:ext cx="158400" cy="158400"/>
          </a:xfrm>
          <a:prstGeom prst="rect">
            <a:avLst/>
          </a:prstGeom>
        </p:spPr>
      </p:pic>
      <p:sp>
        <p:nvSpPr>
          <p:cNvPr id="81" name="文本框 80">
            <a:extLst>
              <a:ext uri="{FF2B5EF4-FFF2-40B4-BE49-F238E27FC236}">
                <a16:creationId xmlns:a16="http://schemas.microsoft.com/office/drawing/2014/main" id="{AC1DC26D-573D-4771-A35E-F2CA368D9444}"/>
              </a:ext>
            </a:extLst>
          </p:cNvPr>
          <p:cNvSpPr txBox="1"/>
          <p:nvPr/>
        </p:nvSpPr>
        <p:spPr>
          <a:xfrm>
            <a:off x="6814018" y="5855189"/>
            <a:ext cx="12444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rgbClr val="585858"/>
                </a:solidFill>
              </a:rPr>
              <a:t>待审核简历：</a:t>
            </a:r>
            <a:r>
              <a:rPr lang="en-US" altLang="zh-CN" sz="900" dirty="0">
                <a:solidFill>
                  <a:srgbClr val="808080"/>
                </a:solidFill>
              </a:rPr>
              <a:t>0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pic>
        <p:nvPicPr>
          <p:cNvPr id="82" name="图片 81">
            <a:extLst>
              <a:ext uri="{FF2B5EF4-FFF2-40B4-BE49-F238E27FC236}">
                <a16:creationId xmlns:a16="http://schemas.microsoft.com/office/drawing/2014/main" id="{F45046F1-85B5-479A-8BF3-C4EC81D62D8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013" y="4968760"/>
            <a:ext cx="280800" cy="280800"/>
          </a:xfrm>
          <a:prstGeom prst="rect">
            <a:avLst/>
          </a:prstGeom>
        </p:spPr>
      </p:pic>
      <p:pic>
        <p:nvPicPr>
          <p:cNvPr id="85" name="图片 84">
            <a:extLst>
              <a:ext uri="{FF2B5EF4-FFF2-40B4-BE49-F238E27FC236}">
                <a16:creationId xmlns:a16="http://schemas.microsoft.com/office/drawing/2014/main" id="{328204A1-B0B0-4136-AEEE-EE05A627C9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70" y="1447327"/>
            <a:ext cx="196431" cy="196431"/>
          </a:xfrm>
          <a:prstGeom prst="rect">
            <a:avLst/>
          </a:prstGeom>
        </p:spPr>
      </p:pic>
      <p:sp>
        <p:nvSpPr>
          <p:cNvPr id="86" name="文本框 85">
            <a:extLst>
              <a:ext uri="{FF2B5EF4-FFF2-40B4-BE49-F238E27FC236}">
                <a16:creationId xmlns:a16="http://schemas.microsoft.com/office/drawing/2014/main" id="{716B2DD3-796E-4D58-B7DD-1B42FF5F72F5}"/>
              </a:ext>
            </a:extLst>
          </p:cNvPr>
          <p:cNvSpPr txBox="1"/>
          <p:nvPr/>
        </p:nvSpPr>
        <p:spPr>
          <a:xfrm>
            <a:off x="384672" y="1406246"/>
            <a:ext cx="1142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D4D4D"/>
                </a:solidFill>
              </a:rPr>
              <a:t>Username</a:t>
            </a:r>
            <a:endParaRPr lang="zh-CN" altLang="en-US" sz="1200" dirty="0">
              <a:solidFill>
                <a:srgbClr val="4D4D4D"/>
              </a:solidFill>
            </a:endParaRPr>
          </a:p>
        </p:txBody>
      </p:sp>
      <p:sp>
        <p:nvSpPr>
          <p:cNvPr id="87" name="流程图: 终止 86">
            <a:extLst>
              <a:ext uri="{FF2B5EF4-FFF2-40B4-BE49-F238E27FC236}">
                <a16:creationId xmlns:a16="http://schemas.microsoft.com/office/drawing/2014/main" id="{8969B771-CB11-4CFE-B85C-D2A954570735}"/>
              </a:ext>
            </a:extLst>
          </p:cNvPr>
          <p:cNvSpPr/>
          <p:nvPr/>
        </p:nvSpPr>
        <p:spPr>
          <a:xfrm>
            <a:off x="242931" y="2149261"/>
            <a:ext cx="576293" cy="144000"/>
          </a:xfrm>
          <a:prstGeom prst="flowChartTerminator">
            <a:avLst/>
          </a:prstGeom>
          <a:solidFill>
            <a:srgbClr val="F7BA81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8" name="流程图: 终止 87">
            <a:extLst>
              <a:ext uri="{FF2B5EF4-FFF2-40B4-BE49-F238E27FC236}">
                <a16:creationId xmlns:a16="http://schemas.microsoft.com/office/drawing/2014/main" id="{FAA19F5D-C40D-41F3-8761-A23B1BF5D797}"/>
              </a:ext>
            </a:extLst>
          </p:cNvPr>
          <p:cNvSpPr/>
          <p:nvPr/>
        </p:nvSpPr>
        <p:spPr>
          <a:xfrm>
            <a:off x="924268" y="2149260"/>
            <a:ext cx="868495" cy="144000"/>
          </a:xfrm>
          <a:prstGeom prst="flowChartTerminator">
            <a:avLst/>
          </a:prstGeom>
          <a:solidFill>
            <a:srgbClr val="F7BA81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tag11111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9" name="流程图: 终止 88">
            <a:extLst>
              <a:ext uri="{FF2B5EF4-FFF2-40B4-BE49-F238E27FC236}">
                <a16:creationId xmlns:a16="http://schemas.microsoft.com/office/drawing/2014/main" id="{D3406DA3-4E54-47EB-A2F8-AAB2648BFDA0}"/>
              </a:ext>
            </a:extLst>
          </p:cNvPr>
          <p:cNvSpPr/>
          <p:nvPr/>
        </p:nvSpPr>
        <p:spPr>
          <a:xfrm>
            <a:off x="1897807" y="2149261"/>
            <a:ext cx="576293" cy="144000"/>
          </a:xfrm>
          <a:prstGeom prst="flowChartTerminator">
            <a:avLst/>
          </a:prstGeom>
          <a:solidFill>
            <a:srgbClr val="F7BA81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3CB81B88-73E0-41B4-9E9E-0C0CFAE7C296}"/>
              </a:ext>
            </a:extLst>
          </p:cNvPr>
          <p:cNvCxnSpPr/>
          <p:nvPr/>
        </p:nvCxnSpPr>
        <p:spPr>
          <a:xfrm>
            <a:off x="5278212" y="1448462"/>
            <a:ext cx="32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21736385-6A62-43B4-8ABF-F069BF1173DF}"/>
              </a:ext>
            </a:extLst>
          </p:cNvPr>
          <p:cNvSpPr/>
          <p:nvPr/>
        </p:nvSpPr>
        <p:spPr>
          <a:xfrm>
            <a:off x="5278212" y="1474725"/>
            <a:ext cx="3218296" cy="134907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5400000" sx="98000" sy="98000" algn="t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7065661A-C88B-461D-AAA3-6F8C81AB7735}"/>
              </a:ext>
            </a:extLst>
          </p:cNvPr>
          <p:cNvSpPr txBox="1"/>
          <p:nvPr/>
        </p:nvSpPr>
        <p:spPr>
          <a:xfrm>
            <a:off x="5514838" y="1537735"/>
            <a:ext cx="1988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这是招募的示例标题</a:t>
            </a:r>
          </a:p>
        </p:txBody>
      </p:sp>
      <p:pic>
        <p:nvPicPr>
          <p:cNvPr id="93" name="图片 92">
            <a:extLst>
              <a:ext uri="{FF2B5EF4-FFF2-40B4-BE49-F238E27FC236}">
                <a16:creationId xmlns:a16="http://schemas.microsoft.com/office/drawing/2014/main" id="{ED87BD2E-466D-4EEC-814F-D259E83C46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74618" y="1606779"/>
            <a:ext cx="198000" cy="198000"/>
          </a:xfrm>
          <a:prstGeom prst="rect">
            <a:avLst/>
          </a:prstGeom>
        </p:spPr>
      </p:pic>
      <p:sp>
        <p:nvSpPr>
          <p:cNvPr id="94" name="文本框 93">
            <a:extLst>
              <a:ext uri="{FF2B5EF4-FFF2-40B4-BE49-F238E27FC236}">
                <a16:creationId xmlns:a16="http://schemas.microsoft.com/office/drawing/2014/main" id="{AC4D6345-E6AC-441A-89A5-F710C4FE46B7}"/>
              </a:ext>
            </a:extLst>
          </p:cNvPr>
          <p:cNvSpPr txBox="1"/>
          <p:nvPr/>
        </p:nvSpPr>
        <p:spPr>
          <a:xfrm>
            <a:off x="5467130" y="2322695"/>
            <a:ext cx="467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3/5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8C39FDCC-8EC1-4055-B323-21C9D661CC62}"/>
              </a:ext>
            </a:extLst>
          </p:cNvPr>
          <p:cNvSpPr txBox="1"/>
          <p:nvPr/>
        </p:nvSpPr>
        <p:spPr>
          <a:xfrm>
            <a:off x="5467130" y="2103510"/>
            <a:ext cx="772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2019/05/30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pic>
        <p:nvPicPr>
          <p:cNvPr id="96" name="图片 95">
            <a:extLst>
              <a:ext uri="{FF2B5EF4-FFF2-40B4-BE49-F238E27FC236}">
                <a16:creationId xmlns:a16="http://schemas.microsoft.com/office/drawing/2014/main" id="{871B0ABA-5D6B-4D11-B846-B7AF546C6CD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571" y="2139761"/>
            <a:ext cx="159411" cy="159411"/>
          </a:xfrm>
          <a:prstGeom prst="rect">
            <a:avLst/>
          </a:prstGeom>
        </p:spPr>
      </p:pic>
      <p:pic>
        <p:nvPicPr>
          <p:cNvPr id="97" name="图片 96">
            <a:extLst>
              <a:ext uri="{FF2B5EF4-FFF2-40B4-BE49-F238E27FC236}">
                <a16:creationId xmlns:a16="http://schemas.microsoft.com/office/drawing/2014/main" id="{67892DD3-6287-45D7-967A-1E612572B65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483" y="2364890"/>
            <a:ext cx="158400" cy="158400"/>
          </a:xfrm>
          <a:prstGeom prst="rect">
            <a:avLst/>
          </a:prstGeom>
        </p:spPr>
      </p:pic>
      <p:pic>
        <p:nvPicPr>
          <p:cNvPr id="98" name="图片 97">
            <a:extLst>
              <a:ext uri="{FF2B5EF4-FFF2-40B4-BE49-F238E27FC236}">
                <a16:creationId xmlns:a16="http://schemas.microsoft.com/office/drawing/2014/main" id="{593FE677-D93A-4FCF-B83E-73A09A210E3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916" y="1548093"/>
            <a:ext cx="280800" cy="280800"/>
          </a:xfrm>
          <a:prstGeom prst="rect">
            <a:avLst/>
          </a:prstGeom>
        </p:spPr>
      </p:pic>
      <p:pic>
        <p:nvPicPr>
          <p:cNvPr id="99" name="图片 98">
            <a:extLst>
              <a:ext uri="{FF2B5EF4-FFF2-40B4-BE49-F238E27FC236}">
                <a16:creationId xmlns:a16="http://schemas.microsoft.com/office/drawing/2014/main" id="{67D24D29-9B6C-4BE1-BB06-EE110E20CC2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975" y="1880320"/>
            <a:ext cx="196431" cy="196431"/>
          </a:xfrm>
          <a:prstGeom prst="rect">
            <a:avLst/>
          </a:prstGeom>
        </p:spPr>
      </p:pic>
      <p:sp>
        <p:nvSpPr>
          <p:cNvPr id="100" name="文本框 99">
            <a:extLst>
              <a:ext uri="{FF2B5EF4-FFF2-40B4-BE49-F238E27FC236}">
                <a16:creationId xmlns:a16="http://schemas.microsoft.com/office/drawing/2014/main" id="{CBF61AF0-1F16-4B7F-9C03-C4CB352A2873}"/>
              </a:ext>
            </a:extLst>
          </p:cNvPr>
          <p:cNvSpPr txBox="1"/>
          <p:nvPr/>
        </p:nvSpPr>
        <p:spPr>
          <a:xfrm>
            <a:off x="5509177" y="1839239"/>
            <a:ext cx="1142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D4D4D"/>
                </a:solidFill>
              </a:rPr>
              <a:t>Username</a:t>
            </a:r>
            <a:endParaRPr lang="zh-CN" altLang="en-US" sz="1200" dirty="0">
              <a:solidFill>
                <a:srgbClr val="4D4D4D"/>
              </a:solidFill>
            </a:endParaRPr>
          </a:p>
        </p:txBody>
      </p:sp>
      <p:sp>
        <p:nvSpPr>
          <p:cNvPr id="101" name="流程图: 终止 100">
            <a:extLst>
              <a:ext uri="{FF2B5EF4-FFF2-40B4-BE49-F238E27FC236}">
                <a16:creationId xmlns:a16="http://schemas.microsoft.com/office/drawing/2014/main" id="{09264739-0615-4666-9FB9-7F7CD5B02B9F}"/>
              </a:ext>
            </a:extLst>
          </p:cNvPr>
          <p:cNvSpPr/>
          <p:nvPr/>
        </p:nvSpPr>
        <p:spPr>
          <a:xfrm>
            <a:off x="5367436" y="2582254"/>
            <a:ext cx="576293" cy="144000"/>
          </a:xfrm>
          <a:prstGeom prst="flowChartTerminator">
            <a:avLst/>
          </a:prstGeom>
          <a:solidFill>
            <a:srgbClr val="FBCBA3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2" name="流程图: 终止 101">
            <a:extLst>
              <a:ext uri="{FF2B5EF4-FFF2-40B4-BE49-F238E27FC236}">
                <a16:creationId xmlns:a16="http://schemas.microsoft.com/office/drawing/2014/main" id="{ACB05702-7F76-4C91-B0EA-9790B284E36D}"/>
              </a:ext>
            </a:extLst>
          </p:cNvPr>
          <p:cNvSpPr/>
          <p:nvPr/>
        </p:nvSpPr>
        <p:spPr>
          <a:xfrm>
            <a:off x="6048773" y="2582253"/>
            <a:ext cx="868495" cy="144000"/>
          </a:xfrm>
          <a:prstGeom prst="flowChartTerminator">
            <a:avLst/>
          </a:prstGeom>
          <a:solidFill>
            <a:srgbClr val="FBCBA3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tag11111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3" name="流程图: 终止 102">
            <a:extLst>
              <a:ext uri="{FF2B5EF4-FFF2-40B4-BE49-F238E27FC236}">
                <a16:creationId xmlns:a16="http://schemas.microsoft.com/office/drawing/2014/main" id="{7A9EB887-FBC8-4350-9527-6573EBE5BBEC}"/>
              </a:ext>
            </a:extLst>
          </p:cNvPr>
          <p:cNvSpPr/>
          <p:nvPr/>
        </p:nvSpPr>
        <p:spPr>
          <a:xfrm>
            <a:off x="7022312" y="2582254"/>
            <a:ext cx="576293" cy="144000"/>
          </a:xfrm>
          <a:prstGeom prst="flowChartTerminator">
            <a:avLst/>
          </a:prstGeom>
          <a:solidFill>
            <a:srgbClr val="FBCBA3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601981DC-97EA-4B80-BA86-8FB267CFAC88}"/>
              </a:ext>
            </a:extLst>
          </p:cNvPr>
          <p:cNvSpPr txBox="1"/>
          <p:nvPr/>
        </p:nvSpPr>
        <p:spPr>
          <a:xfrm>
            <a:off x="2619027" y="1743786"/>
            <a:ext cx="831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solidFill>
                  <a:srgbClr val="5A5A5A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等待中</a:t>
            </a: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78FBA0FD-7501-4C05-B31A-7A628331A55A}"/>
              </a:ext>
            </a:extLst>
          </p:cNvPr>
          <p:cNvSpPr/>
          <p:nvPr/>
        </p:nvSpPr>
        <p:spPr>
          <a:xfrm>
            <a:off x="153707" y="2449766"/>
            <a:ext cx="3218296" cy="134907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5400000" sx="98000" sy="98000" algn="t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7FDEF79C-F450-44AC-9B6C-7867F3E42421}"/>
              </a:ext>
            </a:extLst>
          </p:cNvPr>
          <p:cNvSpPr txBox="1"/>
          <p:nvPr/>
        </p:nvSpPr>
        <p:spPr>
          <a:xfrm>
            <a:off x="390333" y="2512776"/>
            <a:ext cx="1988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这是招募的示例标题</a:t>
            </a:r>
          </a:p>
        </p:txBody>
      </p:sp>
      <p:pic>
        <p:nvPicPr>
          <p:cNvPr id="109" name="图片 108">
            <a:extLst>
              <a:ext uri="{FF2B5EF4-FFF2-40B4-BE49-F238E27FC236}">
                <a16:creationId xmlns:a16="http://schemas.microsoft.com/office/drawing/2014/main" id="{D04A3FD3-1B4D-4799-8E70-5F81867813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0113" y="2581820"/>
            <a:ext cx="198000" cy="198000"/>
          </a:xfrm>
          <a:prstGeom prst="rect">
            <a:avLst/>
          </a:prstGeom>
        </p:spPr>
      </p:pic>
      <p:sp>
        <p:nvSpPr>
          <p:cNvPr id="110" name="文本框 109">
            <a:extLst>
              <a:ext uri="{FF2B5EF4-FFF2-40B4-BE49-F238E27FC236}">
                <a16:creationId xmlns:a16="http://schemas.microsoft.com/office/drawing/2014/main" id="{DE82756A-7414-4FD0-AE69-68739BE9ECAA}"/>
              </a:ext>
            </a:extLst>
          </p:cNvPr>
          <p:cNvSpPr txBox="1"/>
          <p:nvPr/>
        </p:nvSpPr>
        <p:spPr>
          <a:xfrm>
            <a:off x="342625" y="3297736"/>
            <a:ext cx="467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3/5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4B1CB705-5EFD-45E0-AFB1-17B8DDAD5B0E}"/>
              </a:ext>
            </a:extLst>
          </p:cNvPr>
          <p:cNvSpPr txBox="1"/>
          <p:nvPr/>
        </p:nvSpPr>
        <p:spPr>
          <a:xfrm>
            <a:off x="342625" y="3078551"/>
            <a:ext cx="772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2019/05/30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pic>
        <p:nvPicPr>
          <p:cNvPr id="112" name="图片 111">
            <a:extLst>
              <a:ext uri="{FF2B5EF4-FFF2-40B4-BE49-F238E27FC236}">
                <a16:creationId xmlns:a16="http://schemas.microsoft.com/office/drawing/2014/main" id="{2A2BAE2A-3D48-4AF5-8E74-B54E23B5F0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66" y="3114802"/>
            <a:ext cx="159411" cy="159411"/>
          </a:xfrm>
          <a:prstGeom prst="rect">
            <a:avLst/>
          </a:prstGeom>
        </p:spPr>
      </p:pic>
      <p:pic>
        <p:nvPicPr>
          <p:cNvPr id="113" name="图片 112">
            <a:extLst>
              <a:ext uri="{FF2B5EF4-FFF2-40B4-BE49-F238E27FC236}">
                <a16:creationId xmlns:a16="http://schemas.microsoft.com/office/drawing/2014/main" id="{DC18798C-1E08-4FFC-8F70-3802C00C2F8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78" y="3339931"/>
            <a:ext cx="158400" cy="158400"/>
          </a:xfrm>
          <a:prstGeom prst="rect">
            <a:avLst/>
          </a:prstGeom>
        </p:spPr>
      </p:pic>
      <p:pic>
        <p:nvPicPr>
          <p:cNvPr id="114" name="图片 113">
            <a:extLst>
              <a:ext uri="{FF2B5EF4-FFF2-40B4-BE49-F238E27FC236}">
                <a16:creationId xmlns:a16="http://schemas.microsoft.com/office/drawing/2014/main" id="{933FD49D-70DC-4A12-A1D5-B5EF03894C6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70" y="2855361"/>
            <a:ext cx="196431" cy="196431"/>
          </a:xfrm>
          <a:prstGeom prst="rect">
            <a:avLst/>
          </a:prstGeom>
        </p:spPr>
      </p:pic>
      <p:sp>
        <p:nvSpPr>
          <p:cNvPr id="115" name="文本框 114">
            <a:extLst>
              <a:ext uri="{FF2B5EF4-FFF2-40B4-BE49-F238E27FC236}">
                <a16:creationId xmlns:a16="http://schemas.microsoft.com/office/drawing/2014/main" id="{DA9212B1-FD5B-4DDE-924B-BD950CBD124C}"/>
              </a:ext>
            </a:extLst>
          </p:cNvPr>
          <p:cNvSpPr txBox="1"/>
          <p:nvPr/>
        </p:nvSpPr>
        <p:spPr>
          <a:xfrm>
            <a:off x="384672" y="2814280"/>
            <a:ext cx="1142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D4D4D"/>
                </a:solidFill>
              </a:rPr>
              <a:t>Username</a:t>
            </a:r>
            <a:endParaRPr lang="zh-CN" altLang="en-US" sz="1200" dirty="0">
              <a:solidFill>
                <a:srgbClr val="4D4D4D"/>
              </a:solidFill>
            </a:endParaRPr>
          </a:p>
        </p:txBody>
      </p:sp>
      <p:sp>
        <p:nvSpPr>
          <p:cNvPr id="116" name="流程图: 终止 115">
            <a:extLst>
              <a:ext uri="{FF2B5EF4-FFF2-40B4-BE49-F238E27FC236}">
                <a16:creationId xmlns:a16="http://schemas.microsoft.com/office/drawing/2014/main" id="{ACA78AF8-7C3C-490B-BE03-34854E91CD3B}"/>
              </a:ext>
            </a:extLst>
          </p:cNvPr>
          <p:cNvSpPr/>
          <p:nvPr/>
        </p:nvSpPr>
        <p:spPr>
          <a:xfrm>
            <a:off x="242931" y="3557295"/>
            <a:ext cx="576293" cy="144000"/>
          </a:xfrm>
          <a:prstGeom prst="flowChartTerminator">
            <a:avLst/>
          </a:prstGeom>
          <a:solidFill>
            <a:srgbClr val="F7BA81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7" name="流程图: 终止 116">
            <a:extLst>
              <a:ext uri="{FF2B5EF4-FFF2-40B4-BE49-F238E27FC236}">
                <a16:creationId xmlns:a16="http://schemas.microsoft.com/office/drawing/2014/main" id="{4CA119F5-4CEF-4506-A9DC-ED37D88CC710}"/>
              </a:ext>
            </a:extLst>
          </p:cNvPr>
          <p:cNvSpPr/>
          <p:nvPr/>
        </p:nvSpPr>
        <p:spPr>
          <a:xfrm>
            <a:off x="924268" y="3557294"/>
            <a:ext cx="868495" cy="144000"/>
          </a:xfrm>
          <a:prstGeom prst="flowChartTerminator">
            <a:avLst/>
          </a:prstGeom>
          <a:solidFill>
            <a:srgbClr val="F7BA81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tag11111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8" name="流程图: 终止 117">
            <a:extLst>
              <a:ext uri="{FF2B5EF4-FFF2-40B4-BE49-F238E27FC236}">
                <a16:creationId xmlns:a16="http://schemas.microsoft.com/office/drawing/2014/main" id="{0FBC7CE9-DDF0-486D-A76F-5E48C556ECD0}"/>
              </a:ext>
            </a:extLst>
          </p:cNvPr>
          <p:cNvSpPr/>
          <p:nvPr/>
        </p:nvSpPr>
        <p:spPr>
          <a:xfrm>
            <a:off x="1897807" y="3557295"/>
            <a:ext cx="576293" cy="144000"/>
          </a:xfrm>
          <a:prstGeom prst="flowChartTerminator">
            <a:avLst/>
          </a:prstGeom>
          <a:solidFill>
            <a:srgbClr val="F7BA81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6E9141A4-78F8-4B34-A8B8-24F07F326FD4}"/>
              </a:ext>
            </a:extLst>
          </p:cNvPr>
          <p:cNvSpPr txBox="1"/>
          <p:nvPr/>
        </p:nvSpPr>
        <p:spPr>
          <a:xfrm>
            <a:off x="2620432" y="3147676"/>
            <a:ext cx="831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solidFill>
                  <a:srgbClr val="6397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已通过</a:t>
            </a:r>
          </a:p>
        </p:txBody>
      </p:sp>
      <p:sp>
        <p:nvSpPr>
          <p:cNvPr id="121" name="流程图: 终止 120">
            <a:extLst>
              <a:ext uri="{FF2B5EF4-FFF2-40B4-BE49-F238E27FC236}">
                <a16:creationId xmlns:a16="http://schemas.microsoft.com/office/drawing/2014/main" id="{D3A10764-60D4-4CBB-9AA4-0AE684B2D667}"/>
              </a:ext>
            </a:extLst>
          </p:cNvPr>
          <p:cNvSpPr/>
          <p:nvPr/>
        </p:nvSpPr>
        <p:spPr>
          <a:xfrm>
            <a:off x="2543813" y="3557294"/>
            <a:ext cx="576293" cy="144000"/>
          </a:xfrm>
          <a:prstGeom prst="flowChartTerminator">
            <a:avLst/>
          </a:prstGeom>
          <a:solidFill>
            <a:srgbClr val="F7BA81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3CA591B6-034E-4108-A83D-94CA9BB07DE8}"/>
              </a:ext>
            </a:extLst>
          </p:cNvPr>
          <p:cNvSpPr/>
          <p:nvPr/>
        </p:nvSpPr>
        <p:spPr>
          <a:xfrm>
            <a:off x="153707" y="3857800"/>
            <a:ext cx="3218296" cy="134907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5400000" sx="98000" sy="98000" algn="t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EFEF404D-1844-42C6-ABA4-24676C8A06E2}"/>
              </a:ext>
            </a:extLst>
          </p:cNvPr>
          <p:cNvSpPr txBox="1"/>
          <p:nvPr/>
        </p:nvSpPr>
        <p:spPr>
          <a:xfrm>
            <a:off x="390333" y="3920810"/>
            <a:ext cx="1988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这是招募的示例标题</a:t>
            </a:r>
          </a:p>
        </p:txBody>
      </p:sp>
      <p:pic>
        <p:nvPicPr>
          <p:cNvPr id="126" name="图片 125">
            <a:extLst>
              <a:ext uri="{FF2B5EF4-FFF2-40B4-BE49-F238E27FC236}">
                <a16:creationId xmlns:a16="http://schemas.microsoft.com/office/drawing/2014/main" id="{C94E33C6-EF45-4172-8172-E8F5972072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0113" y="3989854"/>
            <a:ext cx="198000" cy="198000"/>
          </a:xfrm>
          <a:prstGeom prst="rect">
            <a:avLst/>
          </a:prstGeom>
        </p:spPr>
      </p:pic>
      <p:sp>
        <p:nvSpPr>
          <p:cNvPr id="127" name="文本框 126">
            <a:extLst>
              <a:ext uri="{FF2B5EF4-FFF2-40B4-BE49-F238E27FC236}">
                <a16:creationId xmlns:a16="http://schemas.microsoft.com/office/drawing/2014/main" id="{5EF49033-0527-42E4-BC86-6CD4987973DC}"/>
              </a:ext>
            </a:extLst>
          </p:cNvPr>
          <p:cNvSpPr txBox="1"/>
          <p:nvPr/>
        </p:nvSpPr>
        <p:spPr>
          <a:xfrm>
            <a:off x="342625" y="4705770"/>
            <a:ext cx="467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3/5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8F8DFA98-B0C1-422A-A7C3-F26D702525F0}"/>
              </a:ext>
            </a:extLst>
          </p:cNvPr>
          <p:cNvSpPr txBox="1"/>
          <p:nvPr/>
        </p:nvSpPr>
        <p:spPr>
          <a:xfrm>
            <a:off x="342625" y="4486585"/>
            <a:ext cx="772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2019/05/30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pic>
        <p:nvPicPr>
          <p:cNvPr id="129" name="图片 128">
            <a:extLst>
              <a:ext uri="{FF2B5EF4-FFF2-40B4-BE49-F238E27FC236}">
                <a16:creationId xmlns:a16="http://schemas.microsoft.com/office/drawing/2014/main" id="{07C293EB-AF26-4DB5-BD9C-04125FDA0B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66" y="4522836"/>
            <a:ext cx="159411" cy="159411"/>
          </a:xfrm>
          <a:prstGeom prst="rect">
            <a:avLst/>
          </a:prstGeom>
        </p:spPr>
      </p:pic>
      <p:pic>
        <p:nvPicPr>
          <p:cNvPr id="130" name="图片 129">
            <a:extLst>
              <a:ext uri="{FF2B5EF4-FFF2-40B4-BE49-F238E27FC236}">
                <a16:creationId xmlns:a16="http://schemas.microsoft.com/office/drawing/2014/main" id="{1CCF5FBA-B53F-405F-BF78-E03A7199134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78" y="4747965"/>
            <a:ext cx="158400" cy="158400"/>
          </a:xfrm>
          <a:prstGeom prst="rect">
            <a:avLst/>
          </a:prstGeom>
        </p:spPr>
      </p:pic>
      <p:pic>
        <p:nvPicPr>
          <p:cNvPr id="131" name="图片 130">
            <a:extLst>
              <a:ext uri="{FF2B5EF4-FFF2-40B4-BE49-F238E27FC236}">
                <a16:creationId xmlns:a16="http://schemas.microsoft.com/office/drawing/2014/main" id="{CE2217E6-3DE4-42B5-A7F6-ED8B70896A8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70" y="4263395"/>
            <a:ext cx="196431" cy="196431"/>
          </a:xfrm>
          <a:prstGeom prst="rect">
            <a:avLst/>
          </a:prstGeom>
        </p:spPr>
      </p:pic>
      <p:sp>
        <p:nvSpPr>
          <p:cNvPr id="132" name="文本框 131">
            <a:extLst>
              <a:ext uri="{FF2B5EF4-FFF2-40B4-BE49-F238E27FC236}">
                <a16:creationId xmlns:a16="http://schemas.microsoft.com/office/drawing/2014/main" id="{38B8BD80-E607-4B25-ACDC-56F5EDCF3837}"/>
              </a:ext>
            </a:extLst>
          </p:cNvPr>
          <p:cNvSpPr txBox="1"/>
          <p:nvPr/>
        </p:nvSpPr>
        <p:spPr>
          <a:xfrm>
            <a:off x="384672" y="4222314"/>
            <a:ext cx="1142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D4D4D"/>
                </a:solidFill>
              </a:rPr>
              <a:t>Username</a:t>
            </a:r>
            <a:endParaRPr lang="zh-CN" altLang="en-US" sz="1200" dirty="0">
              <a:solidFill>
                <a:srgbClr val="4D4D4D"/>
              </a:solidFill>
            </a:endParaRPr>
          </a:p>
        </p:txBody>
      </p:sp>
      <p:sp>
        <p:nvSpPr>
          <p:cNvPr id="133" name="流程图: 终止 132">
            <a:extLst>
              <a:ext uri="{FF2B5EF4-FFF2-40B4-BE49-F238E27FC236}">
                <a16:creationId xmlns:a16="http://schemas.microsoft.com/office/drawing/2014/main" id="{1BA265D7-C063-4718-A2A6-CDCE9E5F6ABC}"/>
              </a:ext>
            </a:extLst>
          </p:cNvPr>
          <p:cNvSpPr/>
          <p:nvPr/>
        </p:nvSpPr>
        <p:spPr>
          <a:xfrm>
            <a:off x="242931" y="4965329"/>
            <a:ext cx="576293" cy="144000"/>
          </a:xfrm>
          <a:prstGeom prst="flowChartTerminator">
            <a:avLst/>
          </a:prstGeom>
          <a:solidFill>
            <a:srgbClr val="F7BA81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4" name="流程图: 终止 133">
            <a:extLst>
              <a:ext uri="{FF2B5EF4-FFF2-40B4-BE49-F238E27FC236}">
                <a16:creationId xmlns:a16="http://schemas.microsoft.com/office/drawing/2014/main" id="{568628E6-1D7A-4A07-BEF4-901824557D02}"/>
              </a:ext>
            </a:extLst>
          </p:cNvPr>
          <p:cNvSpPr/>
          <p:nvPr/>
        </p:nvSpPr>
        <p:spPr>
          <a:xfrm>
            <a:off x="924268" y="4965328"/>
            <a:ext cx="868495" cy="144000"/>
          </a:xfrm>
          <a:prstGeom prst="flowChartTerminator">
            <a:avLst/>
          </a:prstGeom>
          <a:solidFill>
            <a:srgbClr val="F7BA81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tag11111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5" name="流程图: 终止 134">
            <a:extLst>
              <a:ext uri="{FF2B5EF4-FFF2-40B4-BE49-F238E27FC236}">
                <a16:creationId xmlns:a16="http://schemas.microsoft.com/office/drawing/2014/main" id="{754209F3-6644-46B9-BD8D-36D754C6B53D}"/>
              </a:ext>
            </a:extLst>
          </p:cNvPr>
          <p:cNvSpPr/>
          <p:nvPr/>
        </p:nvSpPr>
        <p:spPr>
          <a:xfrm>
            <a:off x="1897807" y="4965329"/>
            <a:ext cx="576293" cy="144000"/>
          </a:xfrm>
          <a:prstGeom prst="flowChartTerminator">
            <a:avLst/>
          </a:prstGeom>
          <a:solidFill>
            <a:srgbClr val="F7BA81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7" name="流程图: 终止 136">
            <a:extLst>
              <a:ext uri="{FF2B5EF4-FFF2-40B4-BE49-F238E27FC236}">
                <a16:creationId xmlns:a16="http://schemas.microsoft.com/office/drawing/2014/main" id="{90F7F96E-A0AC-4CA9-8373-A6C78315B3CA}"/>
              </a:ext>
            </a:extLst>
          </p:cNvPr>
          <p:cNvSpPr/>
          <p:nvPr/>
        </p:nvSpPr>
        <p:spPr>
          <a:xfrm>
            <a:off x="2543813" y="4965328"/>
            <a:ext cx="576293" cy="144000"/>
          </a:xfrm>
          <a:prstGeom prst="flowChartTerminator">
            <a:avLst/>
          </a:prstGeom>
          <a:solidFill>
            <a:srgbClr val="F7BA81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D4814835-4D02-4FA6-A454-DD6F9304AF86}"/>
              </a:ext>
            </a:extLst>
          </p:cNvPr>
          <p:cNvSpPr txBox="1"/>
          <p:nvPr/>
        </p:nvSpPr>
        <p:spPr>
          <a:xfrm>
            <a:off x="2610878" y="4555710"/>
            <a:ext cx="831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solidFill>
                  <a:srgbClr val="D2453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未通过</a:t>
            </a:r>
          </a:p>
        </p:txBody>
      </p:sp>
      <p:pic>
        <p:nvPicPr>
          <p:cNvPr id="143" name="图片 142">
            <a:extLst>
              <a:ext uri="{FF2B5EF4-FFF2-40B4-BE49-F238E27FC236}">
                <a16:creationId xmlns:a16="http://schemas.microsoft.com/office/drawing/2014/main" id="{A3F72480-D79B-42F1-BAB7-195E9919024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002" y="5661046"/>
            <a:ext cx="252000" cy="252000"/>
          </a:xfrm>
          <a:prstGeom prst="rect">
            <a:avLst/>
          </a:prstGeom>
        </p:spPr>
      </p:pic>
      <p:pic>
        <p:nvPicPr>
          <p:cNvPr id="145" name="图片 144">
            <a:extLst>
              <a:ext uri="{FF2B5EF4-FFF2-40B4-BE49-F238E27FC236}">
                <a16:creationId xmlns:a16="http://schemas.microsoft.com/office/drawing/2014/main" id="{652B50AB-7086-4CBA-8740-280F6A58ED0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267" y="5670473"/>
            <a:ext cx="252000" cy="252000"/>
          </a:xfrm>
          <a:prstGeom prst="rect">
            <a:avLst/>
          </a:prstGeom>
        </p:spPr>
      </p:pic>
      <p:sp>
        <p:nvSpPr>
          <p:cNvPr id="146" name="文本框 145">
            <a:extLst>
              <a:ext uri="{FF2B5EF4-FFF2-40B4-BE49-F238E27FC236}">
                <a16:creationId xmlns:a16="http://schemas.microsoft.com/office/drawing/2014/main" id="{81C1469E-B474-44A8-9762-44B74471F67E}"/>
              </a:ext>
            </a:extLst>
          </p:cNvPr>
          <p:cNvSpPr txBox="1"/>
          <p:nvPr/>
        </p:nvSpPr>
        <p:spPr>
          <a:xfrm>
            <a:off x="4139952" y="188640"/>
            <a:ext cx="321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我的申请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6E05F79-CD99-4D94-8D1C-4912D7B719D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959" y="2782861"/>
            <a:ext cx="392224" cy="36013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12C1940-F68F-49DE-859E-7E8E7363B029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5" y="1387201"/>
            <a:ext cx="439271" cy="36605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6EBC69A-5C63-4277-980E-CD0E4FF0E114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256" y="4184140"/>
            <a:ext cx="398457" cy="37966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2D312F8-0C54-4243-82DD-5A5C868705C7}"/>
              </a:ext>
            </a:extLst>
          </p:cNvPr>
          <p:cNvSpPr txBox="1"/>
          <p:nvPr/>
        </p:nvSpPr>
        <p:spPr>
          <a:xfrm>
            <a:off x="3457901" y="3130773"/>
            <a:ext cx="5544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左侧三个图标直接使用</a:t>
            </a:r>
            <a:endParaRPr lang="en-US" altLang="zh-CN" dirty="0"/>
          </a:p>
          <a:p>
            <a:r>
              <a:rPr lang="en-US" altLang="zh-CN" dirty="0"/>
              <a:t>&lt;</a:t>
            </a:r>
            <a:r>
              <a:rPr lang="en-US" altLang="zh-CN" dirty="0" err="1"/>
              <a:t>i</a:t>
            </a:r>
            <a:r>
              <a:rPr lang="en-US" altLang="zh-CN" dirty="0"/>
              <a:t> class="</a:t>
            </a:r>
            <a:r>
              <a:rPr lang="en-US" altLang="zh-CN" dirty="0" err="1"/>
              <a:t>weui_icon_msg</a:t>
            </a:r>
            <a:r>
              <a:rPr lang="en-US" altLang="zh-CN" dirty="0"/>
              <a:t> </a:t>
            </a:r>
            <a:r>
              <a:rPr lang="en-US" altLang="zh-CN" dirty="0" err="1"/>
              <a:t>weui_icon_success</a:t>
            </a:r>
            <a:r>
              <a:rPr lang="en-US" altLang="zh-CN" dirty="0"/>
              <a:t>"&gt;&lt;/</a:t>
            </a:r>
            <a:r>
              <a:rPr lang="en-US" altLang="zh-CN" dirty="0" err="1"/>
              <a:t>i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&lt;</a:t>
            </a:r>
            <a:r>
              <a:rPr lang="en-US" altLang="zh-CN" dirty="0" err="1"/>
              <a:t>i</a:t>
            </a:r>
            <a:r>
              <a:rPr lang="en-US" altLang="zh-CN" dirty="0"/>
              <a:t> class="</a:t>
            </a:r>
            <a:r>
              <a:rPr lang="en-US" altLang="zh-CN" dirty="0" err="1"/>
              <a:t>weui_icon_msg</a:t>
            </a:r>
            <a:r>
              <a:rPr lang="en-US" altLang="zh-CN" dirty="0"/>
              <a:t> </a:t>
            </a:r>
            <a:r>
              <a:rPr lang="en-US" altLang="zh-CN" dirty="0" err="1"/>
              <a:t>weui_icon_info</a:t>
            </a:r>
            <a:r>
              <a:rPr lang="en-US" altLang="zh-CN" dirty="0"/>
              <a:t>"&gt;&lt;/</a:t>
            </a:r>
            <a:r>
              <a:rPr lang="en-US" altLang="zh-CN" dirty="0" err="1"/>
              <a:t>i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&lt;</a:t>
            </a:r>
            <a:r>
              <a:rPr lang="en-US" altLang="zh-CN" dirty="0" err="1"/>
              <a:t>i</a:t>
            </a:r>
            <a:r>
              <a:rPr lang="en-US" altLang="zh-CN" dirty="0"/>
              <a:t> class="</a:t>
            </a:r>
            <a:r>
              <a:rPr lang="en-US" altLang="zh-CN" dirty="0" err="1"/>
              <a:t>weui_icon_msg</a:t>
            </a:r>
            <a:r>
              <a:rPr lang="en-US" altLang="zh-CN" dirty="0"/>
              <a:t> </a:t>
            </a:r>
            <a:r>
              <a:rPr lang="en-US" altLang="zh-CN" dirty="0" err="1"/>
              <a:t>weui_icon_waiting</a:t>
            </a:r>
            <a:r>
              <a:rPr lang="en-US" altLang="zh-CN" dirty="0"/>
              <a:t>"&gt;&lt;/</a:t>
            </a:r>
            <a:r>
              <a:rPr lang="en-US" altLang="zh-CN" dirty="0" err="1"/>
              <a:t>i</a:t>
            </a:r>
            <a:r>
              <a:rPr lang="en-US" altLang="zh-CN" dirty="0"/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9549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4E2150D-4F23-4586-A119-5C5B0CDE64AB}"/>
              </a:ext>
            </a:extLst>
          </p:cNvPr>
          <p:cNvSpPr/>
          <p:nvPr/>
        </p:nvSpPr>
        <p:spPr>
          <a:xfrm>
            <a:off x="153707" y="439405"/>
            <a:ext cx="324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C5462EA-1C2F-4F53-B18B-7C7F4A7CB3CF}"/>
              </a:ext>
            </a:extLst>
          </p:cNvPr>
          <p:cNvSpPr/>
          <p:nvPr/>
        </p:nvSpPr>
        <p:spPr>
          <a:xfrm>
            <a:off x="170328" y="476674"/>
            <a:ext cx="3213496" cy="5471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30ABDDD-34C3-46B8-97C8-8CB5A4A6DDE2}"/>
              </a:ext>
            </a:extLst>
          </p:cNvPr>
          <p:cNvCxnSpPr/>
          <p:nvPr/>
        </p:nvCxnSpPr>
        <p:spPr>
          <a:xfrm>
            <a:off x="153707" y="1015469"/>
            <a:ext cx="32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67509BCF-A24A-4183-866F-33E3B8BB6A90}"/>
              </a:ext>
            </a:extLst>
          </p:cNvPr>
          <p:cNvSpPr txBox="1"/>
          <p:nvPr/>
        </p:nvSpPr>
        <p:spPr>
          <a:xfrm>
            <a:off x="-252536" y="580038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小程序顶部栏及系统通知栏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1EF18B4-AB6C-4994-907E-9657536A6C49}"/>
              </a:ext>
            </a:extLst>
          </p:cNvPr>
          <p:cNvSpPr/>
          <p:nvPr/>
        </p:nvSpPr>
        <p:spPr>
          <a:xfrm>
            <a:off x="170328" y="1015468"/>
            <a:ext cx="3213495" cy="3133605"/>
          </a:xfrm>
          <a:prstGeom prst="rect">
            <a:avLst/>
          </a:prstGeom>
          <a:solidFill>
            <a:srgbClr val="F8F8FA"/>
          </a:solidFill>
          <a:ln>
            <a:noFill/>
          </a:ln>
          <a:effectLst>
            <a:outerShdw blurRad="50800" dist="38100" dir="5400000" sx="98000" sy="98000" algn="t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14821300-9F0D-4BF6-91E5-CC6ED9370A6B}"/>
              </a:ext>
            </a:extLst>
          </p:cNvPr>
          <p:cNvSpPr/>
          <p:nvPr/>
        </p:nvSpPr>
        <p:spPr>
          <a:xfrm>
            <a:off x="251520" y="1081569"/>
            <a:ext cx="3024336" cy="288000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628BA3EA-9C55-4F0E-BD2D-0077233F10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25326" y="1123099"/>
            <a:ext cx="204939" cy="204939"/>
          </a:xfrm>
          <a:prstGeom prst="rect">
            <a:avLst/>
          </a:prstGeom>
        </p:spPr>
      </p:pic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F141A502-6065-4122-A173-0FAD9E9781B3}"/>
              </a:ext>
            </a:extLst>
          </p:cNvPr>
          <p:cNvSpPr/>
          <p:nvPr/>
        </p:nvSpPr>
        <p:spPr>
          <a:xfrm>
            <a:off x="2771800" y="1081568"/>
            <a:ext cx="504055" cy="288000"/>
          </a:xfrm>
          <a:prstGeom prst="roundRect">
            <a:avLst/>
          </a:prstGeom>
          <a:solidFill>
            <a:srgbClr val="428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+mj-ea"/>
                <a:ea typeface="+mj-ea"/>
              </a:rPr>
              <a:t>搜索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D239945-6C57-41B8-9E6A-902D33A34AFA}"/>
              </a:ext>
            </a:extLst>
          </p:cNvPr>
          <p:cNvSpPr txBox="1"/>
          <p:nvPr/>
        </p:nvSpPr>
        <p:spPr>
          <a:xfrm>
            <a:off x="530265" y="1089905"/>
            <a:ext cx="10815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rgbClr val="808080"/>
                </a:solidFill>
              </a:rPr>
              <a:t>搜索发布内容</a:t>
            </a:r>
          </a:p>
        </p:txBody>
      </p:sp>
      <p:sp>
        <p:nvSpPr>
          <p:cNvPr id="33" name="流程图: 终止 32">
            <a:extLst>
              <a:ext uri="{FF2B5EF4-FFF2-40B4-BE49-F238E27FC236}">
                <a16:creationId xmlns:a16="http://schemas.microsoft.com/office/drawing/2014/main" id="{0091BDC6-E8C2-4BB7-BAF7-69754F0523D6}"/>
              </a:ext>
            </a:extLst>
          </p:cNvPr>
          <p:cNvSpPr/>
          <p:nvPr/>
        </p:nvSpPr>
        <p:spPr>
          <a:xfrm>
            <a:off x="282498" y="1436622"/>
            <a:ext cx="576293" cy="144000"/>
          </a:xfrm>
          <a:prstGeom prst="flowChartTerminator">
            <a:avLst/>
          </a:prstGeom>
          <a:solidFill>
            <a:srgbClr val="F7BA81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4" name="流程图: 终止 33">
            <a:extLst>
              <a:ext uri="{FF2B5EF4-FFF2-40B4-BE49-F238E27FC236}">
                <a16:creationId xmlns:a16="http://schemas.microsoft.com/office/drawing/2014/main" id="{3CDD9D96-7ED3-432F-B763-976A2051F343}"/>
              </a:ext>
            </a:extLst>
          </p:cNvPr>
          <p:cNvSpPr/>
          <p:nvPr/>
        </p:nvSpPr>
        <p:spPr>
          <a:xfrm>
            <a:off x="963835" y="1436621"/>
            <a:ext cx="868495" cy="144000"/>
          </a:xfrm>
          <a:prstGeom prst="flowChartTerminator">
            <a:avLst/>
          </a:prstGeom>
          <a:solidFill>
            <a:srgbClr val="F7BA81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tag11111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5" name="流程图: 终止 34">
            <a:extLst>
              <a:ext uri="{FF2B5EF4-FFF2-40B4-BE49-F238E27FC236}">
                <a16:creationId xmlns:a16="http://schemas.microsoft.com/office/drawing/2014/main" id="{968A573B-D167-4C2B-B67A-1A5D1D46D918}"/>
              </a:ext>
            </a:extLst>
          </p:cNvPr>
          <p:cNvSpPr/>
          <p:nvPr/>
        </p:nvSpPr>
        <p:spPr>
          <a:xfrm>
            <a:off x="1937374" y="1436622"/>
            <a:ext cx="576293" cy="144000"/>
          </a:xfrm>
          <a:prstGeom prst="flowChartTerminator">
            <a:avLst/>
          </a:prstGeom>
          <a:solidFill>
            <a:srgbClr val="F7BA81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6" name="流程图: 终止 35">
            <a:extLst>
              <a:ext uri="{FF2B5EF4-FFF2-40B4-BE49-F238E27FC236}">
                <a16:creationId xmlns:a16="http://schemas.microsoft.com/office/drawing/2014/main" id="{584DA4B8-856A-475B-99C1-49B0B2C9B88A}"/>
              </a:ext>
            </a:extLst>
          </p:cNvPr>
          <p:cNvSpPr/>
          <p:nvPr/>
        </p:nvSpPr>
        <p:spPr>
          <a:xfrm>
            <a:off x="2583380" y="1436621"/>
            <a:ext cx="576293" cy="144000"/>
          </a:xfrm>
          <a:prstGeom prst="flowChartTerminator">
            <a:avLst/>
          </a:prstGeom>
          <a:solidFill>
            <a:srgbClr val="F7BA81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9FB2789-CDB8-4AC3-8234-A4F5DEA7DB97}"/>
              </a:ext>
            </a:extLst>
          </p:cNvPr>
          <p:cNvSpPr txBox="1"/>
          <p:nvPr/>
        </p:nvSpPr>
        <p:spPr>
          <a:xfrm>
            <a:off x="383035" y="1659762"/>
            <a:ext cx="28928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5A5A5A"/>
                </a:solidFill>
              </a:rPr>
              <a:t>该用户的搜索历史</a:t>
            </a:r>
            <a:r>
              <a:rPr lang="en-US" altLang="zh-CN" sz="1050" dirty="0">
                <a:solidFill>
                  <a:srgbClr val="5A5A5A"/>
                </a:solidFill>
              </a:rPr>
              <a:t>1</a:t>
            </a:r>
            <a:endParaRPr lang="zh-CN" altLang="en-US" sz="1050" dirty="0">
              <a:solidFill>
                <a:srgbClr val="5A5A5A"/>
              </a:solidFill>
            </a:endParaRP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86627829-6A84-46FB-A892-0FC8E0F37E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50" y="1707520"/>
            <a:ext cx="158400" cy="158400"/>
          </a:xfrm>
          <a:prstGeom prst="rect">
            <a:avLst/>
          </a:prstGeom>
        </p:spPr>
      </p:pic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CCC0CE67-F91D-4038-9044-D5778749208F}"/>
              </a:ext>
            </a:extLst>
          </p:cNvPr>
          <p:cNvCxnSpPr>
            <a:cxnSpLocks/>
          </p:cNvCxnSpPr>
          <p:nvPr/>
        </p:nvCxnSpPr>
        <p:spPr>
          <a:xfrm>
            <a:off x="251520" y="1913678"/>
            <a:ext cx="3024335" cy="0"/>
          </a:xfrm>
          <a:prstGeom prst="line">
            <a:avLst/>
          </a:prstGeom>
          <a:ln w="12700" cap="rnd">
            <a:solidFill>
              <a:schemeClr val="bg1">
                <a:lumMod val="65000"/>
              </a:schemeClr>
            </a:solidFill>
            <a:round/>
          </a:ln>
          <a:effectLst>
            <a:softEdge rad="635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26FFC6C4-047E-41F4-A125-9B202D585C14}"/>
              </a:ext>
            </a:extLst>
          </p:cNvPr>
          <p:cNvSpPr txBox="1"/>
          <p:nvPr/>
        </p:nvSpPr>
        <p:spPr>
          <a:xfrm>
            <a:off x="383035" y="1922014"/>
            <a:ext cx="28928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5A5A5A"/>
                </a:solidFill>
              </a:rPr>
              <a:t>该用户的搜索历史</a:t>
            </a:r>
            <a:r>
              <a:rPr lang="en-US" altLang="zh-CN" sz="1050" dirty="0">
                <a:solidFill>
                  <a:srgbClr val="5A5A5A"/>
                </a:solidFill>
              </a:rPr>
              <a:t>222222222</a:t>
            </a:r>
            <a:endParaRPr lang="zh-CN" altLang="en-US" sz="1050" dirty="0">
              <a:solidFill>
                <a:srgbClr val="5A5A5A"/>
              </a:solidFill>
            </a:endParaRPr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88DE8B7E-D18A-4915-9A9B-F04BE7A4F6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50" y="1969772"/>
            <a:ext cx="158400" cy="158400"/>
          </a:xfrm>
          <a:prstGeom prst="rect">
            <a:avLst/>
          </a:prstGeom>
        </p:spPr>
      </p:pic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44E1AF35-08A2-4BCE-AC79-345CFA6906ED}"/>
              </a:ext>
            </a:extLst>
          </p:cNvPr>
          <p:cNvCxnSpPr>
            <a:cxnSpLocks/>
          </p:cNvCxnSpPr>
          <p:nvPr/>
        </p:nvCxnSpPr>
        <p:spPr>
          <a:xfrm>
            <a:off x="251520" y="2175930"/>
            <a:ext cx="3024335" cy="0"/>
          </a:xfrm>
          <a:prstGeom prst="line">
            <a:avLst/>
          </a:prstGeom>
          <a:ln w="12700" cap="rnd">
            <a:solidFill>
              <a:schemeClr val="bg1">
                <a:lumMod val="65000"/>
              </a:schemeClr>
            </a:solidFill>
            <a:round/>
          </a:ln>
          <a:effectLst>
            <a:softEdge rad="635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B9A3B7B5-CBF4-46ED-B05D-F9EA6BE36C4D}"/>
              </a:ext>
            </a:extLst>
          </p:cNvPr>
          <p:cNvSpPr txBox="1"/>
          <p:nvPr/>
        </p:nvSpPr>
        <p:spPr>
          <a:xfrm>
            <a:off x="383034" y="2175930"/>
            <a:ext cx="28928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5A5A5A"/>
                </a:solidFill>
              </a:rPr>
              <a:t>该</a:t>
            </a:r>
            <a:r>
              <a:rPr lang="en-US" altLang="zh-CN" sz="1050" dirty="0">
                <a:solidFill>
                  <a:srgbClr val="5A5A5A"/>
                </a:solidFill>
              </a:rPr>
              <a:t>3</a:t>
            </a:r>
            <a:r>
              <a:rPr lang="zh-CN" altLang="en-US" sz="1050" dirty="0">
                <a:solidFill>
                  <a:srgbClr val="5A5A5A"/>
                </a:solidFill>
              </a:rPr>
              <a:t>用户</a:t>
            </a:r>
            <a:r>
              <a:rPr lang="en-US" altLang="zh-CN" sz="1050" dirty="0">
                <a:solidFill>
                  <a:srgbClr val="5A5A5A"/>
                </a:solidFill>
              </a:rPr>
              <a:t>3</a:t>
            </a:r>
            <a:r>
              <a:rPr lang="zh-CN" altLang="en-US" sz="1050" dirty="0">
                <a:solidFill>
                  <a:srgbClr val="5A5A5A"/>
                </a:solidFill>
              </a:rPr>
              <a:t>的</a:t>
            </a:r>
            <a:r>
              <a:rPr lang="en-US" altLang="zh-CN" sz="1050" dirty="0">
                <a:solidFill>
                  <a:srgbClr val="5A5A5A"/>
                </a:solidFill>
              </a:rPr>
              <a:t>3</a:t>
            </a:r>
            <a:r>
              <a:rPr lang="zh-CN" altLang="en-US" sz="1050" dirty="0">
                <a:solidFill>
                  <a:srgbClr val="5A5A5A"/>
                </a:solidFill>
              </a:rPr>
              <a:t>搜</a:t>
            </a:r>
            <a:r>
              <a:rPr lang="en-US" altLang="zh-CN" sz="1050" dirty="0">
                <a:solidFill>
                  <a:srgbClr val="5A5A5A"/>
                </a:solidFill>
              </a:rPr>
              <a:t>3</a:t>
            </a:r>
            <a:r>
              <a:rPr lang="zh-CN" altLang="en-US" sz="1050" dirty="0">
                <a:solidFill>
                  <a:srgbClr val="5A5A5A"/>
                </a:solidFill>
              </a:rPr>
              <a:t>索历</a:t>
            </a:r>
            <a:r>
              <a:rPr lang="en-US" altLang="zh-CN" sz="1050" dirty="0">
                <a:solidFill>
                  <a:srgbClr val="5A5A5A"/>
                </a:solidFill>
              </a:rPr>
              <a:t>3</a:t>
            </a:r>
            <a:r>
              <a:rPr lang="zh-CN" altLang="en-US" sz="1050" dirty="0">
                <a:solidFill>
                  <a:srgbClr val="5A5A5A"/>
                </a:solidFill>
              </a:rPr>
              <a:t>史</a:t>
            </a:r>
            <a:r>
              <a:rPr lang="en-US" altLang="zh-CN" sz="1050" dirty="0">
                <a:solidFill>
                  <a:srgbClr val="5A5A5A"/>
                </a:solidFill>
              </a:rPr>
              <a:t>1</a:t>
            </a:r>
            <a:endParaRPr lang="zh-CN" altLang="en-US" sz="1050" dirty="0">
              <a:solidFill>
                <a:srgbClr val="5A5A5A"/>
              </a:solidFill>
            </a:endParaRP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FA193D19-9C89-4A29-98CF-002CDA554B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49" y="2223688"/>
            <a:ext cx="158400" cy="158400"/>
          </a:xfrm>
          <a:prstGeom prst="rect">
            <a:avLst/>
          </a:prstGeom>
        </p:spPr>
      </p:pic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BB4CA5C3-0AE3-45D6-8B7D-B6D27A0FFE99}"/>
              </a:ext>
            </a:extLst>
          </p:cNvPr>
          <p:cNvCxnSpPr>
            <a:cxnSpLocks/>
          </p:cNvCxnSpPr>
          <p:nvPr/>
        </p:nvCxnSpPr>
        <p:spPr>
          <a:xfrm>
            <a:off x="251519" y="2429846"/>
            <a:ext cx="3024335" cy="0"/>
          </a:xfrm>
          <a:prstGeom prst="line">
            <a:avLst/>
          </a:prstGeom>
          <a:ln w="12700" cap="rnd">
            <a:solidFill>
              <a:schemeClr val="bg1">
                <a:lumMod val="65000"/>
              </a:schemeClr>
            </a:solidFill>
            <a:round/>
          </a:ln>
          <a:effectLst>
            <a:softEdge rad="635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42437918-2048-46D2-99F7-5BDA76C7DC10}"/>
              </a:ext>
            </a:extLst>
          </p:cNvPr>
          <p:cNvSpPr txBox="1"/>
          <p:nvPr/>
        </p:nvSpPr>
        <p:spPr>
          <a:xfrm>
            <a:off x="383033" y="2427381"/>
            <a:ext cx="28928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5A5A5A"/>
                </a:solidFill>
              </a:rPr>
              <a:t>该</a:t>
            </a:r>
            <a:r>
              <a:rPr lang="en-US" altLang="zh-CN" sz="1050" dirty="0">
                <a:solidFill>
                  <a:srgbClr val="5A5A5A"/>
                </a:solidFill>
              </a:rPr>
              <a:t>44</a:t>
            </a:r>
            <a:r>
              <a:rPr lang="zh-CN" altLang="en-US" sz="1050" dirty="0">
                <a:solidFill>
                  <a:srgbClr val="5A5A5A"/>
                </a:solidFill>
              </a:rPr>
              <a:t>用户</a:t>
            </a:r>
            <a:r>
              <a:rPr lang="en-US" altLang="zh-CN" sz="1050" dirty="0">
                <a:solidFill>
                  <a:srgbClr val="5A5A5A"/>
                </a:solidFill>
              </a:rPr>
              <a:t>4</a:t>
            </a:r>
            <a:r>
              <a:rPr lang="zh-CN" altLang="en-US" sz="1050" dirty="0">
                <a:solidFill>
                  <a:srgbClr val="5A5A5A"/>
                </a:solidFill>
              </a:rPr>
              <a:t>的</a:t>
            </a:r>
            <a:r>
              <a:rPr lang="en-US" altLang="zh-CN" sz="1050" dirty="0">
                <a:solidFill>
                  <a:srgbClr val="5A5A5A"/>
                </a:solidFill>
              </a:rPr>
              <a:t>44</a:t>
            </a:r>
            <a:r>
              <a:rPr lang="zh-CN" altLang="en-US" sz="1050" dirty="0">
                <a:solidFill>
                  <a:srgbClr val="5A5A5A"/>
                </a:solidFill>
              </a:rPr>
              <a:t>搜索历</a:t>
            </a:r>
            <a:r>
              <a:rPr lang="en-US" altLang="zh-CN" sz="1050" dirty="0">
                <a:solidFill>
                  <a:srgbClr val="5A5A5A"/>
                </a:solidFill>
              </a:rPr>
              <a:t>4</a:t>
            </a:r>
            <a:r>
              <a:rPr lang="zh-CN" altLang="en-US" sz="1050" dirty="0">
                <a:solidFill>
                  <a:srgbClr val="5A5A5A"/>
                </a:solidFill>
              </a:rPr>
              <a:t>史</a:t>
            </a:r>
            <a:r>
              <a:rPr lang="en-US" altLang="zh-CN" sz="1050" dirty="0">
                <a:solidFill>
                  <a:srgbClr val="5A5A5A"/>
                </a:solidFill>
              </a:rPr>
              <a:t>1</a:t>
            </a:r>
            <a:endParaRPr lang="zh-CN" altLang="en-US" sz="1050" dirty="0">
              <a:solidFill>
                <a:srgbClr val="5A5A5A"/>
              </a:solidFill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B3170EEA-29EA-4D20-968B-178F280174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48" y="2475139"/>
            <a:ext cx="158400" cy="158400"/>
          </a:xfrm>
          <a:prstGeom prst="rect">
            <a:avLst/>
          </a:prstGeom>
        </p:spPr>
      </p:pic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63A1CB5E-48FF-4084-94BE-0C2132384DC9}"/>
              </a:ext>
            </a:extLst>
          </p:cNvPr>
          <p:cNvCxnSpPr>
            <a:cxnSpLocks/>
          </p:cNvCxnSpPr>
          <p:nvPr/>
        </p:nvCxnSpPr>
        <p:spPr>
          <a:xfrm>
            <a:off x="251518" y="2681297"/>
            <a:ext cx="3024335" cy="0"/>
          </a:xfrm>
          <a:prstGeom prst="line">
            <a:avLst/>
          </a:prstGeom>
          <a:ln w="12700" cap="rnd">
            <a:solidFill>
              <a:schemeClr val="bg1">
                <a:lumMod val="65000"/>
              </a:schemeClr>
            </a:solidFill>
            <a:round/>
          </a:ln>
          <a:effectLst>
            <a:softEdge rad="635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F31B2572-022F-4A01-8EFB-0B81A4C908E6}"/>
              </a:ext>
            </a:extLst>
          </p:cNvPr>
          <p:cNvSpPr txBox="1"/>
          <p:nvPr/>
        </p:nvSpPr>
        <p:spPr>
          <a:xfrm>
            <a:off x="5436096" y="692696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搜索页面</a:t>
            </a:r>
          </a:p>
        </p:txBody>
      </p:sp>
    </p:spTree>
    <p:extLst>
      <p:ext uri="{BB962C8B-B14F-4D97-AF65-F5344CB8AC3E}">
        <p14:creationId xmlns:p14="http://schemas.microsoft.com/office/powerpoint/2010/main" val="278354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1A156C7-A0BE-42BA-B11B-0B56045EA791}"/>
              </a:ext>
            </a:extLst>
          </p:cNvPr>
          <p:cNvSpPr/>
          <p:nvPr/>
        </p:nvSpPr>
        <p:spPr>
          <a:xfrm>
            <a:off x="153707" y="439405"/>
            <a:ext cx="324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A19FD88-401A-4929-8B4B-6986FAEFAD97}"/>
              </a:ext>
            </a:extLst>
          </p:cNvPr>
          <p:cNvSpPr/>
          <p:nvPr/>
        </p:nvSpPr>
        <p:spPr>
          <a:xfrm>
            <a:off x="165528" y="439405"/>
            <a:ext cx="3218296" cy="584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479017F-383F-4596-9084-9E45C57E520C}"/>
              </a:ext>
            </a:extLst>
          </p:cNvPr>
          <p:cNvCxnSpPr/>
          <p:nvPr/>
        </p:nvCxnSpPr>
        <p:spPr>
          <a:xfrm>
            <a:off x="153707" y="1015469"/>
            <a:ext cx="32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29EC8B97-1F3A-46B8-9D2F-ACE6D7C0D5DF}"/>
              </a:ext>
            </a:extLst>
          </p:cNvPr>
          <p:cNvSpPr txBox="1"/>
          <p:nvPr/>
        </p:nvSpPr>
        <p:spPr>
          <a:xfrm>
            <a:off x="-252536" y="580038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小程序顶部栏及系统通知栏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739AB02-38A5-4661-9B1B-8DD169CD9C2E}"/>
              </a:ext>
            </a:extLst>
          </p:cNvPr>
          <p:cNvSpPr/>
          <p:nvPr/>
        </p:nvSpPr>
        <p:spPr>
          <a:xfrm>
            <a:off x="165528" y="1026014"/>
            <a:ext cx="3218296" cy="584401"/>
          </a:xfrm>
          <a:prstGeom prst="rect">
            <a:avLst/>
          </a:prstGeom>
          <a:solidFill>
            <a:srgbClr val="FAFAF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DF246AC-2566-47DC-A354-35CC56E17A2D}"/>
              </a:ext>
            </a:extLst>
          </p:cNvPr>
          <p:cNvSpPr/>
          <p:nvPr/>
        </p:nvSpPr>
        <p:spPr>
          <a:xfrm>
            <a:off x="153707" y="5553011"/>
            <a:ext cx="3218296" cy="63499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03695EA-1388-4E83-A933-23D8FF208E5D}"/>
              </a:ext>
            </a:extLst>
          </p:cNvPr>
          <p:cNvSpPr txBox="1"/>
          <p:nvPr/>
        </p:nvSpPr>
        <p:spPr>
          <a:xfrm>
            <a:off x="332967" y="5922473"/>
            <a:ext cx="504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rgbClr val="4992F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首页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24B7F57-D214-46E5-A923-44E7A4683D2F}"/>
              </a:ext>
            </a:extLst>
          </p:cNvPr>
          <p:cNvSpPr txBox="1"/>
          <p:nvPr/>
        </p:nvSpPr>
        <p:spPr>
          <a:xfrm>
            <a:off x="2664228" y="5891777"/>
            <a:ext cx="504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我的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730EBD10-7AB5-4458-B1B6-5BC52F96D5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64" y="600783"/>
            <a:ext cx="360000" cy="3600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D1D13126-70D8-4E87-88BA-DD5E246B3B1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602125"/>
            <a:ext cx="360000" cy="3600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67AD6878-5956-4AFD-BB42-1CA94158575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64" y="3127938"/>
            <a:ext cx="360000" cy="3600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E7A0429B-5FB7-44F7-A72B-21A0DA79C59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3127938"/>
            <a:ext cx="360000" cy="3600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A44A23C8-0C90-4E50-89FF-FE7843C9555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64" y="1610415"/>
            <a:ext cx="360000" cy="36000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78382556-046B-44A5-AE13-17D31C4A639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10415"/>
            <a:ext cx="360000" cy="36000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A4501C77-29D2-426C-A3BA-C0DC6024C53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06270"/>
            <a:ext cx="360000" cy="36000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D0D5B110-65B7-4ED5-A25A-24F66735156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64" y="1107682"/>
            <a:ext cx="360000" cy="3600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4FFB2C13-6A52-4178-B801-77B15BC438A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3635333"/>
            <a:ext cx="360000" cy="360000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AEDD3819-9F7A-4CCB-8F4A-FB04735FDBB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64" y="3635333"/>
            <a:ext cx="360000" cy="360000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E061E97F-1A8F-4026-80C7-B26A3A85FA53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2618967"/>
            <a:ext cx="360000" cy="360000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2336433A-B910-4585-8EED-B71102136B04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64" y="2620543"/>
            <a:ext cx="360000" cy="360000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C620B125-AF4C-43FB-B52C-4C27519F91E9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2113148"/>
            <a:ext cx="360000" cy="36000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0AC24CD6-732A-4587-8CC3-F01B034C8C17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64" y="2113148"/>
            <a:ext cx="360000" cy="36000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81AC9FA5-5D8B-4D7D-9E50-93EF62C39F69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635212"/>
            <a:ext cx="288000" cy="288000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A8D7646B-888F-4EC1-8231-258B769452F9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416" y="5629489"/>
            <a:ext cx="288000" cy="288000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B683A03D-42C0-4226-B945-3F56AA9CC54D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339" y="5629489"/>
            <a:ext cx="288000" cy="288000"/>
          </a:xfrm>
          <a:prstGeom prst="rect">
            <a:avLst/>
          </a:prstGeom>
        </p:spPr>
      </p:pic>
      <p:sp>
        <p:nvSpPr>
          <p:cNvPr id="51" name="文本框 50">
            <a:extLst>
              <a:ext uri="{FF2B5EF4-FFF2-40B4-BE49-F238E27FC236}">
                <a16:creationId xmlns:a16="http://schemas.microsoft.com/office/drawing/2014/main" id="{7D1F05A7-FCC5-4469-AA24-05306959E515}"/>
              </a:ext>
            </a:extLst>
          </p:cNvPr>
          <p:cNvSpPr txBox="1"/>
          <p:nvPr/>
        </p:nvSpPr>
        <p:spPr>
          <a:xfrm>
            <a:off x="1115387" y="5916938"/>
            <a:ext cx="504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发布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53B3205-3DED-42FE-90CA-7959EDABBB69}"/>
              </a:ext>
            </a:extLst>
          </p:cNvPr>
          <p:cNvSpPr txBox="1"/>
          <p:nvPr/>
        </p:nvSpPr>
        <p:spPr>
          <a:xfrm>
            <a:off x="1897807" y="5913046"/>
            <a:ext cx="504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申请</a:t>
            </a: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F67E871A-5FA4-47B3-A925-F8E62020AF4D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36" y="600783"/>
            <a:ext cx="360000" cy="360000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315033A8-1085-4F56-9317-DD760879CF67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93" y="5641370"/>
            <a:ext cx="288000" cy="288000"/>
          </a:xfrm>
          <a:prstGeom prst="rect">
            <a:avLst/>
          </a:prstGeom>
        </p:spPr>
      </p:pic>
      <p:sp>
        <p:nvSpPr>
          <p:cNvPr id="60" name="流程图: 终止 59">
            <a:extLst>
              <a:ext uri="{FF2B5EF4-FFF2-40B4-BE49-F238E27FC236}">
                <a16:creationId xmlns:a16="http://schemas.microsoft.com/office/drawing/2014/main" id="{90714899-C417-42A0-B68E-4D6864AD758A}"/>
              </a:ext>
            </a:extLst>
          </p:cNvPr>
          <p:cNvSpPr/>
          <p:nvPr/>
        </p:nvSpPr>
        <p:spPr>
          <a:xfrm>
            <a:off x="332968" y="1141009"/>
            <a:ext cx="2438832" cy="360000"/>
          </a:xfrm>
          <a:prstGeom prst="flowChartTerminator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8" name="图片 67">
            <a:extLst>
              <a:ext uri="{FF2B5EF4-FFF2-40B4-BE49-F238E27FC236}">
                <a16:creationId xmlns:a16="http://schemas.microsoft.com/office/drawing/2014/main" id="{DFB787A6-FB42-43F4-8A57-F630B8F4286C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4142728"/>
            <a:ext cx="360000" cy="360000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58375FBD-3F3F-4E8E-8114-BFF51B637418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64" y="4142728"/>
            <a:ext cx="360000" cy="360000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37C46B64-2A6F-4EA0-9480-AE7B761DCF12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812" y="1138214"/>
            <a:ext cx="360000" cy="360000"/>
          </a:xfrm>
          <a:prstGeom prst="rect">
            <a:avLst/>
          </a:prstGeom>
        </p:spPr>
      </p:pic>
      <p:pic>
        <p:nvPicPr>
          <p:cNvPr id="72" name="图片 71">
            <a:extLst>
              <a:ext uri="{FF2B5EF4-FFF2-40B4-BE49-F238E27FC236}">
                <a16:creationId xmlns:a16="http://schemas.microsoft.com/office/drawing/2014/main" id="{13256C0C-DF78-40CC-ACDD-4DD9901B8937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24" y="1178270"/>
            <a:ext cx="288000" cy="288000"/>
          </a:xfrm>
          <a:prstGeom prst="rect">
            <a:avLst/>
          </a:prstGeom>
        </p:spPr>
      </p:pic>
      <p:sp>
        <p:nvSpPr>
          <p:cNvPr id="36" name="矩形 35">
            <a:extLst>
              <a:ext uri="{FF2B5EF4-FFF2-40B4-BE49-F238E27FC236}">
                <a16:creationId xmlns:a16="http://schemas.microsoft.com/office/drawing/2014/main" id="{838FE3E9-8DBA-4A72-B7CB-B01470D108A2}"/>
              </a:ext>
            </a:extLst>
          </p:cNvPr>
          <p:cNvSpPr/>
          <p:nvPr/>
        </p:nvSpPr>
        <p:spPr>
          <a:xfrm>
            <a:off x="164559" y="1662381"/>
            <a:ext cx="3218296" cy="1190554"/>
          </a:xfrm>
          <a:prstGeom prst="rect">
            <a:avLst/>
          </a:prstGeom>
          <a:solidFill>
            <a:srgbClr val="FAFAFA"/>
          </a:solidFill>
          <a:ln>
            <a:noFill/>
          </a:ln>
          <a:effectLst>
            <a:outerShdw blurRad="50800" dist="38100" dir="5400000" sx="98000" sy="98000" algn="t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E3D07ED-81F7-4261-9A68-A869F908C95E}"/>
              </a:ext>
            </a:extLst>
          </p:cNvPr>
          <p:cNvSpPr txBox="1"/>
          <p:nvPr/>
        </p:nvSpPr>
        <p:spPr>
          <a:xfrm>
            <a:off x="134742" y="1647676"/>
            <a:ext cx="1988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这是招募的示例标题</a:t>
            </a: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26884035-4493-424D-B860-C6199A2469D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08" y="1926277"/>
            <a:ext cx="169101" cy="16910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243759B-3954-4A74-9718-C9DE1E2093F7}"/>
              </a:ext>
            </a:extLst>
          </p:cNvPr>
          <p:cNvSpPr txBox="1"/>
          <p:nvPr/>
        </p:nvSpPr>
        <p:spPr>
          <a:xfrm>
            <a:off x="369310" y="1885196"/>
            <a:ext cx="1142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4D4D4D"/>
                </a:solidFill>
              </a:rPr>
              <a:t>Username</a:t>
            </a:r>
            <a:endParaRPr lang="zh-CN" altLang="en-US" sz="1050" dirty="0">
              <a:solidFill>
                <a:srgbClr val="4D4D4D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5DFFBE-A484-4842-85E4-0A072F0122CA}"/>
              </a:ext>
            </a:extLst>
          </p:cNvPr>
          <p:cNvSpPr txBox="1"/>
          <p:nvPr/>
        </p:nvSpPr>
        <p:spPr>
          <a:xfrm>
            <a:off x="164559" y="2107327"/>
            <a:ext cx="28353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这是发布的招募的一小段详情，超过的就用</a:t>
            </a:r>
            <a:r>
              <a:rPr lang="en-US" altLang="zh-CN" sz="1100" dirty="0"/>
              <a:t>…</a:t>
            </a:r>
            <a:endParaRPr lang="zh-CN" altLang="en-US" sz="11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22BC1F4-15E2-42C3-BA8A-FE058BEBFE2A}"/>
              </a:ext>
            </a:extLst>
          </p:cNvPr>
          <p:cNvSpPr txBox="1"/>
          <p:nvPr/>
        </p:nvSpPr>
        <p:spPr>
          <a:xfrm>
            <a:off x="168493" y="2572160"/>
            <a:ext cx="10706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rgbClr val="808080"/>
                </a:solidFill>
              </a:rPr>
              <a:t>需要人数：</a:t>
            </a:r>
            <a:r>
              <a:rPr lang="en-US" altLang="zh-CN" sz="900" dirty="0">
                <a:solidFill>
                  <a:srgbClr val="808080"/>
                </a:solidFill>
              </a:rPr>
              <a:t>3/5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84A9895-7F7A-4FF8-9747-D6D77B5437DE}"/>
              </a:ext>
            </a:extLst>
          </p:cNvPr>
          <p:cNvSpPr txBox="1"/>
          <p:nvPr/>
        </p:nvSpPr>
        <p:spPr>
          <a:xfrm>
            <a:off x="1017043" y="2572994"/>
            <a:ext cx="11786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rgbClr val="808080"/>
                </a:solidFill>
              </a:rPr>
              <a:t>截至：</a:t>
            </a:r>
            <a:r>
              <a:rPr lang="en-US" altLang="zh-CN" sz="900" dirty="0">
                <a:solidFill>
                  <a:srgbClr val="808080"/>
                </a:solidFill>
              </a:rPr>
              <a:t>2019/05/30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7F016A9-4A1C-4E08-912C-F4123DCE5912}"/>
              </a:ext>
            </a:extLst>
          </p:cNvPr>
          <p:cNvSpPr/>
          <p:nvPr/>
        </p:nvSpPr>
        <p:spPr>
          <a:xfrm>
            <a:off x="175411" y="2924697"/>
            <a:ext cx="3218296" cy="1190554"/>
          </a:xfrm>
          <a:prstGeom prst="rect">
            <a:avLst/>
          </a:prstGeom>
          <a:solidFill>
            <a:srgbClr val="FAFAFA"/>
          </a:solidFill>
          <a:ln>
            <a:noFill/>
          </a:ln>
          <a:effectLst>
            <a:outerShdw blurRad="50800" dist="38100" dir="5400000" sx="98000" sy="98000" algn="t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F76B95B-D6E7-4809-BEDD-FEF7A25B53F6}"/>
              </a:ext>
            </a:extLst>
          </p:cNvPr>
          <p:cNvSpPr txBox="1"/>
          <p:nvPr/>
        </p:nvSpPr>
        <p:spPr>
          <a:xfrm>
            <a:off x="145594" y="2909992"/>
            <a:ext cx="1988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这是招募的示例标题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46656ECC-746E-44F0-9271-446805CF41F3}"/>
              </a:ext>
            </a:extLst>
          </p:cNvPr>
          <p:cNvSpPr txBox="1"/>
          <p:nvPr/>
        </p:nvSpPr>
        <p:spPr>
          <a:xfrm>
            <a:off x="380162" y="3147512"/>
            <a:ext cx="1142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4D4D4D"/>
                </a:solidFill>
              </a:rPr>
              <a:t>Username</a:t>
            </a:r>
            <a:endParaRPr lang="zh-CN" altLang="en-US" sz="1050" dirty="0">
              <a:solidFill>
                <a:srgbClr val="4D4D4D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717CC29C-5983-47FE-B964-FCCF7C37606E}"/>
              </a:ext>
            </a:extLst>
          </p:cNvPr>
          <p:cNvSpPr txBox="1"/>
          <p:nvPr/>
        </p:nvSpPr>
        <p:spPr>
          <a:xfrm>
            <a:off x="175411" y="3369643"/>
            <a:ext cx="17223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这是发布的招募的一小段详情，超过的就用</a:t>
            </a:r>
            <a:r>
              <a:rPr lang="en-US" altLang="zh-CN" sz="1100" dirty="0"/>
              <a:t>…</a:t>
            </a:r>
            <a:endParaRPr lang="zh-CN" altLang="en-US" sz="11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783A9FD4-921B-4DED-985E-052DC441EF90}"/>
              </a:ext>
            </a:extLst>
          </p:cNvPr>
          <p:cNvSpPr txBox="1"/>
          <p:nvPr/>
        </p:nvSpPr>
        <p:spPr>
          <a:xfrm>
            <a:off x="107336" y="3824732"/>
            <a:ext cx="10706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rgbClr val="808080"/>
                </a:solidFill>
              </a:rPr>
              <a:t>需要人数：</a:t>
            </a:r>
            <a:r>
              <a:rPr lang="en-US" altLang="zh-CN" sz="900" dirty="0">
                <a:solidFill>
                  <a:srgbClr val="808080"/>
                </a:solidFill>
              </a:rPr>
              <a:t>3/5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F74AB40A-8940-4F8B-AF64-5169BAC0B931}"/>
              </a:ext>
            </a:extLst>
          </p:cNvPr>
          <p:cNvSpPr txBox="1"/>
          <p:nvPr/>
        </p:nvSpPr>
        <p:spPr>
          <a:xfrm>
            <a:off x="888260" y="3824732"/>
            <a:ext cx="11786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rgbClr val="808080"/>
                </a:solidFill>
              </a:rPr>
              <a:t>截至：</a:t>
            </a:r>
            <a:r>
              <a:rPr lang="en-US" altLang="zh-CN" sz="900" dirty="0">
                <a:solidFill>
                  <a:srgbClr val="808080"/>
                </a:solidFill>
              </a:rPr>
              <a:t>2019/05/30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A62B729-E247-4209-A633-A34B9894A8A8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537" y="3139430"/>
            <a:ext cx="1448201" cy="814613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9E81B478-BAE4-4520-9524-3A08D450FAB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72" y="3198952"/>
            <a:ext cx="169101" cy="169101"/>
          </a:xfrm>
          <a:prstGeom prst="rect">
            <a:avLst/>
          </a:prstGeom>
        </p:spPr>
      </p:pic>
      <p:sp>
        <p:nvSpPr>
          <p:cNvPr id="61" name="矩形 60">
            <a:extLst>
              <a:ext uri="{FF2B5EF4-FFF2-40B4-BE49-F238E27FC236}">
                <a16:creationId xmlns:a16="http://schemas.microsoft.com/office/drawing/2014/main" id="{503E5B8E-5B8C-406B-B415-F252FCBEDD24}"/>
              </a:ext>
            </a:extLst>
          </p:cNvPr>
          <p:cNvSpPr/>
          <p:nvPr/>
        </p:nvSpPr>
        <p:spPr>
          <a:xfrm>
            <a:off x="5645730" y="1615916"/>
            <a:ext cx="3218296" cy="1190554"/>
          </a:xfrm>
          <a:prstGeom prst="rect">
            <a:avLst/>
          </a:prstGeom>
          <a:solidFill>
            <a:srgbClr val="FAFAFA"/>
          </a:solidFill>
          <a:ln>
            <a:noFill/>
          </a:ln>
          <a:effectLst>
            <a:outerShdw blurRad="50800" dist="38100" dir="5400000" sx="98000" sy="98000" algn="t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1EB949FB-780A-4B8C-9007-98E9E25AB5A4}"/>
              </a:ext>
            </a:extLst>
          </p:cNvPr>
          <p:cNvSpPr txBox="1"/>
          <p:nvPr/>
        </p:nvSpPr>
        <p:spPr>
          <a:xfrm>
            <a:off x="5615913" y="1601211"/>
            <a:ext cx="1988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这是招募的示例标题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AD4AD7B-1257-4FA1-BFBB-B16377EEA7F1}"/>
              </a:ext>
            </a:extLst>
          </p:cNvPr>
          <p:cNvSpPr txBox="1"/>
          <p:nvPr/>
        </p:nvSpPr>
        <p:spPr>
          <a:xfrm>
            <a:off x="5850481" y="1838731"/>
            <a:ext cx="1142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4D4D4D"/>
                </a:solidFill>
              </a:rPr>
              <a:t>Username</a:t>
            </a:r>
            <a:endParaRPr lang="zh-CN" altLang="en-US" sz="1050" dirty="0">
              <a:solidFill>
                <a:srgbClr val="4D4D4D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EB14CC54-EC6A-4B7B-80E0-C9FB048A9CAC}"/>
              </a:ext>
            </a:extLst>
          </p:cNvPr>
          <p:cNvSpPr txBox="1"/>
          <p:nvPr/>
        </p:nvSpPr>
        <p:spPr>
          <a:xfrm>
            <a:off x="5645730" y="2060862"/>
            <a:ext cx="17223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这是发布的招募的一小段详情，超过的就用</a:t>
            </a:r>
            <a:r>
              <a:rPr lang="en-US" altLang="zh-CN" sz="1100" dirty="0"/>
              <a:t>…</a:t>
            </a:r>
            <a:endParaRPr lang="zh-CN" altLang="en-US" sz="1100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EF4012E-F522-4F65-A4F9-FF846BF7D9DF}"/>
              </a:ext>
            </a:extLst>
          </p:cNvPr>
          <p:cNvSpPr txBox="1"/>
          <p:nvPr/>
        </p:nvSpPr>
        <p:spPr>
          <a:xfrm>
            <a:off x="5577655" y="2515951"/>
            <a:ext cx="10706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rgbClr val="808080"/>
                </a:solidFill>
              </a:rPr>
              <a:t>需要人数：</a:t>
            </a:r>
            <a:r>
              <a:rPr lang="en-US" altLang="zh-CN" sz="900" dirty="0">
                <a:solidFill>
                  <a:srgbClr val="808080"/>
                </a:solidFill>
              </a:rPr>
              <a:t>3/5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9EF4356-E9CA-4620-81BD-D2F2565BBD49}"/>
              </a:ext>
            </a:extLst>
          </p:cNvPr>
          <p:cNvSpPr txBox="1"/>
          <p:nvPr/>
        </p:nvSpPr>
        <p:spPr>
          <a:xfrm>
            <a:off x="6358579" y="2515951"/>
            <a:ext cx="11786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rgbClr val="808080"/>
                </a:solidFill>
              </a:rPr>
              <a:t>截至：</a:t>
            </a:r>
            <a:r>
              <a:rPr lang="en-US" altLang="zh-CN" sz="900" dirty="0">
                <a:solidFill>
                  <a:srgbClr val="808080"/>
                </a:solidFill>
              </a:rPr>
              <a:t>2019/05/30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pic>
        <p:nvPicPr>
          <p:cNvPr id="67" name="图片 66">
            <a:extLst>
              <a:ext uri="{FF2B5EF4-FFF2-40B4-BE49-F238E27FC236}">
                <a16:creationId xmlns:a16="http://schemas.microsoft.com/office/drawing/2014/main" id="{0210C789-AFF8-4A3B-9879-2A83E09E3BCC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856" y="1830649"/>
            <a:ext cx="1448201" cy="814613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B192D851-06BD-4E7E-AC02-7837242BCAE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891" y="1890171"/>
            <a:ext cx="169101" cy="16910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FECF421-DE5E-45D6-B51F-E2D911F39D69}"/>
              </a:ext>
            </a:extLst>
          </p:cNvPr>
          <p:cNvSpPr txBox="1"/>
          <p:nvPr/>
        </p:nvSpPr>
        <p:spPr>
          <a:xfrm>
            <a:off x="4788024" y="5229200"/>
            <a:ext cx="23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大概是废案吧</a:t>
            </a:r>
          </a:p>
        </p:txBody>
      </p:sp>
    </p:spTree>
    <p:extLst>
      <p:ext uri="{BB962C8B-B14F-4D97-AF65-F5344CB8AC3E}">
        <p14:creationId xmlns:p14="http://schemas.microsoft.com/office/powerpoint/2010/main" val="3686289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555</Words>
  <Application>Microsoft Office PowerPoint</Application>
  <PresentationFormat>全屏显示(4:3)</PresentationFormat>
  <Paragraphs>171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黑体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鲍屹伟</dc:creator>
  <cp:lastModifiedBy>鲍 屹伟</cp:lastModifiedBy>
  <cp:revision>38</cp:revision>
  <dcterms:created xsi:type="dcterms:W3CDTF">2019-04-30T12:18:35Z</dcterms:created>
  <dcterms:modified xsi:type="dcterms:W3CDTF">2019-05-07T07:44:43Z</dcterms:modified>
</cp:coreProperties>
</file>