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624de3f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7624de3f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a3eb9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a3eb9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a3eb9b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a3eb9b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624de3f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7624de3f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624de3f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624de3f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624de3f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624de3f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624de3f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624de3f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624de3f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624de3f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jessemostipak/hotel-booking-demand?resource=download" TargetMode="External"/><Relationship Id="rId4" Type="http://schemas.openxmlformats.org/officeDocument/2006/relationships/hyperlink" Target="https://www.tutorialspoint.com/how-to-label-a-line-in-matplotlib-python" TargetMode="External"/><Relationship Id="rId5" Type="http://schemas.openxmlformats.org/officeDocument/2006/relationships/hyperlink" Target="https://scikit-learn.org/stable/modules/svm.html" TargetMode="External"/><Relationship Id="rId6" Type="http://schemas.openxmlformats.org/officeDocument/2006/relationships/hyperlink" Target="https://scikit-learn.org/stable/modules/generated/sklearn.model_selection.train_test_split.html" TargetMode="External"/><Relationship Id="rId7" Type="http://schemas.openxmlformats.org/officeDocument/2006/relationships/hyperlink" Target="https://scikit-learn.org/stable/modules/generated/sklearn.linear_model.LogisticRegres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380"/>
              <a:t>CS-UY 4563 11:00AM </a:t>
            </a:r>
            <a:endParaRPr sz="13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380"/>
              <a:t>Prof Linda M. Sellie </a:t>
            </a:r>
            <a:endParaRPr sz="13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380"/>
              <a:t>Claire Huang, Alan Wu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23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zh-CN">
                <a:solidFill>
                  <a:srgbClr val="202124"/>
                </a:solidFill>
              </a:rPr>
              <a:t>We used hotel booking demand data </a:t>
            </a:r>
            <a:endParaRPr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from the article Hotel Booking Demand Datasets, written by Nuno Antonio, Ana Almeida, and Luis Nunes for Data in Brief, Volume 22, February 2019</a:t>
            </a:r>
            <a:endParaRPr sz="1300"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Contains 13930 booking information</a:t>
            </a:r>
            <a:endParaRPr sz="1300"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32 features including the target in the original dataset</a:t>
            </a:r>
            <a:endParaRPr sz="1300">
              <a:solidFill>
                <a:srgbClr val="20212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zh-CN">
                <a:solidFill>
                  <a:srgbClr val="202124"/>
                </a:solidFill>
              </a:rPr>
              <a:t>Preprocessing</a:t>
            </a:r>
            <a:endParaRPr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one-hot encoding</a:t>
            </a:r>
            <a:endParaRPr sz="1300"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did not use the date information </a:t>
            </a:r>
            <a:endParaRPr sz="1300">
              <a:solidFill>
                <a:srgbClr val="202124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○"/>
            </a:pPr>
            <a:r>
              <a:rPr lang="zh-CN" sz="1300">
                <a:solidFill>
                  <a:srgbClr val="202124"/>
                </a:solidFill>
              </a:rPr>
              <a:t>combine some features to a bool type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99" y="348595"/>
            <a:ext cx="5045401" cy="17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Unsupervised Analysis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87875"/>
            <a:ext cx="7268774" cy="30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355350" y="4553625"/>
            <a:ext cx="325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Calibri"/>
                <a:ea typeface="Calibri"/>
                <a:cs typeface="Calibri"/>
                <a:sym typeface="Calibri"/>
              </a:rPr>
              <a:t>Booking Distribution with Respect to Months of Years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Unsupervised Analysis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355350" y="4553625"/>
            <a:ext cx="325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Calibri"/>
                <a:ea typeface="Calibri"/>
                <a:cs typeface="Calibri"/>
                <a:sym typeface="Calibri"/>
              </a:rPr>
              <a:t>Booking Distribution with Respect to Countries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50" y="1515125"/>
            <a:ext cx="2948510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Logistic Regression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4244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L1 lasso regularization and L2 ridge regularization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CN" sz="1300"/>
              <a:t>C-value : </a:t>
            </a:r>
            <a:r>
              <a:rPr lang="zh-CN" sz="1300">
                <a:solidFill>
                  <a:srgbClr val="000000"/>
                </a:solidFill>
              </a:rPr>
              <a:t> [0.0001, 0.001, 0.01, 0.1, 1, 10, 100, 1000]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</a:rPr>
              <a:t>polynomial feature transformation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No existed problem of overfitting or underfitting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CN" sz="1300"/>
              <a:t>Best accuracy was about </a:t>
            </a:r>
            <a:r>
              <a:rPr lang="zh-CN" sz="1300">
                <a:solidFill>
                  <a:srgbClr val="202124"/>
                </a:solidFill>
                <a:highlight>
                  <a:srgbClr val="FFFFFF"/>
                </a:highlight>
              </a:rPr>
              <a:t> 81.1974% which belongs to the L1 lasso regularization with no transformation for a c-value that is equal to 0.1.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50" y="1397375"/>
            <a:ext cx="3643199" cy="31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SVM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4133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Linear, polynomial, radial-basis-function kernels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</a:rPr>
              <a:t>2000 samples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</a:rPr>
              <a:t>C-values: [0.0001, 0.001, 0.01, 0.1, 1, 10, 100]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Problem of overfitting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  <a:highlight>
                  <a:srgbClr val="FFFFFF"/>
                </a:highlight>
              </a:rPr>
              <a:t> the highest test accuracy is 0.787946 for the radial–basis function kernel with the hyperparameter equal to 10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50" y="1406875"/>
            <a:ext cx="3816799" cy="30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425" y="1530750"/>
            <a:ext cx="3692424" cy="27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4133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Different activation functions (ReLU, sigmoid, tanh)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</a:rPr>
              <a:t>40% training, 60% test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</a:rPr>
              <a:t>Alpha-values: [0.0001, 0.001, 0.01, 0.1, 1, 10, 100, 1000]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Results</a:t>
            </a:r>
            <a:endParaRPr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zh-CN" sz="1300">
                <a:solidFill>
                  <a:srgbClr val="000000"/>
                </a:solidFill>
                <a:highlight>
                  <a:srgbClr val="FFFFFF"/>
                </a:highlight>
              </a:rPr>
              <a:t>ighest test accuracy of 0.831681 with tanh and alpha value 0.001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  <a:highlight>
                  <a:srgbClr val="FFFFFF"/>
                </a:highlight>
              </a:rPr>
              <a:t>Good results for alpha in [0.0001, 0.01]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CN" sz="1300">
                <a:solidFill>
                  <a:srgbClr val="000000"/>
                </a:solidFill>
                <a:highlight>
                  <a:srgbClr val="FFFFFF"/>
                </a:highlight>
              </a:rPr>
              <a:t>In general, tanh &gt; ReLU &gt; sigmoid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zh-CN">
                <a:solidFill>
                  <a:srgbClr val="202124"/>
                </a:solidFill>
              </a:rPr>
              <a:t>H</a:t>
            </a:r>
            <a:r>
              <a:rPr lang="zh-CN">
                <a:solidFill>
                  <a:srgbClr val="202124"/>
                </a:solidFill>
              </a:rPr>
              <a:t>ighest accuracy was </a:t>
            </a:r>
            <a:r>
              <a:rPr lang="zh-CN">
                <a:solidFill>
                  <a:srgbClr val="000000"/>
                </a:solidFill>
                <a:highlight>
                  <a:schemeClr val="dk1"/>
                </a:highlight>
              </a:rPr>
              <a:t>83.1681</a:t>
            </a:r>
            <a:r>
              <a:rPr lang="zh-CN">
                <a:solidFill>
                  <a:srgbClr val="202124"/>
                </a:solidFill>
                <a:highlight>
                  <a:srgbClr val="FFFFFF"/>
                </a:highlight>
              </a:rPr>
              <a:t>% with neural network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zh-CN">
                <a:solidFill>
                  <a:srgbClr val="202124"/>
                </a:solidFill>
                <a:highlight>
                  <a:srgbClr val="FFFFFF"/>
                </a:highlight>
              </a:rPr>
              <a:t>Possible improvement including larger sample size for training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zh-CN">
                <a:solidFill>
                  <a:srgbClr val="202124"/>
                </a:solidFill>
                <a:highlight>
                  <a:srgbClr val="FFFFFF"/>
                </a:highlight>
              </a:rPr>
              <a:t>Overall good fitting and prediction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 Cited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https://www.kaggle.com/datasets/jessemostipak/hotel-booking-demand?resource=download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https://www.tutorialspoint.com/how-to-label-a-line-in-matplotlib-python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https://scikit-learn.org/stable/modules/svm.html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https://scikit-learn.org/stable/modules/generated/sklearn.model_selection.train_test_split.html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https://scikit-learn.org/stable/modules/generated/sklearn.linear_model.LogisticRegression.html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