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6C41-7A79-C57F-2143-EACFA7E76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759D0-DDCD-C51A-7A6A-5A0BDEE44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1380F-BF21-DD8E-F412-E352FC9E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CD89-C604-4334-8895-0ED79C1799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55E5E-A957-3DB1-AED1-307718FA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066CD-3D2D-E6BC-59B2-EBA6DC55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C170-DBAF-4DAD-B380-D5D92F34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5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2C2D-A9A2-BD6A-2D58-E7591B0D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65EB8-D28F-56F4-0760-C43819C97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FBD16-E842-5194-6224-B57B7172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CD89-C604-4334-8895-0ED79C1799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39B7A-4A8D-16F7-3B04-66E9C952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E9CB9-D255-7289-EF26-87A7F24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C170-DBAF-4DAD-B380-D5D92F34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2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AFECCD-64F3-24D8-CCC8-C3F0533DF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7111B-97A7-64D5-B767-D8AB65E10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6B2E0-8534-BC1E-4ABA-DBC382DB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CD89-C604-4334-8895-0ED79C1799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81F29-C935-1BE3-A322-B40F818E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9A376-AA2F-0FD1-2484-3C671466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C170-DBAF-4DAD-B380-D5D92F34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E6C81-2A22-60CF-DDFB-CA3AF0E9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B6365-0190-115D-1CF6-B17A7AE5E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927A8-45C1-36AF-92C7-1BD684B16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CD89-C604-4334-8895-0ED79C1799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42603-0375-36E8-D133-5B6E8AD9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A8E1A-D986-3842-49CF-BF0CCC59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C170-DBAF-4DAD-B380-D5D92F34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8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A2E88-9FD5-FEA9-59C8-6CD3FA76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53261-4C3B-901A-DE71-17002AF46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287B6-E1E8-32CC-68B7-8E81FA95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CD89-C604-4334-8895-0ED79C1799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7745F-15EC-E754-167D-D7350D63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B7A85-8C80-3794-66B3-039DA0F3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C170-DBAF-4DAD-B380-D5D92F34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8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4EDE-9DB2-A422-9848-C7D1F8F0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B9B0D-F36D-74C7-35A3-28AA69EE9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9139E-1286-5237-444F-290D1692B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57682-597D-CE23-0AE8-BF3A074A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CD89-C604-4334-8895-0ED79C1799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CF4FD-71B3-9905-5F90-0C5CC0A5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2331-1FF8-11B2-8B77-0F242AA5B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C170-DBAF-4DAD-B380-D5D92F34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4F852-49B2-A98C-0D86-B196B2B7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86F64-BBBB-C5E2-71B3-629D529F0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70F11-D212-CFAB-9F96-2277F5DA8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2BEC4-27F2-1DE9-D444-2441DD032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5D6CF-4376-75AA-8651-0C1B7D5F8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07044-CC41-2147-C9E1-6494697F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CD89-C604-4334-8895-0ED79C1799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F300F2-2D7B-2C69-8D54-4934EE7EC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108B6-1CC4-328F-ECF2-32FAA639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C170-DBAF-4DAD-B380-D5D92F34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1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4DE0-966A-3307-1734-98C59E00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5B094-6D53-1E5D-89F0-54C2C319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CD89-C604-4334-8895-0ED79C1799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599AA-91B2-0066-DFF6-D1D412CA3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2BA61-998C-FAFD-0DF2-ED0B0FC3A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C170-DBAF-4DAD-B380-D5D92F34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1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7452BE-4D76-7BD7-5101-F374D8A2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CD89-C604-4334-8895-0ED79C1799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141BA-CA25-9683-D23F-EB62DF73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D8294-9CDD-4FB1-EEB8-F059CE55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C170-DBAF-4DAD-B380-D5D92F34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3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69E2-B71E-F2ED-E38D-6DCF92CA7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B4807-659D-C9B5-0A11-03AE33FE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A52DC-EF23-2C46-AC95-4B06067C4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554D5-B351-5BC4-E3A7-D9A18ED1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CD89-C604-4334-8895-0ED79C1799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DEA64-0503-3E57-6835-C6D1756D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F57F5-AA35-4455-7517-A0D0B8A0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C170-DBAF-4DAD-B380-D5D92F34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4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B6B0-E168-5EFF-A5D0-EC5C9A2AB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73365-A12D-EA0D-FEEC-3785F3944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3CBAF-4286-2E5A-1DE0-BDF7CD0A7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266CE-EA20-5682-EAC6-9A2C9B9E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CD89-C604-4334-8895-0ED79C1799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FB3B0-2DEB-9354-E7DE-BDD7662A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9E85D-8C38-B074-8907-747B2AD4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C170-DBAF-4DAD-B380-D5D92F34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0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9F8D2-32D4-E90E-65D7-BFE227A60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FE5E3-349C-E733-4F88-5C522E65C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E8D06-B070-95D6-E0E1-99851638B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7CD89-C604-4334-8895-0ED79C1799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D342F-30F0-C227-1051-BF96BEE09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1B247-8576-1A64-D4CD-60645F6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6C170-DBAF-4DAD-B380-D5D92F34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9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C984BA-25C8-91A3-B1E3-F4DDDA512A97}"/>
              </a:ext>
            </a:extLst>
          </p:cNvPr>
          <p:cNvSpPr txBox="1"/>
          <p:nvPr/>
        </p:nvSpPr>
        <p:spPr>
          <a:xfrm>
            <a:off x="2627085" y="841829"/>
            <a:ext cx="693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Week 1 – Slide Presentation</a:t>
            </a:r>
          </a:p>
        </p:txBody>
      </p:sp>
    </p:spTree>
    <p:extLst>
      <p:ext uri="{BB962C8B-B14F-4D97-AF65-F5344CB8AC3E}">
        <p14:creationId xmlns:p14="http://schemas.microsoft.com/office/powerpoint/2010/main" val="638442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Trung</dc:creator>
  <cp:lastModifiedBy>Le Trung</cp:lastModifiedBy>
  <cp:revision>1</cp:revision>
  <dcterms:created xsi:type="dcterms:W3CDTF">2023-02-04T10:11:06Z</dcterms:created>
  <dcterms:modified xsi:type="dcterms:W3CDTF">2023-02-04T10:11:23Z</dcterms:modified>
</cp:coreProperties>
</file>