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9" r:id="rId3"/>
    <p:sldId id="293" r:id="rId4"/>
    <p:sldId id="260" r:id="rId5"/>
    <p:sldId id="294" r:id="rId6"/>
    <p:sldId id="295" r:id="rId7"/>
    <p:sldId id="296" r:id="rId8"/>
    <p:sldId id="264" r:id="rId9"/>
    <p:sldId id="297" r:id="rId10"/>
  </p:sldIdLst>
  <p:sldSz cx="9144000" cy="5143500" type="screen16x9"/>
  <p:notesSz cx="6858000" cy="9144000"/>
  <p:embeddedFontLst>
    <p:embeddedFont>
      <p:font typeface="Barlow Light" panose="020B0604020202020204" charset="0"/>
      <p:regular r:id="rId12"/>
      <p:bold r:id="rId13"/>
      <p:italic r:id="rId14"/>
      <p:boldItalic r:id="rId15"/>
    </p:embeddedFont>
    <p:embeddedFont>
      <p:font typeface="EB Garamond" panose="00000500000000000000" pitchFamily="2" charset="0"/>
      <p:regular r:id="rId16"/>
      <p:bold r:id="rId17"/>
      <p:italic r:id="rId18"/>
      <p:boldItalic r:id="rId19"/>
    </p:embeddedFont>
    <p:embeddedFont>
      <p:font typeface="Montserrat Black" panose="020B0604020202020204" charset="0"/>
      <p:bold r:id="rId20"/>
      <p:boldItalic r:id="rId21"/>
    </p:embeddedFont>
    <p:embeddedFont>
      <p:font typeface="Montserrat ExtraBold" panose="020B0604020202020204" charset="0"/>
      <p:bold r:id="rId22"/>
      <p:boldItalic r:id="rId23"/>
    </p:embeddedFont>
    <p:embeddedFont>
      <p:font typeface="Montserrat Light" panose="020B0604020202020204" charset="0"/>
      <p:regular r:id="rId24"/>
      <p:bold r:id="rId25"/>
      <p:italic r:id="rId26"/>
      <p:boldItalic r:id="rId27"/>
    </p:embeddedFont>
    <p:embeddedFont>
      <p:font typeface="Montserrat Medium" panose="020B0604020202020204" charset="0"/>
      <p:regular r:id="rId28"/>
      <p:bold r:id="rId29"/>
      <p:italic r:id="rId30"/>
      <p:boldItalic r:id="rId31"/>
    </p:embeddedFont>
    <p:embeddedFont>
      <p:font typeface="Squada One"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a:srgbClr val="958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8C468-00F3-4A16-A53D-BC6912E21C70}" v="67" dt="2021-05-26T11:35:54.400"/>
  </p1510:revLst>
</p1510:revInfo>
</file>

<file path=ppt/tableStyles.xml><?xml version="1.0" encoding="utf-8"?>
<a:tblStyleLst xmlns:a="http://schemas.openxmlformats.org/drawingml/2006/main" def="{D5E7E552-6F67-4D38-AA63-21AFDA5273BF}">
  <a:tblStyle styleId="{D5E7E552-6F67-4D38-AA63-21AFDA5273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3792" autoAdjust="0"/>
  </p:normalViewPr>
  <p:slideViewPr>
    <p:cSldViewPr snapToGrid="0">
      <p:cViewPr varScale="1">
        <p:scale>
          <a:sx n="150" d="100"/>
          <a:sy n="150"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ng" userId="44c7a87fc51416d8" providerId="LiveId" clId="{18D8C468-00F3-4A16-A53D-BC6912E21C70}"/>
    <pc:docChg chg="undo redo custSel addSld delSld modSld sldOrd delMainMaster">
      <pc:chgData name="Wong" userId="44c7a87fc51416d8" providerId="LiveId" clId="{18D8C468-00F3-4A16-A53D-BC6912E21C70}" dt="2021-05-26T11:37:17.260" v="3940" actId="20577"/>
      <pc:docMkLst>
        <pc:docMk/>
      </pc:docMkLst>
      <pc:sldChg chg="addSp modSp mod">
        <pc:chgData name="Wong" userId="44c7a87fc51416d8" providerId="LiveId" clId="{18D8C468-00F3-4A16-A53D-BC6912E21C70}" dt="2021-05-26T06:37:28.047" v="125"/>
        <pc:sldMkLst>
          <pc:docMk/>
          <pc:sldMk cId="0" sldId="256"/>
        </pc:sldMkLst>
        <pc:spChg chg="mod">
          <ac:chgData name="Wong" userId="44c7a87fc51416d8" providerId="LiveId" clId="{18D8C468-00F3-4A16-A53D-BC6912E21C70}" dt="2021-05-26T06:37:28.047" v="125"/>
          <ac:spMkLst>
            <pc:docMk/>
            <pc:sldMk cId="0" sldId="256"/>
            <ac:spMk id="46" creationId="{6BA05EE2-DB9F-4BAA-B097-32DC691A0DA3}"/>
          </ac:spMkLst>
        </pc:spChg>
        <pc:spChg chg="mod">
          <ac:chgData name="Wong" userId="44c7a87fc51416d8" providerId="LiveId" clId="{18D8C468-00F3-4A16-A53D-BC6912E21C70}" dt="2021-05-26T06:37:28.047" v="125"/>
          <ac:spMkLst>
            <pc:docMk/>
            <pc:sldMk cId="0" sldId="256"/>
            <ac:spMk id="47" creationId="{9F876829-E2C7-47AB-AC84-5B67682A036F}"/>
          </ac:spMkLst>
        </pc:spChg>
        <pc:spChg chg="add mod">
          <ac:chgData name="Wong" userId="44c7a87fc51416d8" providerId="LiveId" clId="{18D8C468-00F3-4A16-A53D-BC6912E21C70}" dt="2021-05-26T06:37:28.047" v="125"/>
          <ac:spMkLst>
            <pc:docMk/>
            <pc:sldMk cId="0" sldId="256"/>
            <ac:spMk id="48" creationId="{F78F634D-17E7-4296-9E33-3821F74B11D6}"/>
          </ac:spMkLst>
        </pc:spChg>
        <pc:spChg chg="mod">
          <ac:chgData name="Wong" userId="44c7a87fc51416d8" providerId="LiveId" clId="{18D8C468-00F3-4A16-A53D-BC6912E21C70}" dt="2021-05-26T06:37:22.678" v="124" actId="20577"/>
          <ac:spMkLst>
            <pc:docMk/>
            <pc:sldMk cId="0" sldId="256"/>
            <ac:spMk id="93" creationId="{00000000-0000-0000-0000-000000000000}"/>
          </ac:spMkLst>
        </pc:spChg>
        <pc:spChg chg="mod">
          <ac:chgData name="Wong" userId="44c7a87fc51416d8" providerId="LiveId" clId="{18D8C468-00F3-4A16-A53D-BC6912E21C70}" dt="2021-05-26T06:36:33.243" v="85" actId="20577"/>
          <ac:spMkLst>
            <pc:docMk/>
            <pc:sldMk cId="0" sldId="256"/>
            <ac:spMk id="94" creationId="{00000000-0000-0000-0000-000000000000}"/>
          </ac:spMkLst>
        </pc:spChg>
        <pc:grpChg chg="add mod">
          <ac:chgData name="Wong" userId="44c7a87fc51416d8" providerId="LiveId" clId="{18D8C468-00F3-4A16-A53D-BC6912E21C70}" dt="2021-05-26T06:37:28.047" v="125"/>
          <ac:grpSpMkLst>
            <pc:docMk/>
            <pc:sldMk cId="0" sldId="256"/>
            <ac:grpSpMk id="45" creationId="{84330883-14C6-4E80-BDCA-BDC8148824F3}"/>
          </ac:grpSpMkLst>
        </pc:grpChg>
      </pc:sldChg>
      <pc:sldChg chg="del">
        <pc:chgData name="Wong" userId="44c7a87fc51416d8" providerId="LiveId" clId="{18D8C468-00F3-4A16-A53D-BC6912E21C70}" dt="2021-05-26T06:38:56.962" v="126" actId="47"/>
        <pc:sldMkLst>
          <pc:docMk/>
          <pc:sldMk cId="0" sldId="257"/>
        </pc:sldMkLst>
      </pc:sldChg>
      <pc:sldChg chg="modSp del mod">
        <pc:chgData name="Wong" userId="44c7a87fc51416d8" providerId="LiveId" clId="{18D8C468-00F3-4A16-A53D-BC6912E21C70}" dt="2021-05-26T07:36:27.346" v="2145" actId="47"/>
        <pc:sldMkLst>
          <pc:docMk/>
          <pc:sldMk cId="0" sldId="258"/>
        </pc:sldMkLst>
        <pc:spChg chg="mod">
          <ac:chgData name="Wong" userId="44c7a87fc51416d8" providerId="LiveId" clId="{18D8C468-00F3-4A16-A53D-BC6912E21C70}" dt="2021-05-26T06:51:15.412" v="797" actId="20577"/>
          <ac:spMkLst>
            <pc:docMk/>
            <pc:sldMk cId="0" sldId="258"/>
            <ac:spMk id="166" creationId="{00000000-0000-0000-0000-000000000000}"/>
          </ac:spMkLst>
        </pc:spChg>
      </pc:sldChg>
      <pc:sldChg chg="addSp modSp mod">
        <pc:chgData name="Wong" userId="44c7a87fc51416d8" providerId="LiveId" clId="{18D8C468-00F3-4A16-A53D-BC6912E21C70}" dt="2021-05-26T06:50:31.009" v="785" actId="1035"/>
        <pc:sldMkLst>
          <pc:docMk/>
          <pc:sldMk cId="0" sldId="259"/>
        </pc:sldMkLst>
        <pc:spChg chg="add mod">
          <ac:chgData name="Wong" userId="44c7a87fc51416d8" providerId="LiveId" clId="{18D8C468-00F3-4A16-A53D-BC6912E21C70}" dt="2021-05-26T06:50:31.009" v="785" actId="1035"/>
          <ac:spMkLst>
            <pc:docMk/>
            <pc:sldMk cId="0" sldId="259"/>
            <ac:spMk id="16" creationId="{67635DB8-50A3-48D1-B4A8-A0E32DE58786}"/>
          </ac:spMkLst>
        </pc:spChg>
        <pc:spChg chg="add mod">
          <ac:chgData name="Wong" userId="44c7a87fc51416d8" providerId="LiveId" clId="{18D8C468-00F3-4A16-A53D-BC6912E21C70}" dt="2021-05-26T06:50:31.009" v="785" actId="1035"/>
          <ac:spMkLst>
            <pc:docMk/>
            <pc:sldMk cId="0" sldId="259"/>
            <ac:spMk id="17" creationId="{8A99590E-B6B4-4FEE-8867-813E7B6E4FCA}"/>
          </ac:spMkLst>
        </pc:spChg>
        <pc:spChg chg="mod">
          <ac:chgData name="Wong" userId="44c7a87fc51416d8" providerId="LiveId" clId="{18D8C468-00F3-4A16-A53D-BC6912E21C70}" dt="2021-05-26T06:50:25.471" v="777" actId="1035"/>
          <ac:spMkLst>
            <pc:docMk/>
            <pc:sldMk cId="0" sldId="259"/>
            <ac:spMk id="184" creationId="{00000000-0000-0000-0000-000000000000}"/>
          </ac:spMkLst>
        </pc:spChg>
        <pc:spChg chg="mod">
          <ac:chgData name="Wong" userId="44c7a87fc51416d8" providerId="LiveId" clId="{18D8C468-00F3-4A16-A53D-BC6912E21C70}" dt="2021-05-26T06:50:25.471" v="777" actId="1035"/>
          <ac:spMkLst>
            <pc:docMk/>
            <pc:sldMk cId="0" sldId="259"/>
            <ac:spMk id="185" creationId="{00000000-0000-0000-0000-000000000000}"/>
          </ac:spMkLst>
        </pc:spChg>
        <pc:spChg chg="mod">
          <ac:chgData name="Wong" userId="44c7a87fc51416d8" providerId="LiveId" clId="{18D8C468-00F3-4A16-A53D-BC6912E21C70}" dt="2021-05-26T06:39:45.647" v="161" actId="20577"/>
          <ac:spMkLst>
            <pc:docMk/>
            <pc:sldMk cId="0" sldId="259"/>
            <ac:spMk id="196" creationId="{00000000-0000-0000-0000-000000000000}"/>
          </ac:spMkLst>
        </pc:spChg>
      </pc:sldChg>
      <pc:sldChg chg="addSp delSp modSp mod">
        <pc:chgData name="Wong" userId="44c7a87fc51416d8" providerId="LiveId" clId="{18D8C468-00F3-4A16-A53D-BC6912E21C70}" dt="2021-05-26T07:36:10.895" v="2143" actId="478"/>
        <pc:sldMkLst>
          <pc:docMk/>
          <pc:sldMk cId="0" sldId="260"/>
        </pc:sldMkLst>
        <pc:spChg chg="mod">
          <ac:chgData name="Wong" userId="44c7a87fc51416d8" providerId="LiveId" clId="{18D8C468-00F3-4A16-A53D-BC6912E21C70}" dt="2021-05-26T07:26:23.614" v="1847" actId="20577"/>
          <ac:spMkLst>
            <pc:docMk/>
            <pc:sldMk cId="0" sldId="260"/>
            <ac:spMk id="202" creationId="{00000000-0000-0000-0000-000000000000}"/>
          </ac:spMkLst>
        </pc:spChg>
        <pc:spChg chg="mod">
          <ac:chgData name="Wong" userId="44c7a87fc51416d8" providerId="LiveId" clId="{18D8C468-00F3-4A16-A53D-BC6912E21C70}" dt="2021-05-26T07:26:39.184" v="1855" actId="20577"/>
          <ac:spMkLst>
            <pc:docMk/>
            <pc:sldMk cId="0" sldId="260"/>
            <ac:spMk id="203" creationId="{00000000-0000-0000-0000-000000000000}"/>
          </ac:spMkLst>
        </pc:spChg>
        <pc:spChg chg="mod">
          <ac:chgData name="Wong" userId="44c7a87fc51416d8" providerId="LiveId" clId="{18D8C468-00F3-4A16-A53D-BC6912E21C70}" dt="2021-05-26T07:29:31.991" v="2011" actId="14100"/>
          <ac:spMkLst>
            <pc:docMk/>
            <pc:sldMk cId="0" sldId="260"/>
            <ac:spMk id="204" creationId="{00000000-0000-0000-0000-000000000000}"/>
          </ac:spMkLst>
        </pc:spChg>
        <pc:spChg chg="mod">
          <ac:chgData name="Wong" userId="44c7a87fc51416d8" providerId="LiveId" clId="{18D8C468-00F3-4A16-A53D-BC6912E21C70}" dt="2021-05-26T07:26:14.363" v="1836" actId="1036"/>
          <ac:spMkLst>
            <pc:docMk/>
            <pc:sldMk cId="0" sldId="260"/>
            <ac:spMk id="205" creationId="{00000000-0000-0000-0000-000000000000}"/>
          </ac:spMkLst>
        </pc:spChg>
        <pc:spChg chg="mod">
          <ac:chgData name="Wong" userId="44c7a87fc51416d8" providerId="LiveId" clId="{18D8C468-00F3-4A16-A53D-BC6912E21C70}" dt="2021-05-26T07:27:21.288" v="1912" actId="1076"/>
          <ac:spMkLst>
            <pc:docMk/>
            <pc:sldMk cId="0" sldId="260"/>
            <ac:spMk id="206" creationId="{00000000-0000-0000-0000-000000000000}"/>
          </ac:spMkLst>
        </pc:spChg>
        <pc:spChg chg="mod">
          <ac:chgData name="Wong" userId="44c7a87fc51416d8" providerId="LiveId" clId="{18D8C468-00F3-4A16-A53D-BC6912E21C70}" dt="2021-05-26T07:30:28.903" v="2029" actId="20577"/>
          <ac:spMkLst>
            <pc:docMk/>
            <pc:sldMk cId="0" sldId="260"/>
            <ac:spMk id="207" creationId="{00000000-0000-0000-0000-000000000000}"/>
          </ac:spMkLst>
        </pc:spChg>
        <pc:spChg chg="mod">
          <ac:chgData name="Wong" userId="44c7a87fc51416d8" providerId="LiveId" clId="{18D8C468-00F3-4A16-A53D-BC6912E21C70}" dt="2021-05-26T07:27:28.960" v="1932" actId="20577"/>
          <ac:spMkLst>
            <pc:docMk/>
            <pc:sldMk cId="0" sldId="260"/>
            <ac:spMk id="208" creationId="{00000000-0000-0000-0000-000000000000}"/>
          </ac:spMkLst>
        </pc:spChg>
        <pc:spChg chg="mod">
          <ac:chgData name="Wong" userId="44c7a87fc51416d8" providerId="LiveId" clId="{18D8C468-00F3-4A16-A53D-BC6912E21C70}" dt="2021-05-26T07:33:07.174" v="2054" actId="20577"/>
          <ac:spMkLst>
            <pc:docMk/>
            <pc:sldMk cId="0" sldId="260"/>
            <ac:spMk id="209" creationId="{00000000-0000-0000-0000-000000000000}"/>
          </ac:spMkLst>
        </pc:spChg>
        <pc:spChg chg="mod">
          <ac:chgData name="Wong" userId="44c7a87fc51416d8" providerId="LiveId" clId="{18D8C468-00F3-4A16-A53D-BC6912E21C70}" dt="2021-05-26T07:33:21.985" v="2136" actId="1037"/>
          <ac:spMkLst>
            <pc:docMk/>
            <pc:sldMk cId="0" sldId="260"/>
            <ac:spMk id="210" creationId="{00000000-0000-0000-0000-000000000000}"/>
          </ac:spMkLst>
        </pc:spChg>
        <pc:spChg chg="add del">
          <ac:chgData name="Wong" userId="44c7a87fc51416d8" providerId="LiveId" clId="{18D8C468-00F3-4A16-A53D-BC6912E21C70}" dt="2021-05-26T07:36:10.895" v="2143" actId="478"/>
          <ac:spMkLst>
            <pc:docMk/>
            <pc:sldMk cId="0" sldId="260"/>
            <ac:spMk id="236" creationId="{00000000-0000-0000-0000-000000000000}"/>
          </ac:spMkLst>
        </pc:spChg>
        <pc:spChg chg="mod">
          <ac:chgData name="Wong" userId="44c7a87fc51416d8" providerId="LiveId" clId="{18D8C468-00F3-4A16-A53D-BC6912E21C70}" dt="2021-05-26T07:26:14.363" v="1836" actId="1036"/>
          <ac:spMkLst>
            <pc:docMk/>
            <pc:sldMk cId="0" sldId="260"/>
            <ac:spMk id="255" creationId="{00000000-0000-0000-0000-000000000000}"/>
          </ac:spMkLst>
        </pc:spChg>
        <pc:spChg chg="mod">
          <ac:chgData name="Wong" userId="44c7a87fc51416d8" providerId="LiveId" clId="{18D8C468-00F3-4A16-A53D-BC6912E21C70}" dt="2021-05-26T07:26:14.363" v="1836" actId="1036"/>
          <ac:spMkLst>
            <pc:docMk/>
            <pc:sldMk cId="0" sldId="260"/>
            <ac:spMk id="256" creationId="{00000000-0000-0000-0000-000000000000}"/>
          </ac:spMkLst>
        </pc:spChg>
        <pc:spChg chg="mod">
          <ac:chgData name="Wong" userId="44c7a87fc51416d8" providerId="LiveId" clId="{18D8C468-00F3-4A16-A53D-BC6912E21C70}" dt="2021-05-26T07:26:14.363" v="1836" actId="1036"/>
          <ac:spMkLst>
            <pc:docMk/>
            <pc:sldMk cId="0" sldId="260"/>
            <ac:spMk id="257" creationId="{00000000-0000-0000-0000-000000000000}"/>
          </ac:spMkLst>
        </pc:spChg>
        <pc:spChg chg="add del mod">
          <ac:chgData name="Wong" userId="44c7a87fc51416d8" providerId="LiveId" clId="{18D8C468-00F3-4A16-A53D-BC6912E21C70}" dt="2021-05-26T07:33:07.975" v="2055" actId="478"/>
          <ac:spMkLst>
            <pc:docMk/>
            <pc:sldMk cId="0" sldId="260"/>
            <ac:spMk id="258" creationId="{00000000-0000-0000-0000-000000000000}"/>
          </ac:spMkLst>
        </pc:spChg>
        <pc:spChg chg="del">
          <ac:chgData name="Wong" userId="44c7a87fc51416d8" providerId="LiveId" clId="{18D8C468-00F3-4A16-A53D-BC6912E21C70}" dt="2021-05-26T07:25:42.005" v="1812" actId="478"/>
          <ac:spMkLst>
            <pc:docMk/>
            <pc:sldMk cId="0" sldId="260"/>
            <ac:spMk id="259" creationId="{00000000-0000-0000-0000-000000000000}"/>
          </ac:spMkLst>
        </pc:spChg>
        <pc:spChg chg="del">
          <ac:chgData name="Wong" userId="44c7a87fc51416d8" providerId="LiveId" clId="{18D8C468-00F3-4A16-A53D-BC6912E21C70}" dt="2021-05-26T07:25:42.005" v="1812" actId="478"/>
          <ac:spMkLst>
            <pc:docMk/>
            <pc:sldMk cId="0" sldId="260"/>
            <ac:spMk id="260" creationId="{00000000-0000-0000-0000-000000000000}"/>
          </ac:spMkLst>
        </pc:spChg>
        <pc:grpChg chg="mod">
          <ac:chgData name="Wong" userId="44c7a87fc51416d8" providerId="LiveId" clId="{18D8C468-00F3-4A16-A53D-BC6912E21C70}" dt="2021-05-26T07:26:14.363" v="1836" actId="1036"/>
          <ac:grpSpMkLst>
            <pc:docMk/>
            <pc:sldMk cId="0" sldId="260"/>
            <ac:grpSpMk id="211" creationId="{00000000-0000-0000-0000-000000000000}"/>
          </ac:grpSpMkLst>
        </pc:grpChg>
        <pc:grpChg chg="mod">
          <ac:chgData name="Wong" userId="44c7a87fc51416d8" providerId="LiveId" clId="{18D8C468-00F3-4A16-A53D-BC6912E21C70}" dt="2021-05-26T07:26:14.363" v="1836" actId="1036"/>
          <ac:grpSpMkLst>
            <pc:docMk/>
            <pc:sldMk cId="0" sldId="260"/>
            <ac:grpSpMk id="219" creationId="{00000000-0000-0000-0000-000000000000}"/>
          </ac:grpSpMkLst>
        </pc:grpChg>
        <pc:grpChg chg="mod">
          <ac:chgData name="Wong" userId="44c7a87fc51416d8" providerId="LiveId" clId="{18D8C468-00F3-4A16-A53D-BC6912E21C70}" dt="2021-05-26T07:26:14.363" v="1836" actId="1036"/>
          <ac:grpSpMkLst>
            <pc:docMk/>
            <pc:sldMk cId="0" sldId="260"/>
            <ac:grpSpMk id="237" creationId="{00000000-0000-0000-0000-000000000000}"/>
          </ac:grpSpMkLst>
        </pc:grpChg>
      </pc:sldChg>
      <pc:sldChg chg="addSp delSp modSp add del mod ord">
        <pc:chgData name="Wong" userId="44c7a87fc51416d8" providerId="LiveId" clId="{18D8C468-00F3-4A16-A53D-BC6912E21C70}" dt="2021-05-26T11:36:26.455" v="3864" actId="47"/>
        <pc:sldMkLst>
          <pc:docMk/>
          <pc:sldMk cId="0" sldId="261"/>
        </pc:sldMkLst>
        <pc:spChg chg="add del">
          <ac:chgData name="Wong" userId="44c7a87fc51416d8" providerId="LiveId" clId="{18D8C468-00F3-4A16-A53D-BC6912E21C70}" dt="2021-05-26T08:01:14.844" v="2334" actId="22"/>
          <ac:spMkLst>
            <pc:docMk/>
            <pc:sldMk cId="0" sldId="261"/>
            <ac:spMk id="86" creationId="{84D6C005-BD0B-4BFA-B519-1ED4409EB818}"/>
          </ac:spMkLst>
        </pc:spChg>
        <pc:spChg chg="mod">
          <ac:chgData name="Wong" userId="44c7a87fc51416d8" providerId="LiveId" clId="{18D8C468-00F3-4A16-A53D-BC6912E21C70}" dt="2021-05-26T08:15:43.386" v="2597" actId="20577"/>
          <ac:spMkLst>
            <pc:docMk/>
            <pc:sldMk cId="0" sldId="261"/>
            <ac:spMk id="265" creationId="{00000000-0000-0000-0000-000000000000}"/>
          </ac:spMkLst>
        </pc:spChg>
      </pc:sldChg>
      <pc:sldChg chg="del">
        <pc:chgData name="Wong" userId="44c7a87fc51416d8" providerId="LiveId" clId="{18D8C468-00F3-4A16-A53D-BC6912E21C70}" dt="2021-05-26T11:36:26.455" v="3864" actId="47"/>
        <pc:sldMkLst>
          <pc:docMk/>
          <pc:sldMk cId="0" sldId="262"/>
        </pc:sldMkLst>
      </pc:sldChg>
      <pc:sldChg chg="del">
        <pc:chgData name="Wong" userId="44c7a87fc51416d8" providerId="LiveId" clId="{18D8C468-00F3-4A16-A53D-BC6912E21C70}" dt="2021-05-26T11:36:26.455" v="3864" actId="47"/>
        <pc:sldMkLst>
          <pc:docMk/>
          <pc:sldMk cId="0" sldId="263"/>
        </pc:sldMkLst>
      </pc:sldChg>
      <pc:sldChg chg="modSp mod ord">
        <pc:chgData name="Wong" userId="44c7a87fc51416d8" providerId="LiveId" clId="{18D8C468-00F3-4A16-A53D-BC6912E21C70}" dt="2021-05-26T11:34:39.435" v="3812" actId="20577"/>
        <pc:sldMkLst>
          <pc:docMk/>
          <pc:sldMk cId="0" sldId="264"/>
        </pc:sldMkLst>
        <pc:spChg chg="mod">
          <ac:chgData name="Wong" userId="44c7a87fc51416d8" providerId="LiveId" clId="{18D8C468-00F3-4A16-A53D-BC6912E21C70}" dt="2021-05-26T11:33:51.886" v="3799" actId="20577"/>
          <ac:spMkLst>
            <pc:docMk/>
            <pc:sldMk cId="0" sldId="264"/>
            <ac:spMk id="721" creationId="{00000000-0000-0000-0000-000000000000}"/>
          </ac:spMkLst>
        </pc:spChg>
        <pc:spChg chg="mod">
          <ac:chgData name="Wong" userId="44c7a87fc51416d8" providerId="LiveId" clId="{18D8C468-00F3-4A16-A53D-BC6912E21C70}" dt="2021-05-26T11:34:39.435" v="3812" actId="20577"/>
          <ac:spMkLst>
            <pc:docMk/>
            <pc:sldMk cId="0" sldId="264"/>
            <ac:spMk id="722" creationId="{00000000-0000-0000-0000-000000000000}"/>
          </ac:spMkLst>
        </pc:spChg>
      </pc:sldChg>
      <pc:sldChg chg="addSp delSp del mod">
        <pc:chgData name="Wong" userId="44c7a87fc51416d8" providerId="LiveId" clId="{18D8C468-00F3-4A16-A53D-BC6912E21C70}" dt="2021-05-26T11:36:26.455" v="3864" actId="47"/>
        <pc:sldMkLst>
          <pc:docMk/>
          <pc:sldMk cId="0" sldId="265"/>
        </pc:sldMkLst>
        <pc:spChg chg="add del">
          <ac:chgData name="Wong" userId="44c7a87fc51416d8" providerId="LiveId" clId="{18D8C468-00F3-4A16-A53D-BC6912E21C70}" dt="2021-05-26T07:36:07.775" v="2141" actId="478"/>
          <ac:spMkLst>
            <pc:docMk/>
            <pc:sldMk cId="0" sldId="265"/>
            <ac:spMk id="728" creationId="{00000000-0000-0000-0000-000000000000}"/>
          </ac:spMkLst>
        </pc:spChg>
        <pc:spChg chg="add del">
          <ac:chgData name="Wong" userId="44c7a87fc51416d8" providerId="LiveId" clId="{18D8C468-00F3-4A16-A53D-BC6912E21C70}" dt="2021-05-26T07:36:07.775" v="2141" actId="478"/>
          <ac:spMkLst>
            <pc:docMk/>
            <pc:sldMk cId="0" sldId="265"/>
            <ac:spMk id="729" creationId="{00000000-0000-0000-0000-000000000000}"/>
          </ac:spMkLst>
        </pc:spChg>
        <pc:spChg chg="add del">
          <ac:chgData name="Wong" userId="44c7a87fc51416d8" providerId="LiveId" clId="{18D8C468-00F3-4A16-A53D-BC6912E21C70}" dt="2021-05-26T07:36:07.775" v="2141" actId="478"/>
          <ac:spMkLst>
            <pc:docMk/>
            <pc:sldMk cId="0" sldId="265"/>
            <ac:spMk id="730" creationId="{00000000-0000-0000-0000-000000000000}"/>
          </ac:spMkLst>
        </pc:spChg>
        <pc:spChg chg="add del">
          <ac:chgData name="Wong" userId="44c7a87fc51416d8" providerId="LiveId" clId="{18D8C468-00F3-4A16-A53D-BC6912E21C70}" dt="2021-05-26T07:36:07.775" v="2141" actId="478"/>
          <ac:spMkLst>
            <pc:docMk/>
            <pc:sldMk cId="0" sldId="265"/>
            <ac:spMk id="731" creationId="{00000000-0000-0000-0000-000000000000}"/>
          </ac:spMkLst>
        </pc:spChg>
        <pc:spChg chg="add del">
          <ac:chgData name="Wong" userId="44c7a87fc51416d8" providerId="LiveId" clId="{18D8C468-00F3-4A16-A53D-BC6912E21C70}" dt="2021-05-26T07:36:07.775" v="2141" actId="478"/>
          <ac:spMkLst>
            <pc:docMk/>
            <pc:sldMk cId="0" sldId="265"/>
            <ac:spMk id="733" creationId="{00000000-0000-0000-0000-000000000000}"/>
          </ac:spMkLst>
        </pc:spChg>
      </pc:sldChg>
      <pc:sldChg chg="del">
        <pc:chgData name="Wong" userId="44c7a87fc51416d8" providerId="LiveId" clId="{18D8C468-00F3-4A16-A53D-BC6912E21C70}" dt="2021-05-26T11:36:26.455" v="3864" actId="47"/>
        <pc:sldMkLst>
          <pc:docMk/>
          <pc:sldMk cId="0" sldId="266"/>
        </pc:sldMkLst>
      </pc:sldChg>
      <pc:sldChg chg="del">
        <pc:chgData name="Wong" userId="44c7a87fc51416d8" providerId="LiveId" clId="{18D8C468-00F3-4A16-A53D-BC6912E21C70}" dt="2021-05-26T11:36:26.455" v="3864" actId="47"/>
        <pc:sldMkLst>
          <pc:docMk/>
          <pc:sldMk cId="0" sldId="267"/>
        </pc:sldMkLst>
      </pc:sldChg>
      <pc:sldChg chg="del">
        <pc:chgData name="Wong" userId="44c7a87fc51416d8" providerId="LiveId" clId="{18D8C468-00F3-4A16-A53D-BC6912E21C70}" dt="2021-05-26T11:36:26.455" v="3864" actId="47"/>
        <pc:sldMkLst>
          <pc:docMk/>
          <pc:sldMk cId="0" sldId="268"/>
        </pc:sldMkLst>
      </pc:sldChg>
      <pc:sldChg chg="del">
        <pc:chgData name="Wong" userId="44c7a87fc51416d8" providerId="LiveId" clId="{18D8C468-00F3-4A16-A53D-BC6912E21C70}" dt="2021-05-26T11:36:26.455" v="3864" actId="47"/>
        <pc:sldMkLst>
          <pc:docMk/>
          <pc:sldMk cId="0" sldId="269"/>
        </pc:sldMkLst>
      </pc:sldChg>
      <pc:sldChg chg="del">
        <pc:chgData name="Wong" userId="44c7a87fc51416d8" providerId="LiveId" clId="{18D8C468-00F3-4A16-A53D-BC6912E21C70}" dt="2021-05-26T11:36:26.455" v="3864" actId="47"/>
        <pc:sldMkLst>
          <pc:docMk/>
          <pc:sldMk cId="0" sldId="270"/>
        </pc:sldMkLst>
      </pc:sldChg>
      <pc:sldChg chg="del">
        <pc:chgData name="Wong" userId="44c7a87fc51416d8" providerId="LiveId" clId="{18D8C468-00F3-4A16-A53D-BC6912E21C70}" dt="2021-05-26T11:36:26.455" v="3864" actId="47"/>
        <pc:sldMkLst>
          <pc:docMk/>
          <pc:sldMk cId="0" sldId="271"/>
        </pc:sldMkLst>
      </pc:sldChg>
      <pc:sldChg chg="del">
        <pc:chgData name="Wong" userId="44c7a87fc51416d8" providerId="LiveId" clId="{18D8C468-00F3-4A16-A53D-BC6912E21C70}" dt="2021-05-26T11:36:26.455" v="3864" actId="47"/>
        <pc:sldMkLst>
          <pc:docMk/>
          <pc:sldMk cId="0" sldId="272"/>
        </pc:sldMkLst>
      </pc:sldChg>
      <pc:sldChg chg="del">
        <pc:chgData name="Wong" userId="44c7a87fc51416d8" providerId="LiveId" clId="{18D8C468-00F3-4A16-A53D-BC6912E21C70}" dt="2021-05-26T11:36:26.455" v="3864" actId="47"/>
        <pc:sldMkLst>
          <pc:docMk/>
          <pc:sldMk cId="0" sldId="273"/>
        </pc:sldMkLst>
      </pc:sldChg>
      <pc:sldChg chg="del">
        <pc:chgData name="Wong" userId="44c7a87fc51416d8" providerId="LiveId" clId="{18D8C468-00F3-4A16-A53D-BC6912E21C70}" dt="2021-05-26T11:36:26.455" v="3864" actId="47"/>
        <pc:sldMkLst>
          <pc:docMk/>
          <pc:sldMk cId="0" sldId="274"/>
        </pc:sldMkLst>
      </pc:sldChg>
      <pc:sldChg chg="del">
        <pc:chgData name="Wong" userId="44c7a87fc51416d8" providerId="LiveId" clId="{18D8C468-00F3-4A16-A53D-BC6912E21C70}" dt="2021-05-26T11:36:26.455" v="3864" actId="47"/>
        <pc:sldMkLst>
          <pc:docMk/>
          <pc:sldMk cId="0" sldId="275"/>
        </pc:sldMkLst>
      </pc:sldChg>
      <pc:sldChg chg="del">
        <pc:chgData name="Wong" userId="44c7a87fc51416d8" providerId="LiveId" clId="{18D8C468-00F3-4A16-A53D-BC6912E21C70}" dt="2021-05-26T11:36:26.455" v="3864" actId="47"/>
        <pc:sldMkLst>
          <pc:docMk/>
          <pc:sldMk cId="0" sldId="276"/>
        </pc:sldMkLst>
      </pc:sldChg>
      <pc:sldChg chg="del">
        <pc:chgData name="Wong" userId="44c7a87fc51416d8" providerId="LiveId" clId="{18D8C468-00F3-4A16-A53D-BC6912E21C70}" dt="2021-05-26T11:36:26.455" v="3864" actId="47"/>
        <pc:sldMkLst>
          <pc:docMk/>
          <pc:sldMk cId="0" sldId="277"/>
        </pc:sldMkLst>
      </pc:sldChg>
      <pc:sldChg chg="del">
        <pc:chgData name="Wong" userId="44c7a87fc51416d8" providerId="LiveId" clId="{18D8C468-00F3-4A16-A53D-BC6912E21C70}" dt="2021-05-26T11:36:26.455" v="3864" actId="47"/>
        <pc:sldMkLst>
          <pc:docMk/>
          <pc:sldMk cId="0" sldId="278"/>
        </pc:sldMkLst>
      </pc:sldChg>
      <pc:sldChg chg="del">
        <pc:chgData name="Wong" userId="44c7a87fc51416d8" providerId="LiveId" clId="{18D8C468-00F3-4A16-A53D-BC6912E21C70}" dt="2021-05-26T11:36:26.455" v="3864" actId="47"/>
        <pc:sldMkLst>
          <pc:docMk/>
          <pc:sldMk cId="0" sldId="279"/>
        </pc:sldMkLst>
      </pc:sldChg>
      <pc:sldChg chg="del">
        <pc:chgData name="Wong" userId="44c7a87fc51416d8" providerId="LiveId" clId="{18D8C468-00F3-4A16-A53D-BC6912E21C70}" dt="2021-05-26T11:36:26.455" v="3864" actId="47"/>
        <pc:sldMkLst>
          <pc:docMk/>
          <pc:sldMk cId="0" sldId="280"/>
        </pc:sldMkLst>
      </pc:sldChg>
      <pc:sldChg chg="del">
        <pc:chgData name="Wong" userId="44c7a87fc51416d8" providerId="LiveId" clId="{18D8C468-00F3-4A16-A53D-BC6912E21C70}" dt="2021-05-26T11:36:26.455" v="3864" actId="47"/>
        <pc:sldMkLst>
          <pc:docMk/>
          <pc:sldMk cId="0" sldId="281"/>
        </pc:sldMkLst>
      </pc:sldChg>
      <pc:sldChg chg="del">
        <pc:chgData name="Wong" userId="44c7a87fc51416d8" providerId="LiveId" clId="{18D8C468-00F3-4A16-A53D-BC6912E21C70}" dt="2021-05-26T11:36:26.455" v="3864" actId="47"/>
        <pc:sldMkLst>
          <pc:docMk/>
          <pc:sldMk cId="0" sldId="282"/>
        </pc:sldMkLst>
      </pc:sldChg>
      <pc:sldChg chg="modSp del mod">
        <pc:chgData name="Wong" userId="44c7a87fc51416d8" providerId="LiveId" clId="{18D8C468-00F3-4A16-A53D-BC6912E21C70}" dt="2021-05-26T11:36:26.455" v="3864" actId="47"/>
        <pc:sldMkLst>
          <pc:docMk/>
          <pc:sldMk cId="0" sldId="283"/>
        </pc:sldMkLst>
        <pc:grpChg chg="mod">
          <ac:chgData name="Wong" userId="44c7a87fc51416d8" providerId="LiveId" clId="{18D8C468-00F3-4A16-A53D-BC6912E21C70}" dt="2021-05-26T07:11:08.023" v="1042" actId="1036"/>
          <ac:grpSpMkLst>
            <pc:docMk/>
            <pc:sldMk cId="0" sldId="283"/>
            <ac:grpSpMk id="2922" creationId="{00000000-0000-0000-0000-000000000000}"/>
          </ac:grpSpMkLst>
        </pc:grpChg>
      </pc:sldChg>
      <pc:sldChg chg="del">
        <pc:chgData name="Wong" userId="44c7a87fc51416d8" providerId="LiveId" clId="{18D8C468-00F3-4A16-A53D-BC6912E21C70}" dt="2021-05-26T11:36:26.455" v="3864" actId="47"/>
        <pc:sldMkLst>
          <pc:docMk/>
          <pc:sldMk cId="0" sldId="284"/>
        </pc:sldMkLst>
      </pc:sldChg>
      <pc:sldChg chg="del">
        <pc:chgData name="Wong" userId="44c7a87fc51416d8" providerId="LiveId" clId="{18D8C468-00F3-4A16-A53D-BC6912E21C70}" dt="2021-05-26T11:36:26.455" v="3864" actId="47"/>
        <pc:sldMkLst>
          <pc:docMk/>
          <pc:sldMk cId="0" sldId="285"/>
        </pc:sldMkLst>
      </pc:sldChg>
      <pc:sldChg chg="del">
        <pc:chgData name="Wong" userId="44c7a87fc51416d8" providerId="LiveId" clId="{18D8C468-00F3-4A16-A53D-BC6912E21C70}" dt="2021-05-26T11:36:26.455" v="3864" actId="47"/>
        <pc:sldMkLst>
          <pc:docMk/>
          <pc:sldMk cId="0" sldId="286"/>
        </pc:sldMkLst>
      </pc:sldChg>
      <pc:sldChg chg="del">
        <pc:chgData name="Wong" userId="44c7a87fc51416d8" providerId="LiveId" clId="{18D8C468-00F3-4A16-A53D-BC6912E21C70}" dt="2021-05-26T11:36:26.455" v="3864" actId="47"/>
        <pc:sldMkLst>
          <pc:docMk/>
          <pc:sldMk cId="0" sldId="287"/>
        </pc:sldMkLst>
      </pc:sldChg>
      <pc:sldChg chg="del">
        <pc:chgData name="Wong" userId="44c7a87fc51416d8" providerId="LiveId" clId="{18D8C468-00F3-4A16-A53D-BC6912E21C70}" dt="2021-05-26T11:36:26.455" v="3864" actId="47"/>
        <pc:sldMkLst>
          <pc:docMk/>
          <pc:sldMk cId="0" sldId="288"/>
        </pc:sldMkLst>
      </pc:sldChg>
      <pc:sldChg chg="del">
        <pc:chgData name="Wong" userId="44c7a87fc51416d8" providerId="LiveId" clId="{18D8C468-00F3-4A16-A53D-BC6912E21C70}" dt="2021-05-26T11:36:26.455" v="3864" actId="47"/>
        <pc:sldMkLst>
          <pc:docMk/>
          <pc:sldMk cId="0" sldId="289"/>
        </pc:sldMkLst>
      </pc:sldChg>
      <pc:sldChg chg="del">
        <pc:chgData name="Wong" userId="44c7a87fc51416d8" providerId="LiveId" clId="{18D8C468-00F3-4A16-A53D-BC6912E21C70}" dt="2021-05-26T11:36:26.455" v="3864" actId="47"/>
        <pc:sldMkLst>
          <pc:docMk/>
          <pc:sldMk cId="0" sldId="290"/>
        </pc:sldMkLst>
      </pc:sldChg>
      <pc:sldChg chg="del">
        <pc:chgData name="Wong" userId="44c7a87fc51416d8" providerId="LiveId" clId="{18D8C468-00F3-4A16-A53D-BC6912E21C70}" dt="2021-05-26T11:36:26.455" v="3864" actId="47"/>
        <pc:sldMkLst>
          <pc:docMk/>
          <pc:sldMk cId="0" sldId="291"/>
        </pc:sldMkLst>
      </pc:sldChg>
      <pc:sldChg chg="del">
        <pc:chgData name="Wong" userId="44c7a87fc51416d8" providerId="LiveId" clId="{18D8C468-00F3-4A16-A53D-BC6912E21C70}" dt="2021-05-26T11:36:26.455" v="3864" actId="47"/>
        <pc:sldMkLst>
          <pc:docMk/>
          <pc:sldMk cId="0" sldId="292"/>
        </pc:sldMkLst>
      </pc:sldChg>
      <pc:sldChg chg="addSp delSp modSp add mod">
        <pc:chgData name="Wong" userId="44c7a87fc51416d8" providerId="LiveId" clId="{18D8C468-00F3-4A16-A53D-BC6912E21C70}" dt="2021-05-26T07:21:15.219" v="1631" actId="20577"/>
        <pc:sldMkLst>
          <pc:docMk/>
          <pc:sldMk cId="19656552" sldId="293"/>
        </pc:sldMkLst>
        <pc:spChg chg="mod">
          <ac:chgData name="Wong" userId="44c7a87fc51416d8" providerId="LiveId" clId="{18D8C468-00F3-4A16-A53D-BC6912E21C70}" dt="2021-05-26T07:10:26.182" v="1041" actId="3062"/>
          <ac:spMkLst>
            <pc:docMk/>
            <pc:sldMk cId="19656552" sldId="293"/>
            <ac:spMk id="62" creationId="{30CC80F8-0804-42EA-85FF-DCB7C4D0C220}"/>
          </ac:spMkLst>
        </pc:spChg>
        <pc:spChg chg="mod">
          <ac:chgData name="Wong" userId="44c7a87fc51416d8" providerId="LiveId" clId="{18D8C468-00F3-4A16-A53D-BC6912E21C70}" dt="2021-05-26T07:10:26.182" v="1041" actId="3062"/>
          <ac:spMkLst>
            <pc:docMk/>
            <pc:sldMk cId="19656552" sldId="293"/>
            <ac:spMk id="63" creationId="{50A55E3C-8EEC-4763-9D54-B6A1279BCC97}"/>
          </ac:spMkLst>
        </pc:spChg>
        <pc:spChg chg="mod">
          <ac:chgData name="Wong" userId="44c7a87fc51416d8" providerId="LiveId" clId="{18D8C468-00F3-4A16-A53D-BC6912E21C70}" dt="2021-05-26T07:10:26.182" v="1041" actId="3062"/>
          <ac:spMkLst>
            <pc:docMk/>
            <pc:sldMk cId="19656552" sldId="293"/>
            <ac:spMk id="64" creationId="{720135B9-4EE5-42D1-A4B7-1CF588A246B3}"/>
          </ac:spMkLst>
        </pc:spChg>
        <pc:spChg chg="mod">
          <ac:chgData name="Wong" userId="44c7a87fc51416d8" providerId="LiveId" clId="{18D8C468-00F3-4A16-A53D-BC6912E21C70}" dt="2021-05-26T07:10:26.182" v="1041" actId="3062"/>
          <ac:spMkLst>
            <pc:docMk/>
            <pc:sldMk cId="19656552" sldId="293"/>
            <ac:spMk id="65" creationId="{95740BB6-B9BF-4522-8C20-19CEA21D0DF6}"/>
          </ac:spMkLst>
        </pc:spChg>
        <pc:spChg chg="mod">
          <ac:chgData name="Wong" userId="44c7a87fc51416d8" providerId="LiveId" clId="{18D8C468-00F3-4A16-A53D-BC6912E21C70}" dt="2021-05-26T07:10:26.182" v="1041" actId="3062"/>
          <ac:spMkLst>
            <pc:docMk/>
            <pc:sldMk cId="19656552" sldId="293"/>
            <ac:spMk id="66" creationId="{EF86D820-5687-4450-BF1C-A8B3B6DAE46B}"/>
          </ac:spMkLst>
        </pc:spChg>
        <pc:spChg chg="mod">
          <ac:chgData name="Wong" userId="44c7a87fc51416d8" providerId="LiveId" clId="{18D8C468-00F3-4A16-A53D-BC6912E21C70}" dt="2021-05-26T07:10:26.182" v="1041" actId="3062"/>
          <ac:spMkLst>
            <pc:docMk/>
            <pc:sldMk cId="19656552" sldId="293"/>
            <ac:spMk id="67" creationId="{AB4B4128-9AE3-4AE6-B12E-A602F308FDF6}"/>
          </ac:spMkLst>
        </pc:spChg>
        <pc:spChg chg="mod">
          <ac:chgData name="Wong" userId="44c7a87fc51416d8" providerId="LiveId" clId="{18D8C468-00F3-4A16-A53D-BC6912E21C70}" dt="2021-05-26T07:10:26.182" v="1041" actId="3062"/>
          <ac:spMkLst>
            <pc:docMk/>
            <pc:sldMk cId="19656552" sldId="293"/>
            <ac:spMk id="68" creationId="{FD5856F0-8C49-4FA4-B4E6-FE0B98A7ECCF}"/>
          </ac:spMkLst>
        </pc:spChg>
        <pc:spChg chg="mod">
          <ac:chgData name="Wong" userId="44c7a87fc51416d8" providerId="LiveId" clId="{18D8C468-00F3-4A16-A53D-BC6912E21C70}" dt="2021-05-26T07:10:26.182" v="1041" actId="3062"/>
          <ac:spMkLst>
            <pc:docMk/>
            <pc:sldMk cId="19656552" sldId="293"/>
            <ac:spMk id="69" creationId="{755FC28A-FD93-47C1-B06D-F7F0086EBA04}"/>
          </ac:spMkLst>
        </pc:spChg>
        <pc:spChg chg="mod">
          <ac:chgData name="Wong" userId="44c7a87fc51416d8" providerId="LiveId" clId="{18D8C468-00F3-4A16-A53D-BC6912E21C70}" dt="2021-05-26T07:10:26.182" v="1041" actId="3062"/>
          <ac:spMkLst>
            <pc:docMk/>
            <pc:sldMk cId="19656552" sldId="293"/>
            <ac:spMk id="70" creationId="{3E2BFCFE-317A-4090-892B-E56A9907C002}"/>
          </ac:spMkLst>
        </pc:spChg>
        <pc:spChg chg="mod">
          <ac:chgData name="Wong" userId="44c7a87fc51416d8" providerId="LiveId" clId="{18D8C468-00F3-4A16-A53D-BC6912E21C70}" dt="2021-05-26T07:10:26.182" v="1041" actId="3062"/>
          <ac:spMkLst>
            <pc:docMk/>
            <pc:sldMk cId="19656552" sldId="293"/>
            <ac:spMk id="71" creationId="{796E2E09-F16E-4C78-AA24-AC726E7211A5}"/>
          </ac:spMkLst>
        </pc:spChg>
        <pc:spChg chg="mod">
          <ac:chgData name="Wong" userId="44c7a87fc51416d8" providerId="LiveId" clId="{18D8C468-00F3-4A16-A53D-BC6912E21C70}" dt="2021-05-26T07:10:26.182" v="1041" actId="3062"/>
          <ac:spMkLst>
            <pc:docMk/>
            <pc:sldMk cId="19656552" sldId="293"/>
            <ac:spMk id="72" creationId="{9423F1E9-6CF5-48DE-B8F6-6DEC9EF33E24}"/>
          </ac:spMkLst>
        </pc:spChg>
        <pc:spChg chg="mod">
          <ac:chgData name="Wong" userId="44c7a87fc51416d8" providerId="LiveId" clId="{18D8C468-00F3-4A16-A53D-BC6912E21C70}" dt="2021-05-26T07:10:26.182" v="1041" actId="3062"/>
          <ac:spMkLst>
            <pc:docMk/>
            <pc:sldMk cId="19656552" sldId="293"/>
            <ac:spMk id="73" creationId="{7FC50A32-9A1D-457B-89BB-3B5417CB4667}"/>
          </ac:spMkLst>
        </pc:spChg>
        <pc:spChg chg="mod">
          <ac:chgData name="Wong" userId="44c7a87fc51416d8" providerId="LiveId" clId="{18D8C468-00F3-4A16-A53D-BC6912E21C70}" dt="2021-05-26T07:10:26.182" v="1041" actId="3062"/>
          <ac:spMkLst>
            <pc:docMk/>
            <pc:sldMk cId="19656552" sldId="293"/>
            <ac:spMk id="74" creationId="{0C74AD74-0866-40A1-9538-D70E2EA9559A}"/>
          </ac:spMkLst>
        </pc:spChg>
        <pc:spChg chg="mod">
          <ac:chgData name="Wong" userId="44c7a87fc51416d8" providerId="LiveId" clId="{18D8C468-00F3-4A16-A53D-BC6912E21C70}" dt="2021-05-26T07:10:26.182" v="1041" actId="3062"/>
          <ac:spMkLst>
            <pc:docMk/>
            <pc:sldMk cId="19656552" sldId="293"/>
            <ac:spMk id="75" creationId="{80E0297D-412D-4AD5-B9E3-CE52F70C5E52}"/>
          </ac:spMkLst>
        </pc:spChg>
        <pc:spChg chg="mod">
          <ac:chgData name="Wong" userId="44c7a87fc51416d8" providerId="LiveId" clId="{18D8C468-00F3-4A16-A53D-BC6912E21C70}" dt="2021-05-26T07:10:26.182" v="1041" actId="3062"/>
          <ac:spMkLst>
            <pc:docMk/>
            <pc:sldMk cId="19656552" sldId="293"/>
            <ac:spMk id="76" creationId="{446A786D-8249-42D1-BB3D-B5C867193612}"/>
          </ac:spMkLst>
        </pc:spChg>
        <pc:spChg chg="mod">
          <ac:chgData name="Wong" userId="44c7a87fc51416d8" providerId="LiveId" clId="{18D8C468-00F3-4A16-A53D-BC6912E21C70}" dt="2021-05-26T07:10:26.182" v="1041" actId="3062"/>
          <ac:spMkLst>
            <pc:docMk/>
            <pc:sldMk cId="19656552" sldId="293"/>
            <ac:spMk id="77" creationId="{8D5FE01E-A67F-4DD7-8C1F-2AD48C498376}"/>
          </ac:spMkLst>
        </pc:spChg>
        <pc:spChg chg="mod">
          <ac:chgData name="Wong" userId="44c7a87fc51416d8" providerId="LiveId" clId="{18D8C468-00F3-4A16-A53D-BC6912E21C70}" dt="2021-05-26T07:10:26.182" v="1041" actId="3062"/>
          <ac:spMkLst>
            <pc:docMk/>
            <pc:sldMk cId="19656552" sldId="293"/>
            <ac:spMk id="78" creationId="{1C40BA02-CC2A-44B7-A493-30C3D9A81DED}"/>
          </ac:spMkLst>
        </pc:spChg>
        <pc:spChg chg="mod">
          <ac:chgData name="Wong" userId="44c7a87fc51416d8" providerId="LiveId" clId="{18D8C468-00F3-4A16-A53D-BC6912E21C70}" dt="2021-05-26T07:11:50.791" v="1048" actId="3062"/>
          <ac:spMkLst>
            <pc:docMk/>
            <pc:sldMk cId="19656552" sldId="293"/>
            <ac:spMk id="80" creationId="{DCD95533-E67A-4BE2-80EC-EA2FF8B14E3E}"/>
          </ac:spMkLst>
        </pc:spChg>
        <pc:spChg chg="mod">
          <ac:chgData name="Wong" userId="44c7a87fc51416d8" providerId="LiveId" clId="{18D8C468-00F3-4A16-A53D-BC6912E21C70}" dt="2021-05-26T07:11:50.791" v="1048" actId="3062"/>
          <ac:spMkLst>
            <pc:docMk/>
            <pc:sldMk cId="19656552" sldId="293"/>
            <ac:spMk id="81" creationId="{1D9C41A2-912E-4666-919B-9437EE23CC4B}"/>
          </ac:spMkLst>
        </pc:spChg>
        <pc:spChg chg="mod">
          <ac:chgData name="Wong" userId="44c7a87fc51416d8" providerId="LiveId" clId="{18D8C468-00F3-4A16-A53D-BC6912E21C70}" dt="2021-05-26T07:11:50.791" v="1048" actId="3062"/>
          <ac:spMkLst>
            <pc:docMk/>
            <pc:sldMk cId="19656552" sldId="293"/>
            <ac:spMk id="82" creationId="{DE0CC4C8-4208-4293-9CF8-E4C3F4A7CDFB}"/>
          </ac:spMkLst>
        </pc:spChg>
        <pc:spChg chg="mod">
          <ac:chgData name="Wong" userId="44c7a87fc51416d8" providerId="LiveId" clId="{18D8C468-00F3-4A16-A53D-BC6912E21C70}" dt="2021-05-26T07:11:50.791" v="1048" actId="3062"/>
          <ac:spMkLst>
            <pc:docMk/>
            <pc:sldMk cId="19656552" sldId="293"/>
            <ac:spMk id="83" creationId="{76B2522D-2E33-40E8-8B55-DD898A1C3F67}"/>
          </ac:spMkLst>
        </pc:spChg>
        <pc:spChg chg="mod">
          <ac:chgData name="Wong" userId="44c7a87fc51416d8" providerId="LiveId" clId="{18D8C468-00F3-4A16-A53D-BC6912E21C70}" dt="2021-05-26T07:11:50.791" v="1048" actId="3062"/>
          <ac:spMkLst>
            <pc:docMk/>
            <pc:sldMk cId="19656552" sldId="293"/>
            <ac:spMk id="84" creationId="{ECC784D5-24C2-4A04-9A9C-C6EC1B082339}"/>
          </ac:spMkLst>
        </pc:spChg>
        <pc:spChg chg="mod">
          <ac:chgData name="Wong" userId="44c7a87fc51416d8" providerId="LiveId" clId="{18D8C468-00F3-4A16-A53D-BC6912E21C70}" dt="2021-05-26T07:11:50.791" v="1048" actId="3062"/>
          <ac:spMkLst>
            <pc:docMk/>
            <pc:sldMk cId="19656552" sldId="293"/>
            <ac:spMk id="85" creationId="{92B2DF87-6843-4C52-9E11-750044D1ECBB}"/>
          </ac:spMkLst>
        </pc:spChg>
        <pc:spChg chg="mod">
          <ac:chgData name="Wong" userId="44c7a87fc51416d8" providerId="LiveId" clId="{18D8C468-00F3-4A16-A53D-BC6912E21C70}" dt="2021-05-26T07:11:50.791" v="1048" actId="3062"/>
          <ac:spMkLst>
            <pc:docMk/>
            <pc:sldMk cId="19656552" sldId="293"/>
            <ac:spMk id="86" creationId="{A1C68D2C-6B0A-470E-A3F8-464886482115}"/>
          </ac:spMkLst>
        </pc:spChg>
        <pc:spChg chg="mod">
          <ac:chgData name="Wong" userId="44c7a87fc51416d8" providerId="LiveId" clId="{18D8C468-00F3-4A16-A53D-BC6912E21C70}" dt="2021-05-26T07:11:50.791" v="1048" actId="3062"/>
          <ac:spMkLst>
            <pc:docMk/>
            <pc:sldMk cId="19656552" sldId="293"/>
            <ac:spMk id="87" creationId="{712C99AB-D26E-4FE1-9138-D3E8D0D94001}"/>
          </ac:spMkLst>
        </pc:spChg>
        <pc:spChg chg="mod">
          <ac:chgData name="Wong" userId="44c7a87fc51416d8" providerId="LiveId" clId="{18D8C468-00F3-4A16-A53D-BC6912E21C70}" dt="2021-05-26T07:11:50.791" v="1048" actId="3062"/>
          <ac:spMkLst>
            <pc:docMk/>
            <pc:sldMk cId="19656552" sldId="293"/>
            <ac:spMk id="88" creationId="{18BA9783-D3CF-4CF4-82BB-35575121D632}"/>
          </ac:spMkLst>
        </pc:spChg>
        <pc:spChg chg="mod">
          <ac:chgData name="Wong" userId="44c7a87fc51416d8" providerId="LiveId" clId="{18D8C468-00F3-4A16-A53D-BC6912E21C70}" dt="2021-05-26T07:11:50.791" v="1048" actId="3062"/>
          <ac:spMkLst>
            <pc:docMk/>
            <pc:sldMk cId="19656552" sldId="293"/>
            <ac:spMk id="89" creationId="{9B052A9A-74D8-43E2-9C07-2FFED929E8B1}"/>
          </ac:spMkLst>
        </pc:spChg>
        <pc:spChg chg="mod">
          <ac:chgData name="Wong" userId="44c7a87fc51416d8" providerId="LiveId" clId="{18D8C468-00F3-4A16-A53D-BC6912E21C70}" dt="2021-05-26T07:11:50.791" v="1048" actId="3062"/>
          <ac:spMkLst>
            <pc:docMk/>
            <pc:sldMk cId="19656552" sldId="293"/>
            <ac:spMk id="90" creationId="{2FE733B7-A5B5-4849-A673-3B6DEF0DEA26}"/>
          </ac:spMkLst>
        </pc:spChg>
        <pc:spChg chg="mod">
          <ac:chgData name="Wong" userId="44c7a87fc51416d8" providerId="LiveId" clId="{18D8C468-00F3-4A16-A53D-BC6912E21C70}" dt="2021-05-26T07:11:50.791" v="1048" actId="3062"/>
          <ac:spMkLst>
            <pc:docMk/>
            <pc:sldMk cId="19656552" sldId="293"/>
            <ac:spMk id="91" creationId="{9B8E91F5-6D51-40E6-93E7-8804AA7E104B}"/>
          </ac:spMkLst>
        </pc:spChg>
        <pc:spChg chg="mod">
          <ac:chgData name="Wong" userId="44c7a87fc51416d8" providerId="LiveId" clId="{18D8C468-00F3-4A16-A53D-BC6912E21C70}" dt="2021-05-26T07:11:50.791" v="1048" actId="3062"/>
          <ac:spMkLst>
            <pc:docMk/>
            <pc:sldMk cId="19656552" sldId="293"/>
            <ac:spMk id="92" creationId="{80B00684-B6F4-46F2-954C-D0555CE886D9}"/>
          </ac:spMkLst>
        </pc:spChg>
        <pc:spChg chg="mod">
          <ac:chgData name="Wong" userId="44c7a87fc51416d8" providerId="LiveId" clId="{18D8C468-00F3-4A16-A53D-BC6912E21C70}" dt="2021-05-26T07:11:50.791" v="1048" actId="3062"/>
          <ac:spMkLst>
            <pc:docMk/>
            <pc:sldMk cId="19656552" sldId="293"/>
            <ac:spMk id="93" creationId="{53E9800C-4743-4D9E-9143-E57A42F095AE}"/>
          </ac:spMkLst>
        </pc:spChg>
        <pc:spChg chg="mod">
          <ac:chgData name="Wong" userId="44c7a87fc51416d8" providerId="LiveId" clId="{18D8C468-00F3-4A16-A53D-BC6912E21C70}" dt="2021-05-26T07:11:50.791" v="1048" actId="3062"/>
          <ac:spMkLst>
            <pc:docMk/>
            <pc:sldMk cId="19656552" sldId="293"/>
            <ac:spMk id="94" creationId="{552B3576-8670-451F-AB22-4BB02EA51C41}"/>
          </ac:spMkLst>
        </pc:spChg>
        <pc:spChg chg="mod">
          <ac:chgData name="Wong" userId="44c7a87fc51416d8" providerId="LiveId" clId="{18D8C468-00F3-4A16-A53D-BC6912E21C70}" dt="2021-05-26T07:11:50.791" v="1048" actId="3062"/>
          <ac:spMkLst>
            <pc:docMk/>
            <pc:sldMk cId="19656552" sldId="293"/>
            <ac:spMk id="95" creationId="{E5C6EB00-B556-4309-9524-9521B9BACE94}"/>
          </ac:spMkLst>
        </pc:spChg>
        <pc:spChg chg="mod">
          <ac:chgData name="Wong" userId="44c7a87fc51416d8" providerId="LiveId" clId="{18D8C468-00F3-4A16-A53D-BC6912E21C70}" dt="2021-05-26T07:11:50.791" v="1048" actId="3062"/>
          <ac:spMkLst>
            <pc:docMk/>
            <pc:sldMk cId="19656552" sldId="293"/>
            <ac:spMk id="96" creationId="{E4CA13E7-46D8-48ED-86CC-468182EF5B9A}"/>
          </ac:spMkLst>
        </pc:spChg>
        <pc:spChg chg="mod">
          <ac:chgData name="Wong" userId="44c7a87fc51416d8" providerId="LiveId" clId="{18D8C468-00F3-4A16-A53D-BC6912E21C70}" dt="2021-05-26T07:11:50.791" v="1048" actId="3062"/>
          <ac:spMkLst>
            <pc:docMk/>
            <pc:sldMk cId="19656552" sldId="293"/>
            <ac:spMk id="97" creationId="{B8838FF3-BBC9-4E6B-96B7-320EF1F4CF8D}"/>
          </ac:spMkLst>
        </pc:spChg>
        <pc:spChg chg="mod">
          <ac:chgData name="Wong" userId="44c7a87fc51416d8" providerId="LiveId" clId="{18D8C468-00F3-4A16-A53D-BC6912E21C70}" dt="2021-05-26T07:11:50.791" v="1048" actId="3062"/>
          <ac:spMkLst>
            <pc:docMk/>
            <pc:sldMk cId="19656552" sldId="293"/>
            <ac:spMk id="98" creationId="{F5C0583F-AA52-44AB-A2B7-BF8C20793B34}"/>
          </ac:spMkLst>
        </pc:spChg>
        <pc:spChg chg="mod">
          <ac:chgData name="Wong" userId="44c7a87fc51416d8" providerId="LiveId" clId="{18D8C468-00F3-4A16-A53D-BC6912E21C70}" dt="2021-05-26T07:11:50.791" v="1048" actId="3062"/>
          <ac:spMkLst>
            <pc:docMk/>
            <pc:sldMk cId="19656552" sldId="293"/>
            <ac:spMk id="99" creationId="{41C76A72-DE4D-475D-8A42-92123B30F635}"/>
          </ac:spMkLst>
        </pc:spChg>
        <pc:spChg chg="mod">
          <ac:chgData name="Wong" userId="44c7a87fc51416d8" providerId="LiveId" clId="{18D8C468-00F3-4A16-A53D-BC6912E21C70}" dt="2021-05-26T07:11:50.791" v="1048" actId="3062"/>
          <ac:spMkLst>
            <pc:docMk/>
            <pc:sldMk cId="19656552" sldId="293"/>
            <ac:spMk id="100" creationId="{A079D8BF-8CF1-4728-A9E5-AB2B3490B854}"/>
          </ac:spMkLst>
        </pc:spChg>
        <pc:spChg chg="mod">
          <ac:chgData name="Wong" userId="44c7a87fc51416d8" providerId="LiveId" clId="{18D8C468-00F3-4A16-A53D-BC6912E21C70}" dt="2021-05-26T07:11:50.791" v="1048" actId="3062"/>
          <ac:spMkLst>
            <pc:docMk/>
            <pc:sldMk cId="19656552" sldId="293"/>
            <ac:spMk id="101" creationId="{93EE98C8-9BF5-49AB-B07B-1D4CD19B00C9}"/>
          </ac:spMkLst>
        </pc:spChg>
        <pc:spChg chg="mod">
          <ac:chgData name="Wong" userId="44c7a87fc51416d8" providerId="LiveId" clId="{18D8C468-00F3-4A16-A53D-BC6912E21C70}" dt="2021-05-26T06:56:49.384" v="889" actId="20577"/>
          <ac:spMkLst>
            <pc:docMk/>
            <pc:sldMk cId="19656552" sldId="293"/>
            <ac:spMk id="633" creationId="{00000000-0000-0000-0000-000000000000}"/>
          </ac:spMkLst>
        </pc:spChg>
        <pc:spChg chg="mod ord">
          <ac:chgData name="Wong" userId="44c7a87fc51416d8" providerId="LiveId" clId="{18D8C468-00F3-4A16-A53D-BC6912E21C70}" dt="2021-05-26T07:09:10.957" v="1030" actId="1076"/>
          <ac:spMkLst>
            <pc:docMk/>
            <pc:sldMk cId="19656552" sldId="293"/>
            <ac:spMk id="638" creationId="{00000000-0000-0000-0000-000000000000}"/>
          </ac:spMkLst>
        </pc:spChg>
        <pc:spChg chg="mod">
          <ac:chgData name="Wong" userId="44c7a87fc51416d8" providerId="LiveId" clId="{18D8C468-00F3-4A16-A53D-BC6912E21C70}" dt="2021-05-26T07:15:33.263" v="1275" actId="20577"/>
          <ac:spMkLst>
            <pc:docMk/>
            <pc:sldMk cId="19656552" sldId="293"/>
            <ac:spMk id="662" creationId="{00000000-0000-0000-0000-000000000000}"/>
          </ac:spMkLst>
        </pc:spChg>
        <pc:spChg chg="mod">
          <ac:chgData name="Wong" userId="44c7a87fc51416d8" providerId="LiveId" clId="{18D8C468-00F3-4A16-A53D-BC6912E21C70}" dt="2021-05-26T07:20:05.062" v="1557" actId="20577"/>
          <ac:spMkLst>
            <pc:docMk/>
            <pc:sldMk cId="19656552" sldId="293"/>
            <ac:spMk id="663" creationId="{00000000-0000-0000-0000-000000000000}"/>
          </ac:spMkLst>
        </pc:spChg>
        <pc:spChg chg="mod">
          <ac:chgData name="Wong" userId="44c7a87fc51416d8" providerId="LiveId" clId="{18D8C468-00F3-4A16-A53D-BC6912E21C70}" dt="2021-05-26T07:19:08.216" v="1512" actId="20577"/>
          <ac:spMkLst>
            <pc:docMk/>
            <pc:sldMk cId="19656552" sldId="293"/>
            <ac:spMk id="670" creationId="{00000000-0000-0000-0000-000000000000}"/>
          </ac:spMkLst>
        </pc:spChg>
        <pc:spChg chg="mod">
          <ac:chgData name="Wong" userId="44c7a87fc51416d8" providerId="LiveId" clId="{18D8C468-00F3-4A16-A53D-BC6912E21C70}" dt="2021-05-26T07:17:30.009" v="1384" actId="20577"/>
          <ac:spMkLst>
            <pc:docMk/>
            <pc:sldMk cId="19656552" sldId="293"/>
            <ac:spMk id="675" creationId="{00000000-0000-0000-0000-000000000000}"/>
          </ac:spMkLst>
        </pc:spChg>
        <pc:spChg chg="mod">
          <ac:chgData name="Wong" userId="44c7a87fc51416d8" providerId="LiveId" clId="{18D8C468-00F3-4A16-A53D-BC6912E21C70}" dt="2021-05-26T07:21:15.219" v="1631" actId="20577"/>
          <ac:spMkLst>
            <pc:docMk/>
            <pc:sldMk cId="19656552" sldId="293"/>
            <ac:spMk id="681" creationId="{00000000-0000-0000-0000-000000000000}"/>
          </ac:spMkLst>
        </pc:spChg>
        <pc:grpChg chg="add del mod">
          <ac:chgData name="Wong" userId="44c7a87fc51416d8" providerId="LiveId" clId="{18D8C468-00F3-4A16-A53D-BC6912E21C70}" dt="2021-05-26T07:11:30.307" v="1044" actId="478"/>
          <ac:grpSpMkLst>
            <pc:docMk/>
            <pc:sldMk cId="19656552" sldId="293"/>
            <ac:grpSpMk id="61" creationId="{576FE2F0-CF94-4E5A-9D99-82E325441F1D}"/>
          </ac:grpSpMkLst>
        </pc:grpChg>
        <pc:grpChg chg="add del mod">
          <ac:chgData name="Wong" userId="44c7a87fc51416d8" providerId="LiveId" clId="{18D8C468-00F3-4A16-A53D-BC6912E21C70}" dt="2021-05-26T07:11:53.517" v="1051" actId="478"/>
          <ac:grpSpMkLst>
            <pc:docMk/>
            <pc:sldMk cId="19656552" sldId="293"/>
            <ac:grpSpMk id="79" creationId="{E0156B37-A95D-480B-A6A8-49F0ACC0F5DD}"/>
          </ac:grpSpMkLst>
        </pc:grpChg>
        <pc:grpChg chg="del">
          <ac:chgData name="Wong" userId="44c7a87fc51416d8" providerId="LiveId" clId="{18D8C468-00F3-4A16-A53D-BC6912E21C70}" dt="2021-05-26T07:08:06.116" v="1020" actId="478"/>
          <ac:grpSpMkLst>
            <pc:docMk/>
            <pc:sldMk cId="19656552" sldId="293"/>
            <ac:grpSpMk id="664" creationId="{00000000-0000-0000-0000-000000000000}"/>
          </ac:grpSpMkLst>
        </pc:grpChg>
        <pc:picChg chg="add mod">
          <ac:chgData name="Wong" userId="44c7a87fc51416d8" providerId="LiveId" clId="{18D8C468-00F3-4A16-A53D-BC6912E21C70}" dt="2021-05-26T07:12:57.999" v="1061" actId="1076"/>
          <ac:picMkLst>
            <pc:docMk/>
            <pc:sldMk cId="19656552" sldId="293"/>
            <ac:picMk id="3" creationId="{E592608E-47ED-4D34-AAF0-7BA643331C15}"/>
          </ac:picMkLst>
        </pc:picChg>
        <pc:picChg chg="add del mod">
          <ac:chgData name="Wong" userId="44c7a87fc51416d8" providerId="LiveId" clId="{18D8C468-00F3-4A16-A53D-BC6912E21C70}" dt="2021-05-26T07:14:18.341" v="1147" actId="478"/>
          <ac:picMkLst>
            <pc:docMk/>
            <pc:sldMk cId="19656552" sldId="293"/>
            <ac:picMk id="5" creationId="{5024320A-18FA-4012-9035-364751718840}"/>
          </ac:picMkLst>
        </pc:picChg>
      </pc:sldChg>
      <pc:sldChg chg="addSp delSp modSp add del mod">
        <pc:chgData name="Wong" userId="44c7a87fc51416d8" providerId="LiveId" clId="{18D8C468-00F3-4A16-A53D-BC6912E21C70}" dt="2021-05-26T06:56:05.730" v="875" actId="47"/>
        <pc:sldMkLst>
          <pc:docMk/>
          <pc:sldMk cId="2066733018" sldId="293"/>
        </pc:sldMkLst>
        <pc:spChg chg="add del mod">
          <ac:chgData name="Wong" userId="44c7a87fc51416d8" providerId="LiveId" clId="{18D8C468-00F3-4A16-A53D-BC6912E21C70}" dt="2021-05-26T06:52:08.909" v="826" actId="478"/>
          <ac:spMkLst>
            <pc:docMk/>
            <pc:sldMk cId="2066733018" sldId="293"/>
            <ac:spMk id="3" creationId="{0EDC3F40-69F5-4B7D-BEA7-5C627E784AB9}"/>
          </ac:spMkLst>
        </pc:spChg>
        <pc:spChg chg="add del mod">
          <ac:chgData name="Wong" userId="44c7a87fc51416d8" providerId="LiveId" clId="{18D8C468-00F3-4A16-A53D-BC6912E21C70}" dt="2021-05-26T06:52:08.909" v="826" actId="478"/>
          <ac:spMkLst>
            <pc:docMk/>
            <pc:sldMk cId="2066733018" sldId="293"/>
            <ac:spMk id="5" creationId="{1513937A-53CD-4404-9E63-962091C54E19}"/>
          </ac:spMkLst>
        </pc:spChg>
        <pc:spChg chg="add del mod">
          <ac:chgData name="Wong" userId="44c7a87fc51416d8" providerId="LiveId" clId="{18D8C468-00F3-4A16-A53D-BC6912E21C70}" dt="2021-05-26T06:52:08.909" v="826" actId="478"/>
          <ac:spMkLst>
            <pc:docMk/>
            <pc:sldMk cId="2066733018" sldId="293"/>
            <ac:spMk id="7" creationId="{03063D60-4186-4319-9FC2-40BE5D8A86FE}"/>
          </ac:spMkLst>
        </pc:spChg>
        <pc:spChg chg="add del mod">
          <ac:chgData name="Wong" userId="44c7a87fc51416d8" providerId="LiveId" clId="{18D8C468-00F3-4A16-A53D-BC6912E21C70}" dt="2021-05-26T06:52:08.909" v="826" actId="478"/>
          <ac:spMkLst>
            <pc:docMk/>
            <pc:sldMk cId="2066733018" sldId="293"/>
            <ac:spMk id="9" creationId="{0EAB2C53-7CFF-41A5-821E-0E36F1E97276}"/>
          </ac:spMkLst>
        </pc:spChg>
        <pc:spChg chg="add del mod">
          <ac:chgData name="Wong" userId="44c7a87fc51416d8" providerId="LiveId" clId="{18D8C468-00F3-4A16-A53D-BC6912E21C70}" dt="2021-05-26T06:52:08.909" v="826" actId="478"/>
          <ac:spMkLst>
            <pc:docMk/>
            <pc:sldMk cId="2066733018" sldId="293"/>
            <ac:spMk id="11" creationId="{181D3FEB-6527-4096-9016-0AE885C7488F}"/>
          </ac:spMkLst>
        </pc:spChg>
        <pc:spChg chg="add del mod">
          <ac:chgData name="Wong" userId="44c7a87fc51416d8" providerId="LiveId" clId="{18D8C468-00F3-4A16-A53D-BC6912E21C70}" dt="2021-05-26T06:52:12.073" v="827" actId="478"/>
          <ac:spMkLst>
            <pc:docMk/>
            <pc:sldMk cId="2066733018" sldId="293"/>
            <ac:spMk id="13" creationId="{98286437-E25C-4D58-8B05-E863D95BDBF9}"/>
          </ac:spMkLst>
        </pc:spChg>
        <pc:spChg chg="mod">
          <ac:chgData name="Wong" userId="44c7a87fc51416d8" providerId="LiveId" clId="{18D8C468-00F3-4A16-A53D-BC6912E21C70}" dt="2021-05-26T06:51:55.405" v="824" actId="20577"/>
          <ac:spMkLst>
            <pc:docMk/>
            <pc:sldMk cId="2066733018" sldId="293"/>
            <ac:spMk id="352" creationId="{00000000-0000-0000-0000-000000000000}"/>
          </ac:spMkLst>
        </pc:spChg>
        <pc:spChg chg="del">
          <ac:chgData name="Wong" userId="44c7a87fc51416d8" providerId="LiveId" clId="{18D8C468-00F3-4A16-A53D-BC6912E21C70}" dt="2021-05-26T06:52:03.828" v="825" actId="478"/>
          <ac:spMkLst>
            <pc:docMk/>
            <pc:sldMk cId="2066733018" sldId="293"/>
            <ac:spMk id="353" creationId="{00000000-0000-0000-0000-000000000000}"/>
          </ac:spMkLst>
        </pc:spChg>
        <pc:spChg chg="del">
          <ac:chgData name="Wong" userId="44c7a87fc51416d8" providerId="LiveId" clId="{18D8C468-00F3-4A16-A53D-BC6912E21C70}" dt="2021-05-26T06:52:03.828" v="825" actId="478"/>
          <ac:spMkLst>
            <pc:docMk/>
            <pc:sldMk cId="2066733018" sldId="293"/>
            <ac:spMk id="354" creationId="{00000000-0000-0000-0000-000000000000}"/>
          </ac:spMkLst>
        </pc:spChg>
        <pc:spChg chg="del">
          <ac:chgData name="Wong" userId="44c7a87fc51416d8" providerId="LiveId" clId="{18D8C468-00F3-4A16-A53D-BC6912E21C70}" dt="2021-05-26T06:52:03.828" v="825" actId="478"/>
          <ac:spMkLst>
            <pc:docMk/>
            <pc:sldMk cId="2066733018" sldId="293"/>
            <ac:spMk id="355" creationId="{00000000-0000-0000-0000-000000000000}"/>
          </ac:spMkLst>
        </pc:spChg>
        <pc:spChg chg="del">
          <ac:chgData name="Wong" userId="44c7a87fc51416d8" providerId="LiveId" clId="{18D8C468-00F3-4A16-A53D-BC6912E21C70}" dt="2021-05-26T06:52:08.909" v="826" actId="478"/>
          <ac:spMkLst>
            <pc:docMk/>
            <pc:sldMk cId="2066733018" sldId="293"/>
            <ac:spMk id="356" creationId="{00000000-0000-0000-0000-000000000000}"/>
          </ac:spMkLst>
        </pc:spChg>
        <pc:spChg chg="del">
          <ac:chgData name="Wong" userId="44c7a87fc51416d8" providerId="LiveId" clId="{18D8C468-00F3-4A16-A53D-BC6912E21C70}" dt="2021-05-26T06:52:03.828" v="825" actId="478"/>
          <ac:spMkLst>
            <pc:docMk/>
            <pc:sldMk cId="2066733018" sldId="293"/>
            <ac:spMk id="357" creationId="{00000000-0000-0000-0000-000000000000}"/>
          </ac:spMkLst>
        </pc:spChg>
        <pc:spChg chg="del">
          <ac:chgData name="Wong" userId="44c7a87fc51416d8" providerId="LiveId" clId="{18D8C468-00F3-4A16-A53D-BC6912E21C70}" dt="2021-05-26T06:52:03.828" v="825" actId="478"/>
          <ac:spMkLst>
            <pc:docMk/>
            <pc:sldMk cId="2066733018" sldId="293"/>
            <ac:spMk id="358" creationId="{00000000-0000-0000-0000-000000000000}"/>
          </ac:spMkLst>
        </pc:spChg>
        <pc:spChg chg="del">
          <ac:chgData name="Wong" userId="44c7a87fc51416d8" providerId="LiveId" clId="{18D8C468-00F3-4A16-A53D-BC6912E21C70}" dt="2021-05-26T06:52:03.828" v="825" actId="478"/>
          <ac:spMkLst>
            <pc:docMk/>
            <pc:sldMk cId="2066733018" sldId="293"/>
            <ac:spMk id="359" creationId="{00000000-0000-0000-0000-000000000000}"/>
          </ac:spMkLst>
        </pc:spChg>
        <pc:spChg chg="del">
          <ac:chgData name="Wong" userId="44c7a87fc51416d8" providerId="LiveId" clId="{18D8C468-00F3-4A16-A53D-BC6912E21C70}" dt="2021-05-26T06:52:03.828" v="825" actId="478"/>
          <ac:spMkLst>
            <pc:docMk/>
            <pc:sldMk cId="2066733018" sldId="293"/>
            <ac:spMk id="360" creationId="{00000000-0000-0000-0000-000000000000}"/>
          </ac:spMkLst>
        </pc:spChg>
        <pc:spChg chg="del">
          <ac:chgData name="Wong" userId="44c7a87fc51416d8" providerId="LiveId" clId="{18D8C468-00F3-4A16-A53D-BC6912E21C70}" dt="2021-05-26T06:52:03.828" v="825" actId="478"/>
          <ac:spMkLst>
            <pc:docMk/>
            <pc:sldMk cId="2066733018" sldId="293"/>
            <ac:spMk id="361" creationId="{00000000-0000-0000-0000-000000000000}"/>
          </ac:spMkLst>
        </pc:spChg>
        <pc:spChg chg="del">
          <ac:chgData name="Wong" userId="44c7a87fc51416d8" providerId="LiveId" clId="{18D8C468-00F3-4A16-A53D-BC6912E21C70}" dt="2021-05-26T06:52:03.828" v="825" actId="478"/>
          <ac:spMkLst>
            <pc:docMk/>
            <pc:sldMk cId="2066733018" sldId="293"/>
            <ac:spMk id="362" creationId="{00000000-0000-0000-0000-000000000000}"/>
          </ac:spMkLst>
        </pc:spChg>
        <pc:spChg chg="del">
          <ac:chgData name="Wong" userId="44c7a87fc51416d8" providerId="LiveId" clId="{18D8C468-00F3-4A16-A53D-BC6912E21C70}" dt="2021-05-26T06:52:03.828" v="825" actId="478"/>
          <ac:spMkLst>
            <pc:docMk/>
            <pc:sldMk cId="2066733018" sldId="293"/>
            <ac:spMk id="363" creationId="{00000000-0000-0000-0000-000000000000}"/>
          </ac:spMkLst>
        </pc:spChg>
        <pc:spChg chg="del">
          <ac:chgData name="Wong" userId="44c7a87fc51416d8" providerId="LiveId" clId="{18D8C468-00F3-4A16-A53D-BC6912E21C70}" dt="2021-05-26T06:52:03.828" v="825" actId="478"/>
          <ac:spMkLst>
            <pc:docMk/>
            <pc:sldMk cId="2066733018" sldId="293"/>
            <ac:spMk id="364" creationId="{00000000-0000-0000-0000-000000000000}"/>
          </ac:spMkLst>
        </pc:spChg>
        <pc:spChg chg="del">
          <ac:chgData name="Wong" userId="44c7a87fc51416d8" providerId="LiveId" clId="{18D8C468-00F3-4A16-A53D-BC6912E21C70}" dt="2021-05-26T06:52:03.828" v="825" actId="478"/>
          <ac:spMkLst>
            <pc:docMk/>
            <pc:sldMk cId="2066733018" sldId="293"/>
            <ac:spMk id="365" creationId="{00000000-0000-0000-0000-000000000000}"/>
          </ac:spMkLst>
        </pc:spChg>
        <pc:spChg chg="del">
          <ac:chgData name="Wong" userId="44c7a87fc51416d8" providerId="LiveId" clId="{18D8C468-00F3-4A16-A53D-BC6912E21C70}" dt="2021-05-26T06:52:03.828" v="825" actId="478"/>
          <ac:spMkLst>
            <pc:docMk/>
            <pc:sldMk cId="2066733018" sldId="293"/>
            <ac:spMk id="366" creationId="{00000000-0000-0000-0000-000000000000}"/>
          </ac:spMkLst>
        </pc:spChg>
        <pc:spChg chg="del">
          <ac:chgData name="Wong" userId="44c7a87fc51416d8" providerId="LiveId" clId="{18D8C468-00F3-4A16-A53D-BC6912E21C70}" dt="2021-05-26T06:52:03.828" v="825" actId="478"/>
          <ac:spMkLst>
            <pc:docMk/>
            <pc:sldMk cId="2066733018" sldId="293"/>
            <ac:spMk id="367" creationId="{00000000-0000-0000-0000-000000000000}"/>
          </ac:spMkLst>
        </pc:spChg>
        <pc:spChg chg="del">
          <ac:chgData name="Wong" userId="44c7a87fc51416d8" providerId="LiveId" clId="{18D8C468-00F3-4A16-A53D-BC6912E21C70}" dt="2021-05-26T06:52:03.828" v="825" actId="478"/>
          <ac:spMkLst>
            <pc:docMk/>
            <pc:sldMk cId="2066733018" sldId="293"/>
            <ac:spMk id="368" creationId="{00000000-0000-0000-0000-000000000000}"/>
          </ac:spMkLst>
        </pc:spChg>
        <pc:spChg chg="del">
          <ac:chgData name="Wong" userId="44c7a87fc51416d8" providerId="LiveId" clId="{18D8C468-00F3-4A16-A53D-BC6912E21C70}" dt="2021-05-26T06:52:03.828" v="825" actId="478"/>
          <ac:spMkLst>
            <pc:docMk/>
            <pc:sldMk cId="2066733018" sldId="293"/>
            <ac:spMk id="369" creationId="{00000000-0000-0000-0000-000000000000}"/>
          </ac:spMkLst>
        </pc:spChg>
        <pc:spChg chg="del">
          <ac:chgData name="Wong" userId="44c7a87fc51416d8" providerId="LiveId" clId="{18D8C468-00F3-4A16-A53D-BC6912E21C70}" dt="2021-05-26T06:52:03.828" v="825" actId="478"/>
          <ac:spMkLst>
            <pc:docMk/>
            <pc:sldMk cId="2066733018" sldId="293"/>
            <ac:spMk id="370" creationId="{00000000-0000-0000-0000-000000000000}"/>
          </ac:spMkLst>
        </pc:spChg>
        <pc:spChg chg="del">
          <ac:chgData name="Wong" userId="44c7a87fc51416d8" providerId="LiveId" clId="{18D8C468-00F3-4A16-A53D-BC6912E21C70}" dt="2021-05-26T06:52:03.828" v="825" actId="478"/>
          <ac:spMkLst>
            <pc:docMk/>
            <pc:sldMk cId="2066733018" sldId="293"/>
            <ac:spMk id="371" creationId="{00000000-0000-0000-0000-000000000000}"/>
          </ac:spMkLst>
        </pc:spChg>
        <pc:spChg chg="del">
          <ac:chgData name="Wong" userId="44c7a87fc51416d8" providerId="LiveId" clId="{18D8C468-00F3-4A16-A53D-BC6912E21C70}" dt="2021-05-26T06:52:03.828" v="825" actId="478"/>
          <ac:spMkLst>
            <pc:docMk/>
            <pc:sldMk cId="2066733018" sldId="293"/>
            <ac:spMk id="372" creationId="{00000000-0000-0000-0000-000000000000}"/>
          </ac:spMkLst>
        </pc:spChg>
        <pc:spChg chg="del">
          <ac:chgData name="Wong" userId="44c7a87fc51416d8" providerId="LiveId" clId="{18D8C468-00F3-4A16-A53D-BC6912E21C70}" dt="2021-05-26T06:52:03.828" v="825" actId="478"/>
          <ac:spMkLst>
            <pc:docMk/>
            <pc:sldMk cId="2066733018" sldId="293"/>
            <ac:spMk id="373" creationId="{00000000-0000-0000-0000-000000000000}"/>
          </ac:spMkLst>
        </pc:spChg>
        <pc:spChg chg="del">
          <ac:chgData name="Wong" userId="44c7a87fc51416d8" providerId="LiveId" clId="{18D8C468-00F3-4A16-A53D-BC6912E21C70}" dt="2021-05-26T06:52:03.828" v="825" actId="478"/>
          <ac:spMkLst>
            <pc:docMk/>
            <pc:sldMk cId="2066733018" sldId="293"/>
            <ac:spMk id="374" creationId="{00000000-0000-0000-0000-000000000000}"/>
          </ac:spMkLst>
        </pc:spChg>
        <pc:spChg chg="del">
          <ac:chgData name="Wong" userId="44c7a87fc51416d8" providerId="LiveId" clId="{18D8C468-00F3-4A16-A53D-BC6912E21C70}" dt="2021-05-26T06:52:03.828" v="825" actId="478"/>
          <ac:spMkLst>
            <pc:docMk/>
            <pc:sldMk cId="2066733018" sldId="293"/>
            <ac:spMk id="375" creationId="{00000000-0000-0000-0000-000000000000}"/>
          </ac:spMkLst>
        </pc:spChg>
        <pc:spChg chg="del">
          <ac:chgData name="Wong" userId="44c7a87fc51416d8" providerId="LiveId" clId="{18D8C468-00F3-4A16-A53D-BC6912E21C70}" dt="2021-05-26T06:52:03.828" v="825" actId="478"/>
          <ac:spMkLst>
            <pc:docMk/>
            <pc:sldMk cId="2066733018" sldId="293"/>
            <ac:spMk id="376" creationId="{00000000-0000-0000-0000-000000000000}"/>
          </ac:spMkLst>
        </pc:spChg>
        <pc:spChg chg="del">
          <ac:chgData name="Wong" userId="44c7a87fc51416d8" providerId="LiveId" clId="{18D8C468-00F3-4A16-A53D-BC6912E21C70}" dt="2021-05-26T06:52:03.828" v="825" actId="478"/>
          <ac:spMkLst>
            <pc:docMk/>
            <pc:sldMk cId="2066733018" sldId="293"/>
            <ac:spMk id="377" creationId="{00000000-0000-0000-0000-000000000000}"/>
          </ac:spMkLst>
        </pc:spChg>
        <pc:spChg chg="del">
          <ac:chgData name="Wong" userId="44c7a87fc51416d8" providerId="LiveId" clId="{18D8C468-00F3-4A16-A53D-BC6912E21C70}" dt="2021-05-26T06:52:03.828" v="825" actId="478"/>
          <ac:spMkLst>
            <pc:docMk/>
            <pc:sldMk cId="2066733018" sldId="293"/>
            <ac:spMk id="378" creationId="{00000000-0000-0000-0000-000000000000}"/>
          </ac:spMkLst>
        </pc:spChg>
        <pc:spChg chg="del">
          <ac:chgData name="Wong" userId="44c7a87fc51416d8" providerId="LiveId" clId="{18D8C468-00F3-4A16-A53D-BC6912E21C70}" dt="2021-05-26T06:52:03.828" v="825" actId="478"/>
          <ac:spMkLst>
            <pc:docMk/>
            <pc:sldMk cId="2066733018" sldId="293"/>
            <ac:spMk id="379" creationId="{00000000-0000-0000-0000-000000000000}"/>
          </ac:spMkLst>
        </pc:spChg>
        <pc:spChg chg="del">
          <ac:chgData name="Wong" userId="44c7a87fc51416d8" providerId="LiveId" clId="{18D8C468-00F3-4A16-A53D-BC6912E21C70}" dt="2021-05-26T06:52:03.828" v="825" actId="478"/>
          <ac:spMkLst>
            <pc:docMk/>
            <pc:sldMk cId="2066733018" sldId="293"/>
            <ac:spMk id="380" creationId="{00000000-0000-0000-0000-000000000000}"/>
          </ac:spMkLst>
        </pc:spChg>
        <pc:spChg chg="del">
          <ac:chgData name="Wong" userId="44c7a87fc51416d8" providerId="LiveId" clId="{18D8C468-00F3-4A16-A53D-BC6912E21C70}" dt="2021-05-26T06:52:03.828" v="825" actId="478"/>
          <ac:spMkLst>
            <pc:docMk/>
            <pc:sldMk cId="2066733018" sldId="293"/>
            <ac:spMk id="381" creationId="{00000000-0000-0000-0000-000000000000}"/>
          </ac:spMkLst>
        </pc:spChg>
        <pc:spChg chg="del">
          <ac:chgData name="Wong" userId="44c7a87fc51416d8" providerId="LiveId" clId="{18D8C468-00F3-4A16-A53D-BC6912E21C70}" dt="2021-05-26T06:52:03.828" v="825" actId="478"/>
          <ac:spMkLst>
            <pc:docMk/>
            <pc:sldMk cId="2066733018" sldId="293"/>
            <ac:spMk id="382" creationId="{00000000-0000-0000-0000-000000000000}"/>
          </ac:spMkLst>
        </pc:spChg>
        <pc:spChg chg="del">
          <ac:chgData name="Wong" userId="44c7a87fc51416d8" providerId="LiveId" clId="{18D8C468-00F3-4A16-A53D-BC6912E21C70}" dt="2021-05-26T06:52:03.828" v="825" actId="478"/>
          <ac:spMkLst>
            <pc:docMk/>
            <pc:sldMk cId="2066733018" sldId="293"/>
            <ac:spMk id="383" creationId="{00000000-0000-0000-0000-000000000000}"/>
          </ac:spMkLst>
        </pc:spChg>
        <pc:spChg chg="del">
          <ac:chgData name="Wong" userId="44c7a87fc51416d8" providerId="LiveId" clId="{18D8C468-00F3-4A16-A53D-BC6912E21C70}" dt="2021-05-26T06:52:03.828" v="825" actId="478"/>
          <ac:spMkLst>
            <pc:docMk/>
            <pc:sldMk cId="2066733018" sldId="293"/>
            <ac:spMk id="384" creationId="{00000000-0000-0000-0000-000000000000}"/>
          </ac:spMkLst>
        </pc:spChg>
        <pc:spChg chg="del">
          <ac:chgData name="Wong" userId="44c7a87fc51416d8" providerId="LiveId" clId="{18D8C468-00F3-4A16-A53D-BC6912E21C70}" dt="2021-05-26T06:52:03.828" v="825" actId="478"/>
          <ac:spMkLst>
            <pc:docMk/>
            <pc:sldMk cId="2066733018" sldId="293"/>
            <ac:spMk id="385" creationId="{00000000-0000-0000-0000-000000000000}"/>
          </ac:spMkLst>
        </pc:spChg>
        <pc:spChg chg="del">
          <ac:chgData name="Wong" userId="44c7a87fc51416d8" providerId="LiveId" clId="{18D8C468-00F3-4A16-A53D-BC6912E21C70}" dt="2021-05-26T06:52:03.828" v="825" actId="478"/>
          <ac:spMkLst>
            <pc:docMk/>
            <pc:sldMk cId="2066733018" sldId="293"/>
            <ac:spMk id="386" creationId="{00000000-0000-0000-0000-000000000000}"/>
          </ac:spMkLst>
        </pc:spChg>
        <pc:spChg chg="del">
          <ac:chgData name="Wong" userId="44c7a87fc51416d8" providerId="LiveId" clId="{18D8C468-00F3-4A16-A53D-BC6912E21C70}" dt="2021-05-26T06:52:03.828" v="825" actId="478"/>
          <ac:spMkLst>
            <pc:docMk/>
            <pc:sldMk cId="2066733018" sldId="293"/>
            <ac:spMk id="387" creationId="{00000000-0000-0000-0000-000000000000}"/>
          </ac:spMkLst>
        </pc:spChg>
        <pc:spChg chg="del">
          <ac:chgData name="Wong" userId="44c7a87fc51416d8" providerId="LiveId" clId="{18D8C468-00F3-4A16-A53D-BC6912E21C70}" dt="2021-05-26T06:52:03.828" v="825" actId="478"/>
          <ac:spMkLst>
            <pc:docMk/>
            <pc:sldMk cId="2066733018" sldId="293"/>
            <ac:spMk id="388" creationId="{00000000-0000-0000-0000-000000000000}"/>
          </ac:spMkLst>
        </pc:spChg>
        <pc:spChg chg="del">
          <ac:chgData name="Wong" userId="44c7a87fc51416d8" providerId="LiveId" clId="{18D8C468-00F3-4A16-A53D-BC6912E21C70}" dt="2021-05-26T06:52:03.828" v="825" actId="478"/>
          <ac:spMkLst>
            <pc:docMk/>
            <pc:sldMk cId="2066733018" sldId="293"/>
            <ac:spMk id="389" creationId="{00000000-0000-0000-0000-000000000000}"/>
          </ac:spMkLst>
        </pc:spChg>
        <pc:spChg chg="del">
          <ac:chgData name="Wong" userId="44c7a87fc51416d8" providerId="LiveId" clId="{18D8C468-00F3-4A16-A53D-BC6912E21C70}" dt="2021-05-26T06:52:03.828" v="825" actId="478"/>
          <ac:spMkLst>
            <pc:docMk/>
            <pc:sldMk cId="2066733018" sldId="293"/>
            <ac:spMk id="390" creationId="{00000000-0000-0000-0000-000000000000}"/>
          </ac:spMkLst>
        </pc:spChg>
        <pc:spChg chg="del">
          <ac:chgData name="Wong" userId="44c7a87fc51416d8" providerId="LiveId" clId="{18D8C468-00F3-4A16-A53D-BC6912E21C70}" dt="2021-05-26T06:52:03.828" v="825" actId="478"/>
          <ac:spMkLst>
            <pc:docMk/>
            <pc:sldMk cId="2066733018" sldId="293"/>
            <ac:spMk id="391" creationId="{00000000-0000-0000-0000-000000000000}"/>
          </ac:spMkLst>
        </pc:spChg>
        <pc:spChg chg="del">
          <ac:chgData name="Wong" userId="44c7a87fc51416d8" providerId="LiveId" clId="{18D8C468-00F3-4A16-A53D-BC6912E21C70}" dt="2021-05-26T06:52:03.828" v="825" actId="478"/>
          <ac:spMkLst>
            <pc:docMk/>
            <pc:sldMk cId="2066733018" sldId="293"/>
            <ac:spMk id="392" creationId="{00000000-0000-0000-0000-000000000000}"/>
          </ac:spMkLst>
        </pc:spChg>
        <pc:spChg chg="del">
          <ac:chgData name="Wong" userId="44c7a87fc51416d8" providerId="LiveId" clId="{18D8C468-00F3-4A16-A53D-BC6912E21C70}" dt="2021-05-26T06:52:03.828" v="825" actId="478"/>
          <ac:spMkLst>
            <pc:docMk/>
            <pc:sldMk cId="2066733018" sldId="293"/>
            <ac:spMk id="393" creationId="{00000000-0000-0000-0000-000000000000}"/>
          </ac:spMkLst>
        </pc:spChg>
        <pc:spChg chg="del">
          <ac:chgData name="Wong" userId="44c7a87fc51416d8" providerId="LiveId" clId="{18D8C468-00F3-4A16-A53D-BC6912E21C70}" dt="2021-05-26T06:52:03.828" v="825" actId="478"/>
          <ac:spMkLst>
            <pc:docMk/>
            <pc:sldMk cId="2066733018" sldId="293"/>
            <ac:spMk id="394" creationId="{00000000-0000-0000-0000-000000000000}"/>
          </ac:spMkLst>
        </pc:spChg>
        <pc:spChg chg="del">
          <ac:chgData name="Wong" userId="44c7a87fc51416d8" providerId="LiveId" clId="{18D8C468-00F3-4A16-A53D-BC6912E21C70}" dt="2021-05-26T06:52:03.828" v="825" actId="478"/>
          <ac:spMkLst>
            <pc:docMk/>
            <pc:sldMk cId="2066733018" sldId="293"/>
            <ac:spMk id="395" creationId="{00000000-0000-0000-0000-000000000000}"/>
          </ac:spMkLst>
        </pc:spChg>
        <pc:spChg chg="del">
          <ac:chgData name="Wong" userId="44c7a87fc51416d8" providerId="LiveId" clId="{18D8C468-00F3-4A16-A53D-BC6912E21C70}" dt="2021-05-26T06:52:03.828" v="825" actId="478"/>
          <ac:spMkLst>
            <pc:docMk/>
            <pc:sldMk cId="2066733018" sldId="293"/>
            <ac:spMk id="396" creationId="{00000000-0000-0000-0000-000000000000}"/>
          </ac:spMkLst>
        </pc:spChg>
        <pc:spChg chg="del">
          <ac:chgData name="Wong" userId="44c7a87fc51416d8" providerId="LiveId" clId="{18D8C468-00F3-4A16-A53D-BC6912E21C70}" dt="2021-05-26T06:52:03.828" v="825" actId="478"/>
          <ac:spMkLst>
            <pc:docMk/>
            <pc:sldMk cId="2066733018" sldId="293"/>
            <ac:spMk id="397" creationId="{00000000-0000-0000-0000-000000000000}"/>
          </ac:spMkLst>
        </pc:spChg>
        <pc:spChg chg="del">
          <ac:chgData name="Wong" userId="44c7a87fc51416d8" providerId="LiveId" clId="{18D8C468-00F3-4A16-A53D-BC6912E21C70}" dt="2021-05-26T06:52:03.828" v="825" actId="478"/>
          <ac:spMkLst>
            <pc:docMk/>
            <pc:sldMk cId="2066733018" sldId="293"/>
            <ac:spMk id="398" creationId="{00000000-0000-0000-0000-000000000000}"/>
          </ac:spMkLst>
        </pc:spChg>
        <pc:spChg chg="del">
          <ac:chgData name="Wong" userId="44c7a87fc51416d8" providerId="LiveId" clId="{18D8C468-00F3-4A16-A53D-BC6912E21C70}" dt="2021-05-26T06:52:03.828" v="825" actId="478"/>
          <ac:spMkLst>
            <pc:docMk/>
            <pc:sldMk cId="2066733018" sldId="293"/>
            <ac:spMk id="399" creationId="{00000000-0000-0000-0000-000000000000}"/>
          </ac:spMkLst>
        </pc:spChg>
        <pc:spChg chg="del">
          <ac:chgData name="Wong" userId="44c7a87fc51416d8" providerId="LiveId" clId="{18D8C468-00F3-4A16-A53D-BC6912E21C70}" dt="2021-05-26T06:52:03.828" v="825" actId="478"/>
          <ac:spMkLst>
            <pc:docMk/>
            <pc:sldMk cId="2066733018" sldId="293"/>
            <ac:spMk id="400" creationId="{00000000-0000-0000-0000-000000000000}"/>
          </ac:spMkLst>
        </pc:spChg>
        <pc:spChg chg="del">
          <ac:chgData name="Wong" userId="44c7a87fc51416d8" providerId="LiveId" clId="{18D8C468-00F3-4A16-A53D-BC6912E21C70}" dt="2021-05-26T06:52:03.828" v="825" actId="478"/>
          <ac:spMkLst>
            <pc:docMk/>
            <pc:sldMk cId="2066733018" sldId="293"/>
            <ac:spMk id="401" creationId="{00000000-0000-0000-0000-000000000000}"/>
          </ac:spMkLst>
        </pc:spChg>
        <pc:spChg chg="del">
          <ac:chgData name="Wong" userId="44c7a87fc51416d8" providerId="LiveId" clId="{18D8C468-00F3-4A16-A53D-BC6912E21C70}" dt="2021-05-26T06:52:03.828" v="825" actId="478"/>
          <ac:spMkLst>
            <pc:docMk/>
            <pc:sldMk cId="2066733018" sldId="293"/>
            <ac:spMk id="402" creationId="{00000000-0000-0000-0000-000000000000}"/>
          </ac:spMkLst>
        </pc:spChg>
        <pc:spChg chg="del">
          <ac:chgData name="Wong" userId="44c7a87fc51416d8" providerId="LiveId" clId="{18D8C468-00F3-4A16-A53D-BC6912E21C70}" dt="2021-05-26T06:52:03.828" v="825" actId="478"/>
          <ac:spMkLst>
            <pc:docMk/>
            <pc:sldMk cId="2066733018" sldId="293"/>
            <ac:spMk id="403" creationId="{00000000-0000-0000-0000-000000000000}"/>
          </ac:spMkLst>
        </pc:spChg>
        <pc:spChg chg="del">
          <ac:chgData name="Wong" userId="44c7a87fc51416d8" providerId="LiveId" clId="{18D8C468-00F3-4A16-A53D-BC6912E21C70}" dt="2021-05-26T06:52:03.828" v="825" actId="478"/>
          <ac:spMkLst>
            <pc:docMk/>
            <pc:sldMk cId="2066733018" sldId="293"/>
            <ac:spMk id="404" creationId="{00000000-0000-0000-0000-000000000000}"/>
          </ac:spMkLst>
        </pc:spChg>
        <pc:spChg chg="del">
          <ac:chgData name="Wong" userId="44c7a87fc51416d8" providerId="LiveId" clId="{18D8C468-00F3-4A16-A53D-BC6912E21C70}" dt="2021-05-26T06:52:03.828" v="825" actId="478"/>
          <ac:spMkLst>
            <pc:docMk/>
            <pc:sldMk cId="2066733018" sldId="293"/>
            <ac:spMk id="405" creationId="{00000000-0000-0000-0000-000000000000}"/>
          </ac:spMkLst>
        </pc:spChg>
        <pc:spChg chg="del">
          <ac:chgData name="Wong" userId="44c7a87fc51416d8" providerId="LiveId" clId="{18D8C468-00F3-4A16-A53D-BC6912E21C70}" dt="2021-05-26T06:52:03.828" v="825" actId="478"/>
          <ac:spMkLst>
            <pc:docMk/>
            <pc:sldMk cId="2066733018" sldId="293"/>
            <ac:spMk id="406" creationId="{00000000-0000-0000-0000-000000000000}"/>
          </ac:spMkLst>
        </pc:spChg>
        <pc:spChg chg="del">
          <ac:chgData name="Wong" userId="44c7a87fc51416d8" providerId="LiveId" clId="{18D8C468-00F3-4A16-A53D-BC6912E21C70}" dt="2021-05-26T06:52:03.828" v="825" actId="478"/>
          <ac:spMkLst>
            <pc:docMk/>
            <pc:sldMk cId="2066733018" sldId="293"/>
            <ac:spMk id="407" creationId="{00000000-0000-0000-0000-000000000000}"/>
          </ac:spMkLst>
        </pc:spChg>
        <pc:spChg chg="del">
          <ac:chgData name="Wong" userId="44c7a87fc51416d8" providerId="LiveId" clId="{18D8C468-00F3-4A16-A53D-BC6912E21C70}" dt="2021-05-26T06:52:03.828" v="825" actId="478"/>
          <ac:spMkLst>
            <pc:docMk/>
            <pc:sldMk cId="2066733018" sldId="293"/>
            <ac:spMk id="408" creationId="{00000000-0000-0000-0000-000000000000}"/>
          </ac:spMkLst>
        </pc:spChg>
        <pc:spChg chg="del">
          <ac:chgData name="Wong" userId="44c7a87fc51416d8" providerId="LiveId" clId="{18D8C468-00F3-4A16-A53D-BC6912E21C70}" dt="2021-05-26T06:52:03.828" v="825" actId="478"/>
          <ac:spMkLst>
            <pc:docMk/>
            <pc:sldMk cId="2066733018" sldId="293"/>
            <ac:spMk id="409" creationId="{00000000-0000-0000-0000-000000000000}"/>
          </ac:spMkLst>
        </pc:spChg>
        <pc:spChg chg="del">
          <ac:chgData name="Wong" userId="44c7a87fc51416d8" providerId="LiveId" clId="{18D8C468-00F3-4A16-A53D-BC6912E21C70}" dt="2021-05-26T06:52:03.828" v="825" actId="478"/>
          <ac:spMkLst>
            <pc:docMk/>
            <pc:sldMk cId="2066733018" sldId="293"/>
            <ac:spMk id="410" creationId="{00000000-0000-0000-0000-000000000000}"/>
          </ac:spMkLst>
        </pc:spChg>
        <pc:spChg chg="del">
          <ac:chgData name="Wong" userId="44c7a87fc51416d8" providerId="LiveId" clId="{18D8C468-00F3-4A16-A53D-BC6912E21C70}" dt="2021-05-26T06:52:03.828" v="825" actId="478"/>
          <ac:spMkLst>
            <pc:docMk/>
            <pc:sldMk cId="2066733018" sldId="293"/>
            <ac:spMk id="411" creationId="{00000000-0000-0000-0000-000000000000}"/>
          </ac:spMkLst>
        </pc:spChg>
        <pc:spChg chg="del">
          <ac:chgData name="Wong" userId="44c7a87fc51416d8" providerId="LiveId" clId="{18D8C468-00F3-4A16-A53D-BC6912E21C70}" dt="2021-05-26T06:52:03.828" v="825" actId="478"/>
          <ac:spMkLst>
            <pc:docMk/>
            <pc:sldMk cId="2066733018" sldId="293"/>
            <ac:spMk id="412" creationId="{00000000-0000-0000-0000-000000000000}"/>
          </ac:spMkLst>
        </pc:spChg>
        <pc:spChg chg="del">
          <ac:chgData name="Wong" userId="44c7a87fc51416d8" providerId="LiveId" clId="{18D8C468-00F3-4A16-A53D-BC6912E21C70}" dt="2021-05-26T06:52:03.828" v="825" actId="478"/>
          <ac:spMkLst>
            <pc:docMk/>
            <pc:sldMk cId="2066733018" sldId="293"/>
            <ac:spMk id="413" creationId="{00000000-0000-0000-0000-000000000000}"/>
          </ac:spMkLst>
        </pc:spChg>
        <pc:spChg chg="del">
          <ac:chgData name="Wong" userId="44c7a87fc51416d8" providerId="LiveId" clId="{18D8C468-00F3-4A16-A53D-BC6912E21C70}" dt="2021-05-26T06:52:03.828" v="825" actId="478"/>
          <ac:spMkLst>
            <pc:docMk/>
            <pc:sldMk cId="2066733018" sldId="293"/>
            <ac:spMk id="414" creationId="{00000000-0000-0000-0000-000000000000}"/>
          </ac:spMkLst>
        </pc:spChg>
        <pc:spChg chg="del">
          <ac:chgData name="Wong" userId="44c7a87fc51416d8" providerId="LiveId" clId="{18D8C468-00F3-4A16-A53D-BC6912E21C70}" dt="2021-05-26T06:52:03.828" v="825" actId="478"/>
          <ac:spMkLst>
            <pc:docMk/>
            <pc:sldMk cId="2066733018" sldId="293"/>
            <ac:spMk id="415" creationId="{00000000-0000-0000-0000-000000000000}"/>
          </ac:spMkLst>
        </pc:spChg>
        <pc:spChg chg="del">
          <ac:chgData name="Wong" userId="44c7a87fc51416d8" providerId="LiveId" clId="{18D8C468-00F3-4A16-A53D-BC6912E21C70}" dt="2021-05-26T06:52:03.828" v="825" actId="478"/>
          <ac:spMkLst>
            <pc:docMk/>
            <pc:sldMk cId="2066733018" sldId="293"/>
            <ac:spMk id="416" creationId="{00000000-0000-0000-0000-000000000000}"/>
          </ac:spMkLst>
        </pc:spChg>
        <pc:spChg chg="del">
          <ac:chgData name="Wong" userId="44c7a87fc51416d8" providerId="LiveId" clId="{18D8C468-00F3-4A16-A53D-BC6912E21C70}" dt="2021-05-26T06:52:03.828" v="825" actId="478"/>
          <ac:spMkLst>
            <pc:docMk/>
            <pc:sldMk cId="2066733018" sldId="293"/>
            <ac:spMk id="417" creationId="{00000000-0000-0000-0000-000000000000}"/>
          </ac:spMkLst>
        </pc:spChg>
        <pc:spChg chg="del">
          <ac:chgData name="Wong" userId="44c7a87fc51416d8" providerId="LiveId" clId="{18D8C468-00F3-4A16-A53D-BC6912E21C70}" dt="2021-05-26T06:52:03.828" v="825" actId="478"/>
          <ac:spMkLst>
            <pc:docMk/>
            <pc:sldMk cId="2066733018" sldId="293"/>
            <ac:spMk id="418" creationId="{00000000-0000-0000-0000-000000000000}"/>
          </ac:spMkLst>
        </pc:spChg>
        <pc:spChg chg="del">
          <ac:chgData name="Wong" userId="44c7a87fc51416d8" providerId="LiveId" clId="{18D8C468-00F3-4A16-A53D-BC6912E21C70}" dt="2021-05-26T06:52:03.828" v="825" actId="478"/>
          <ac:spMkLst>
            <pc:docMk/>
            <pc:sldMk cId="2066733018" sldId="293"/>
            <ac:spMk id="419" creationId="{00000000-0000-0000-0000-000000000000}"/>
          </ac:spMkLst>
        </pc:spChg>
        <pc:spChg chg="del">
          <ac:chgData name="Wong" userId="44c7a87fc51416d8" providerId="LiveId" clId="{18D8C468-00F3-4A16-A53D-BC6912E21C70}" dt="2021-05-26T06:52:03.828" v="825" actId="478"/>
          <ac:spMkLst>
            <pc:docMk/>
            <pc:sldMk cId="2066733018" sldId="293"/>
            <ac:spMk id="420" creationId="{00000000-0000-0000-0000-000000000000}"/>
          </ac:spMkLst>
        </pc:spChg>
        <pc:spChg chg="del">
          <ac:chgData name="Wong" userId="44c7a87fc51416d8" providerId="LiveId" clId="{18D8C468-00F3-4A16-A53D-BC6912E21C70}" dt="2021-05-26T06:52:03.828" v="825" actId="478"/>
          <ac:spMkLst>
            <pc:docMk/>
            <pc:sldMk cId="2066733018" sldId="293"/>
            <ac:spMk id="421" creationId="{00000000-0000-0000-0000-000000000000}"/>
          </ac:spMkLst>
        </pc:spChg>
        <pc:spChg chg="del">
          <ac:chgData name="Wong" userId="44c7a87fc51416d8" providerId="LiveId" clId="{18D8C468-00F3-4A16-A53D-BC6912E21C70}" dt="2021-05-26T06:52:03.828" v="825" actId="478"/>
          <ac:spMkLst>
            <pc:docMk/>
            <pc:sldMk cId="2066733018" sldId="293"/>
            <ac:spMk id="422" creationId="{00000000-0000-0000-0000-000000000000}"/>
          </ac:spMkLst>
        </pc:spChg>
        <pc:spChg chg="del">
          <ac:chgData name="Wong" userId="44c7a87fc51416d8" providerId="LiveId" clId="{18D8C468-00F3-4A16-A53D-BC6912E21C70}" dt="2021-05-26T06:52:03.828" v="825" actId="478"/>
          <ac:spMkLst>
            <pc:docMk/>
            <pc:sldMk cId="2066733018" sldId="293"/>
            <ac:spMk id="423" creationId="{00000000-0000-0000-0000-000000000000}"/>
          </ac:spMkLst>
        </pc:spChg>
        <pc:spChg chg="del">
          <ac:chgData name="Wong" userId="44c7a87fc51416d8" providerId="LiveId" clId="{18D8C468-00F3-4A16-A53D-BC6912E21C70}" dt="2021-05-26T06:52:03.828" v="825" actId="478"/>
          <ac:spMkLst>
            <pc:docMk/>
            <pc:sldMk cId="2066733018" sldId="293"/>
            <ac:spMk id="424" creationId="{00000000-0000-0000-0000-000000000000}"/>
          </ac:spMkLst>
        </pc:spChg>
        <pc:spChg chg="del">
          <ac:chgData name="Wong" userId="44c7a87fc51416d8" providerId="LiveId" clId="{18D8C468-00F3-4A16-A53D-BC6912E21C70}" dt="2021-05-26T06:52:03.828" v="825" actId="478"/>
          <ac:spMkLst>
            <pc:docMk/>
            <pc:sldMk cId="2066733018" sldId="293"/>
            <ac:spMk id="425" creationId="{00000000-0000-0000-0000-000000000000}"/>
          </ac:spMkLst>
        </pc:spChg>
        <pc:spChg chg="del">
          <ac:chgData name="Wong" userId="44c7a87fc51416d8" providerId="LiveId" clId="{18D8C468-00F3-4A16-A53D-BC6912E21C70}" dt="2021-05-26T06:52:03.828" v="825" actId="478"/>
          <ac:spMkLst>
            <pc:docMk/>
            <pc:sldMk cId="2066733018" sldId="293"/>
            <ac:spMk id="426" creationId="{00000000-0000-0000-0000-000000000000}"/>
          </ac:spMkLst>
        </pc:spChg>
        <pc:spChg chg="del">
          <ac:chgData name="Wong" userId="44c7a87fc51416d8" providerId="LiveId" clId="{18D8C468-00F3-4A16-A53D-BC6912E21C70}" dt="2021-05-26T06:52:03.828" v="825" actId="478"/>
          <ac:spMkLst>
            <pc:docMk/>
            <pc:sldMk cId="2066733018" sldId="293"/>
            <ac:spMk id="427" creationId="{00000000-0000-0000-0000-000000000000}"/>
          </ac:spMkLst>
        </pc:spChg>
        <pc:spChg chg="del">
          <ac:chgData name="Wong" userId="44c7a87fc51416d8" providerId="LiveId" clId="{18D8C468-00F3-4A16-A53D-BC6912E21C70}" dt="2021-05-26T06:52:03.828" v="825" actId="478"/>
          <ac:spMkLst>
            <pc:docMk/>
            <pc:sldMk cId="2066733018" sldId="293"/>
            <ac:spMk id="428" creationId="{00000000-0000-0000-0000-000000000000}"/>
          </ac:spMkLst>
        </pc:spChg>
        <pc:spChg chg="del">
          <ac:chgData name="Wong" userId="44c7a87fc51416d8" providerId="LiveId" clId="{18D8C468-00F3-4A16-A53D-BC6912E21C70}" dt="2021-05-26T06:52:03.828" v="825" actId="478"/>
          <ac:spMkLst>
            <pc:docMk/>
            <pc:sldMk cId="2066733018" sldId="293"/>
            <ac:spMk id="429" creationId="{00000000-0000-0000-0000-000000000000}"/>
          </ac:spMkLst>
        </pc:spChg>
        <pc:spChg chg="del">
          <ac:chgData name="Wong" userId="44c7a87fc51416d8" providerId="LiveId" clId="{18D8C468-00F3-4A16-A53D-BC6912E21C70}" dt="2021-05-26T06:52:03.828" v="825" actId="478"/>
          <ac:spMkLst>
            <pc:docMk/>
            <pc:sldMk cId="2066733018" sldId="293"/>
            <ac:spMk id="430" creationId="{00000000-0000-0000-0000-000000000000}"/>
          </ac:spMkLst>
        </pc:spChg>
        <pc:spChg chg="del">
          <ac:chgData name="Wong" userId="44c7a87fc51416d8" providerId="LiveId" clId="{18D8C468-00F3-4A16-A53D-BC6912E21C70}" dt="2021-05-26T06:52:03.828" v="825" actId="478"/>
          <ac:spMkLst>
            <pc:docMk/>
            <pc:sldMk cId="2066733018" sldId="293"/>
            <ac:spMk id="431" creationId="{00000000-0000-0000-0000-000000000000}"/>
          </ac:spMkLst>
        </pc:spChg>
        <pc:spChg chg="del">
          <ac:chgData name="Wong" userId="44c7a87fc51416d8" providerId="LiveId" clId="{18D8C468-00F3-4A16-A53D-BC6912E21C70}" dt="2021-05-26T06:52:03.828" v="825" actId="478"/>
          <ac:spMkLst>
            <pc:docMk/>
            <pc:sldMk cId="2066733018" sldId="293"/>
            <ac:spMk id="432" creationId="{00000000-0000-0000-0000-000000000000}"/>
          </ac:spMkLst>
        </pc:spChg>
        <pc:spChg chg="del">
          <ac:chgData name="Wong" userId="44c7a87fc51416d8" providerId="LiveId" clId="{18D8C468-00F3-4A16-A53D-BC6912E21C70}" dt="2021-05-26T06:52:03.828" v="825" actId="478"/>
          <ac:spMkLst>
            <pc:docMk/>
            <pc:sldMk cId="2066733018" sldId="293"/>
            <ac:spMk id="433" creationId="{00000000-0000-0000-0000-000000000000}"/>
          </ac:spMkLst>
        </pc:spChg>
        <pc:spChg chg="del">
          <ac:chgData name="Wong" userId="44c7a87fc51416d8" providerId="LiveId" clId="{18D8C468-00F3-4A16-A53D-BC6912E21C70}" dt="2021-05-26T06:52:03.828" v="825" actId="478"/>
          <ac:spMkLst>
            <pc:docMk/>
            <pc:sldMk cId="2066733018" sldId="293"/>
            <ac:spMk id="434" creationId="{00000000-0000-0000-0000-000000000000}"/>
          </ac:spMkLst>
        </pc:spChg>
        <pc:spChg chg="del">
          <ac:chgData name="Wong" userId="44c7a87fc51416d8" providerId="LiveId" clId="{18D8C468-00F3-4A16-A53D-BC6912E21C70}" dt="2021-05-26T06:52:03.828" v="825" actId="478"/>
          <ac:spMkLst>
            <pc:docMk/>
            <pc:sldMk cId="2066733018" sldId="293"/>
            <ac:spMk id="435" creationId="{00000000-0000-0000-0000-000000000000}"/>
          </ac:spMkLst>
        </pc:spChg>
        <pc:spChg chg="del">
          <ac:chgData name="Wong" userId="44c7a87fc51416d8" providerId="LiveId" clId="{18D8C468-00F3-4A16-A53D-BC6912E21C70}" dt="2021-05-26T06:52:03.828" v="825" actId="478"/>
          <ac:spMkLst>
            <pc:docMk/>
            <pc:sldMk cId="2066733018" sldId="293"/>
            <ac:spMk id="436" creationId="{00000000-0000-0000-0000-000000000000}"/>
          </ac:spMkLst>
        </pc:spChg>
        <pc:spChg chg="del">
          <ac:chgData name="Wong" userId="44c7a87fc51416d8" providerId="LiveId" clId="{18D8C468-00F3-4A16-A53D-BC6912E21C70}" dt="2021-05-26T06:52:03.828" v="825" actId="478"/>
          <ac:spMkLst>
            <pc:docMk/>
            <pc:sldMk cId="2066733018" sldId="293"/>
            <ac:spMk id="437" creationId="{00000000-0000-0000-0000-000000000000}"/>
          </ac:spMkLst>
        </pc:spChg>
        <pc:spChg chg="del">
          <ac:chgData name="Wong" userId="44c7a87fc51416d8" providerId="LiveId" clId="{18D8C468-00F3-4A16-A53D-BC6912E21C70}" dt="2021-05-26T06:52:03.828" v="825" actId="478"/>
          <ac:spMkLst>
            <pc:docMk/>
            <pc:sldMk cId="2066733018" sldId="293"/>
            <ac:spMk id="438" creationId="{00000000-0000-0000-0000-000000000000}"/>
          </ac:spMkLst>
        </pc:spChg>
        <pc:spChg chg="del">
          <ac:chgData name="Wong" userId="44c7a87fc51416d8" providerId="LiveId" clId="{18D8C468-00F3-4A16-A53D-BC6912E21C70}" dt="2021-05-26T06:52:03.828" v="825" actId="478"/>
          <ac:spMkLst>
            <pc:docMk/>
            <pc:sldMk cId="2066733018" sldId="293"/>
            <ac:spMk id="439" creationId="{00000000-0000-0000-0000-000000000000}"/>
          </ac:spMkLst>
        </pc:spChg>
        <pc:spChg chg="del">
          <ac:chgData name="Wong" userId="44c7a87fc51416d8" providerId="LiveId" clId="{18D8C468-00F3-4A16-A53D-BC6912E21C70}" dt="2021-05-26T06:52:03.828" v="825" actId="478"/>
          <ac:spMkLst>
            <pc:docMk/>
            <pc:sldMk cId="2066733018" sldId="293"/>
            <ac:spMk id="440" creationId="{00000000-0000-0000-0000-000000000000}"/>
          </ac:spMkLst>
        </pc:spChg>
        <pc:spChg chg="del">
          <ac:chgData name="Wong" userId="44c7a87fc51416d8" providerId="LiveId" clId="{18D8C468-00F3-4A16-A53D-BC6912E21C70}" dt="2021-05-26T06:52:03.828" v="825" actId="478"/>
          <ac:spMkLst>
            <pc:docMk/>
            <pc:sldMk cId="2066733018" sldId="293"/>
            <ac:spMk id="441" creationId="{00000000-0000-0000-0000-000000000000}"/>
          </ac:spMkLst>
        </pc:spChg>
        <pc:spChg chg="del">
          <ac:chgData name="Wong" userId="44c7a87fc51416d8" providerId="LiveId" clId="{18D8C468-00F3-4A16-A53D-BC6912E21C70}" dt="2021-05-26T06:52:03.828" v="825" actId="478"/>
          <ac:spMkLst>
            <pc:docMk/>
            <pc:sldMk cId="2066733018" sldId="293"/>
            <ac:spMk id="442" creationId="{00000000-0000-0000-0000-000000000000}"/>
          </ac:spMkLst>
        </pc:spChg>
        <pc:spChg chg="del">
          <ac:chgData name="Wong" userId="44c7a87fc51416d8" providerId="LiveId" clId="{18D8C468-00F3-4A16-A53D-BC6912E21C70}" dt="2021-05-26T06:52:03.828" v="825" actId="478"/>
          <ac:spMkLst>
            <pc:docMk/>
            <pc:sldMk cId="2066733018" sldId="293"/>
            <ac:spMk id="443" creationId="{00000000-0000-0000-0000-000000000000}"/>
          </ac:spMkLst>
        </pc:spChg>
        <pc:spChg chg="del">
          <ac:chgData name="Wong" userId="44c7a87fc51416d8" providerId="LiveId" clId="{18D8C468-00F3-4A16-A53D-BC6912E21C70}" dt="2021-05-26T06:52:03.828" v="825" actId="478"/>
          <ac:spMkLst>
            <pc:docMk/>
            <pc:sldMk cId="2066733018" sldId="293"/>
            <ac:spMk id="444" creationId="{00000000-0000-0000-0000-000000000000}"/>
          </ac:spMkLst>
        </pc:spChg>
        <pc:spChg chg="del">
          <ac:chgData name="Wong" userId="44c7a87fc51416d8" providerId="LiveId" clId="{18D8C468-00F3-4A16-A53D-BC6912E21C70}" dt="2021-05-26T06:52:03.828" v="825" actId="478"/>
          <ac:spMkLst>
            <pc:docMk/>
            <pc:sldMk cId="2066733018" sldId="293"/>
            <ac:spMk id="445" creationId="{00000000-0000-0000-0000-000000000000}"/>
          </ac:spMkLst>
        </pc:spChg>
        <pc:spChg chg="del">
          <ac:chgData name="Wong" userId="44c7a87fc51416d8" providerId="LiveId" clId="{18D8C468-00F3-4A16-A53D-BC6912E21C70}" dt="2021-05-26T06:52:03.828" v="825" actId="478"/>
          <ac:spMkLst>
            <pc:docMk/>
            <pc:sldMk cId="2066733018" sldId="293"/>
            <ac:spMk id="446" creationId="{00000000-0000-0000-0000-000000000000}"/>
          </ac:spMkLst>
        </pc:spChg>
        <pc:spChg chg="del">
          <ac:chgData name="Wong" userId="44c7a87fc51416d8" providerId="LiveId" clId="{18D8C468-00F3-4A16-A53D-BC6912E21C70}" dt="2021-05-26T06:52:03.828" v="825" actId="478"/>
          <ac:spMkLst>
            <pc:docMk/>
            <pc:sldMk cId="2066733018" sldId="293"/>
            <ac:spMk id="447" creationId="{00000000-0000-0000-0000-000000000000}"/>
          </ac:spMkLst>
        </pc:spChg>
        <pc:spChg chg="del">
          <ac:chgData name="Wong" userId="44c7a87fc51416d8" providerId="LiveId" clId="{18D8C468-00F3-4A16-A53D-BC6912E21C70}" dt="2021-05-26T06:52:03.828" v="825" actId="478"/>
          <ac:spMkLst>
            <pc:docMk/>
            <pc:sldMk cId="2066733018" sldId="293"/>
            <ac:spMk id="448" creationId="{00000000-0000-0000-0000-000000000000}"/>
          </ac:spMkLst>
        </pc:spChg>
        <pc:spChg chg="del">
          <ac:chgData name="Wong" userId="44c7a87fc51416d8" providerId="LiveId" clId="{18D8C468-00F3-4A16-A53D-BC6912E21C70}" dt="2021-05-26T06:52:03.828" v="825" actId="478"/>
          <ac:spMkLst>
            <pc:docMk/>
            <pc:sldMk cId="2066733018" sldId="293"/>
            <ac:spMk id="449" creationId="{00000000-0000-0000-0000-000000000000}"/>
          </ac:spMkLst>
        </pc:spChg>
        <pc:spChg chg="del">
          <ac:chgData name="Wong" userId="44c7a87fc51416d8" providerId="LiveId" clId="{18D8C468-00F3-4A16-A53D-BC6912E21C70}" dt="2021-05-26T06:52:03.828" v="825" actId="478"/>
          <ac:spMkLst>
            <pc:docMk/>
            <pc:sldMk cId="2066733018" sldId="293"/>
            <ac:spMk id="450" creationId="{00000000-0000-0000-0000-000000000000}"/>
          </ac:spMkLst>
        </pc:spChg>
        <pc:spChg chg="del">
          <ac:chgData name="Wong" userId="44c7a87fc51416d8" providerId="LiveId" clId="{18D8C468-00F3-4A16-A53D-BC6912E21C70}" dt="2021-05-26T06:52:03.828" v="825" actId="478"/>
          <ac:spMkLst>
            <pc:docMk/>
            <pc:sldMk cId="2066733018" sldId="293"/>
            <ac:spMk id="451" creationId="{00000000-0000-0000-0000-000000000000}"/>
          </ac:spMkLst>
        </pc:spChg>
        <pc:spChg chg="del">
          <ac:chgData name="Wong" userId="44c7a87fc51416d8" providerId="LiveId" clId="{18D8C468-00F3-4A16-A53D-BC6912E21C70}" dt="2021-05-26T06:52:03.828" v="825" actId="478"/>
          <ac:spMkLst>
            <pc:docMk/>
            <pc:sldMk cId="2066733018" sldId="293"/>
            <ac:spMk id="452" creationId="{00000000-0000-0000-0000-000000000000}"/>
          </ac:spMkLst>
        </pc:spChg>
        <pc:spChg chg="del">
          <ac:chgData name="Wong" userId="44c7a87fc51416d8" providerId="LiveId" clId="{18D8C468-00F3-4A16-A53D-BC6912E21C70}" dt="2021-05-26T06:52:03.828" v="825" actId="478"/>
          <ac:spMkLst>
            <pc:docMk/>
            <pc:sldMk cId="2066733018" sldId="293"/>
            <ac:spMk id="453" creationId="{00000000-0000-0000-0000-000000000000}"/>
          </ac:spMkLst>
        </pc:spChg>
        <pc:spChg chg="del">
          <ac:chgData name="Wong" userId="44c7a87fc51416d8" providerId="LiveId" clId="{18D8C468-00F3-4A16-A53D-BC6912E21C70}" dt="2021-05-26T06:52:03.828" v="825" actId="478"/>
          <ac:spMkLst>
            <pc:docMk/>
            <pc:sldMk cId="2066733018" sldId="293"/>
            <ac:spMk id="454" creationId="{00000000-0000-0000-0000-000000000000}"/>
          </ac:spMkLst>
        </pc:spChg>
        <pc:spChg chg="del">
          <ac:chgData name="Wong" userId="44c7a87fc51416d8" providerId="LiveId" clId="{18D8C468-00F3-4A16-A53D-BC6912E21C70}" dt="2021-05-26T06:52:03.828" v="825" actId="478"/>
          <ac:spMkLst>
            <pc:docMk/>
            <pc:sldMk cId="2066733018" sldId="293"/>
            <ac:spMk id="455" creationId="{00000000-0000-0000-0000-000000000000}"/>
          </ac:spMkLst>
        </pc:spChg>
        <pc:spChg chg="del">
          <ac:chgData name="Wong" userId="44c7a87fc51416d8" providerId="LiveId" clId="{18D8C468-00F3-4A16-A53D-BC6912E21C70}" dt="2021-05-26T06:52:03.828" v="825" actId="478"/>
          <ac:spMkLst>
            <pc:docMk/>
            <pc:sldMk cId="2066733018" sldId="293"/>
            <ac:spMk id="456" creationId="{00000000-0000-0000-0000-000000000000}"/>
          </ac:spMkLst>
        </pc:spChg>
        <pc:spChg chg="del">
          <ac:chgData name="Wong" userId="44c7a87fc51416d8" providerId="LiveId" clId="{18D8C468-00F3-4A16-A53D-BC6912E21C70}" dt="2021-05-26T06:52:03.828" v="825" actId="478"/>
          <ac:spMkLst>
            <pc:docMk/>
            <pc:sldMk cId="2066733018" sldId="293"/>
            <ac:spMk id="457" creationId="{00000000-0000-0000-0000-000000000000}"/>
          </ac:spMkLst>
        </pc:spChg>
        <pc:spChg chg="del">
          <ac:chgData name="Wong" userId="44c7a87fc51416d8" providerId="LiveId" clId="{18D8C468-00F3-4A16-A53D-BC6912E21C70}" dt="2021-05-26T06:52:03.828" v="825" actId="478"/>
          <ac:spMkLst>
            <pc:docMk/>
            <pc:sldMk cId="2066733018" sldId="293"/>
            <ac:spMk id="458" creationId="{00000000-0000-0000-0000-000000000000}"/>
          </ac:spMkLst>
        </pc:spChg>
        <pc:spChg chg="del">
          <ac:chgData name="Wong" userId="44c7a87fc51416d8" providerId="LiveId" clId="{18D8C468-00F3-4A16-A53D-BC6912E21C70}" dt="2021-05-26T06:52:03.828" v="825" actId="478"/>
          <ac:spMkLst>
            <pc:docMk/>
            <pc:sldMk cId="2066733018" sldId="293"/>
            <ac:spMk id="459" creationId="{00000000-0000-0000-0000-000000000000}"/>
          </ac:spMkLst>
        </pc:spChg>
        <pc:spChg chg="del">
          <ac:chgData name="Wong" userId="44c7a87fc51416d8" providerId="LiveId" clId="{18D8C468-00F3-4A16-A53D-BC6912E21C70}" dt="2021-05-26T06:52:03.828" v="825" actId="478"/>
          <ac:spMkLst>
            <pc:docMk/>
            <pc:sldMk cId="2066733018" sldId="293"/>
            <ac:spMk id="460" creationId="{00000000-0000-0000-0000-000000000000}"/>
          </ac:spMkLst>
        </pc:spChg>
        <pc:spChg chg="del">
          <ac:chgData name="Wong" userId="44c7a87fc51416d8" providerId="LiveId" clId="{18D8C468-00F3-4A16-A53D-BC6912E21C70}" dt="2021-05-26T06:52:03.828" v="825" actId="478"/>
          <ac:spMkLst>
            <pc:docMk/>
            <pc:sldMk cId="2066733018" sldId="293"/>
            <ac:spMk id="461" creationId="{00000000-0000-0000-0000-000000000000}"/>
          </ac:spMkLst>
        </pc:spChg>
        <pc:spChg chg="del">
          <ac:chgData name="Wong" userId="44c7a87fc51416d8" providerId="LiveId" clId="{18D8C468-00F3-4A16-A53D-BC6912E21C70}" dt="2021-05-26T06:52:03.828" v="825" actId="478"/>
          <ac:spMkLst>
            <pc:docMk/>
            <pc:sldMk cId="2066733018" sldId="293"/>
            <ac:spMk id="462" creationId="{00000000-0000-0000-0000-000000000000}"/>
          </ac:spMkLst>
        </pc:spChg>
        <pc:spChg chg="del">
          <ac:chgData name="Wong" userId="44c7a87fc51416d8" providerId="LiveId" clId="{18D8C468-00F3-4A16-A53D-BC6912E21C70}" dt="2021-05-26T06:52:03.828" v="825" actId="478"/>
          <ac:spMkLst>
            <pc:docMk/>
            <pc:sldMk cId="2066733018" sldId="293"/>
            <ac:spMk id="463" creationId="{00000000-0000-0000-0000-000000000000}"/>
          </ac:spMkLst>
        </pc:spChg>
        <pc:spChg chg="del">
          <ac:chgData name="Wong" userId="44c7a87fc51416d8" providerId="LiveId" clId="{18D8C468-00F3-4A16-A53D-BC6912E21C70}" dt="2021-05-26T06:52:03.828" v="825" actId="478"/>
          <ac:spMkLst>
            <pc:docMk/>
            <pc:sldMk cId="2066733018" sldId="293"/>
            <ac:spMk id="464" creationId="{00000000-0000-0000-0000-000000000000}"/>
          </ac:spMkLst>
        </pc:spChg>
        <pc:spChg chg="del">
          <ac:chgData name="Wong" userId="44c7a87fc51416d8" providerId="LiveId" clId="{18D8C468-00F3-4A16-A53D-BC6912E21C70}" dt="2021-05-26T06:52:03.828" v="825" actId="478"/>
          <ac:spMkLst>
            <pc:docMk/>
            <pc:sldMk cId="2066733018" sldId="293"/>
            <ac:spMk id="465" creationId="{00000000-0000-0000-0000-000000000000}"/>
          </ac:spMkLst>
        </pc:spChg>
        <pc:spChg chg="del">
          <ac:chgData name="Wong" userId="44c7a87fc51416d8" providerId="LiveId" clId="{18D8C468-00F3-4A16-A53D-BC6912E21C70}" dt="2021-05-26T06:52:03.828" v="825" actId="478"/>
          <ac:spMkLst>
            <pc:docMk/>
            <pc:sldMk cId="2066733018" sldId="293"/>
            <ac:spMk id="466" creationId="{00000000-0000-0000-0000-000000000000}"/>
          </ac:spMkLst>
        </pc:spChg>
        <pc:spChg chg="del">
          <ac:chgData name="Wong" userId="44c7a87fc51416d8" providerId="LiveId" clId="{18D8C468-00F3-4A16-A53D-BC6912E21C70}" dt="2021-05-26T06:52:03.828" v="825" actId="478"/>
          <ac:spMkLst>
            <pc:docMk/>
            <pc:sldMk cId="2066733018" sldId="293"/>
            <ac:spMk id="467" creationId="{00000000-0000-0000-0000-000000000000}"/>
          </ac:spMkLst>
        </pc:spChg>
        <pc:spChg chg="del">
          <ac:chgData name="Wong" userId="44c7a87fc51416d8" providerId="LiveId" clId="{18D8C468-00F3-4A16-A53D-BC6912E21C70}" dt="2021-05-26T06:52:03.828" v="825" actId="478"/>
          <ac:spMkLst>
            <pc:docMk/>
            <pc:sldMk cId="2066733018" sldId="293"/>
            <ac:spMk id="468" creationId="{00000000-0000-0000-0000-000000000000}"/>
          </ac:spMkLst>
        </pc:spChg>
        <pc:spChg chg="del">
          <ac:chgData name="Wong" userId="44c7a87fc51416d8" providerId="LiveId" clId="{18D8C468-00F3-4A16-A53D-BC6912E21C70}" dt="2021-05-26T06:52:03.828" v="825" actId="478"/>
          <ac:spMkLst>
            <pc:docMk/>
            <pc:sldMk cId="2066733018" sldId="293"/>
            <ac:spMk id="469" creationId="{00000000-0000-0000-0000-000000000000}"/>
          </ac:spMkLst>
        </pc:spChg>
        <pc:spChg chg="del">
          <ac:chgData name="Wong" userId="44c7a87fc51416d8" providerId="LiveId" clId="{18D8C468-00F3-4A16-A53D-BC6912E21C70}" dt="2021-05-26T06:52:03.828" v="825" actId="478"/>
          <ac:spMkLst>
            <pc:docMk/>
            <pc:sldMk cId="2066733018" sldId="293"/>
            <ac:spMk id="470" creationId="{00000000-0000-0000-0000-000000000000}"/>
          </ac:spMkLst>
        </pc:spChg>
        <pc:spChg chg="del">
          <ac:chgData name="Wong" userId="44c7a87fc51416d8" providerId="LiveId" clId="{18D8C468-00F3-4A16-A53D-BC6912E21C70}" dt="2021-05-26T06:52:03.828" v="825" actId="478"/>
          <ac:spMkLst>
            <pc:docMk/>
            <pc:sldMk cId="2066733018" sldId="293"/>
            <ac:spMk id="471" creationId="{00000000-0000-0000-0000-000000000000}"/>
          </ac:spMkLst>
        </pc:spChg>
        <pc:spChg chg="del">
          <ac:chgData name="Wong" userId="44c7a87fc51416d8" providerId="LiveId" clId="{18D8C468-00F3-4A16-A53D-BC6912E21C70}" dt="2021-05-26T06:52:03.828" v="825" actId="478"/>
          <ac:spMkLst>
            <pc:docMk/>
            <pc:sldMk cId="2066733018" sldId="293"/>
            <ac:spMk id="472" creationId="{00000000-0000-0000-0000-000000000000}"/>
          </ac:spMkLst>
        </pc:spChg>
        <pc:spChg chg="del">
          <ac:chgData name="Wong" userId="44c7a87fc51416d8" providerId="LiveId" clId="{18D8C468-00F3-4A16-A53D-BC6912E21C70}" dt="2021-05-26T06:52:03.828" v="825" actId="478"/>
          <ac:spMkLst>
            <pc:docMk/>
            <pc:sldMk cId="2066733018" sldId="293"/>
            <ac:spMk id="473" creationId="{00000000-0000-0000-0000-000000000000}"/>
          </ac:spMkLst>
        </pc:spChg>
        <pc:spChg chg="del">
          <ac:chgData name="Wong" userId="44c7a87fc51416d8" providerId="LiveId" clId="{18D8C468-00F3-4A16-A53D-BC6912E21C70}" dt="2021-05-26T06:52:03.828" v="825" actId="478"/>
          <ac:spMkLst>
            <pc:docMk/>
            <pc:sldMk cId="2066733018" sldId="293"/>
            <ac:spMk id="474" creationId="{00000000-0000-0000-0000-000000000000}"/>
          </ac:spMkLst>
        </pc:spChg>
        <pc:spChg chg="del">
          <ac:chgData name="Wong" userId="44c7a87fc51416d8" providerId="LiveId" clId="{18D8C468-00F3-4A16-A53D-BC6912E21C70}" dt="2021-05-26T06:52:03.828" v="825" actId="478"/>
          <ac:spMkLst>
            <pc:docMk/>
            <pc:sldMk cId="2066733018" sldId="293"/>
            <ac:spMk id="475" creationId="{00000000-0000-0000-0000-000000000000}"/>
          </ac:spMkLst>
        </pc:spChg>
        <pc:spChg chg="del">
          <ac:chgData name="Wong" userId="44c7a87fc51416d8" providerId="LiveId" clId="{18D8C468-00F3-4A16-A53D-BC6912E21C70}" dt="2021-05-26T06:52:03.828" v="825" actId="478"/>
          <ac:spMkLst>
            <pc:docMk/>
            <pc:sldMk cId="2066733018" sldId="293"/>
            <ac:spMk id="476" creationId="{00000000-0000-0000-0000-000000000000}"/>
          </ac:spMkLst>
        </pc:spChg>
        <pc:spChg chg="del">
          <ac:chgData name="Wong" userId="44c7a87fc51416d8" providerId="LiveId" clId="{18D8C468-00F3-4A16-A53D-BC6912E21C70}" dt="2021-05-26T06:52:03.828" v="825" actId="478"/>
          <ac:spMkLst>
            <pc:docMk/>
            <pc:sldMk cId="2066733018" sldId="293"/>
            <ac:spMk id="477" creationId="{00000000-0000-0000-0000-000000000000}"/>
          </ac:spMkLst>
        </pc:spChg>
        <pc:spChg chg="del">
          <ac:chgData name="Wong" userId="44c7a87fc51416d8" providerId="LiveId" clId="{18D8C468-00F3-4A16-A53D-BC6912E21C70}" dt="2021-05-26T06:52:03.828" v="825" actId="478"/>
          <ac:spMkLst>
            <pc:docMk/>
            <pc:sldMk cId="2066733018" sldId="293"/>
            <ac:spMk id="478" creationId="{00000000-0000-0000-0000-000000000000}"/>
          </ac:spMkLst>
        </pc:spChg>
        <pc:spChg chg="del">
          <ac:chgData name="Wong" userId="44c7a87fc51416d8" providerId="LiveId" clId="{18D8C468-00F3-4A16-A53D-BC6912E21C70}" dt="2021-05-26T06:52:03.828" v="825" actId="478"/>
          <ac:spMkLst>
            <pc:docMk/>
            <pc:sldMk cId="2066733018" sldId="293"/>
            <ac:spMk id="479" creationId="{00000000-0000-0000-0000-000000000000}"/>
          </ac:spMkLst>
        </pc:spChg>
        <pc:spChg chg="del">
          <ac:chgData name="Wong" userId="44c7a87fc51416d8" providerId="LiveId" clId="{18D8C468-00F3-4A16-A53D-BC6912E21C70}" dt="2021-05-26T06:52:03.828" v="825" actId="478"/>
          <ac:spMkLst>
            <pc:docMk/>
            <pc:sldMk cId="2066733018" sldId="293"/>
            <ac:spMk id="480" creationId="{00000000-0000-0000-0000-000000000000}"/>
          </ac:spMkLst>
        </pc:spChg>
        <pc:spChg chg="del">
          <ac:chgData name="Wong" userId="44c7a87fc51416d8" providerId="LiveId" clId="{18D8C468-00F3-4A16-A53D-BC6912E21C70}" dt="2021-05-26T06:52:03.828" v="825" actId="478"/>
          <ac:spMkLst>
            <pc:docMk/>
            <pc:sldMk cId="2066733018" sldId="293"/>
            <ac:spMk id="481" creationId="{00000000-0000-0000-0000-000000000000}"/>
          </ac:spMkLst>
        </pc:spChg>
        <pc:spChg chg="del">
          <ac:chgData name="Wong" userId="44c7a87fc51416d8" providerId="LiveId" clId="{18D8C468-00F3-4A16-A53D-BC6912E21C70}" dt="2021-05-26T06:52:03.828" v="825" actId="478"/>
          <ac:spMkLst>
            <pc:docMk/>
            <pc:sldMk cId="2066733018" sldId="293"/>
            <ac:spMk id="482" creationId="{00000000-0000-0000-0000-000000000000}"/>
          </ac:spMkLst>
        </pc:spChg>
        <pc:spChg chg="del">
          <ac:chgData name="Wong" userId="44c7a87fc51416d8" providerId="LiveId" clId="{18D8C468-00F3-4A16-A53D-BC6912E21C70}" dt="2021-05-26T06:52:03.828" v="825" actId="478"/>
          <ac:spMkLst>
            <pc:docMk/>
            <pc:sldMk cId="2066733018" sldId="293"/>
            <ac:spMk id="483" creationId="{00000000-0000-0000-0000-000000000000}"/>
          </ac:spMkLst>
        </pc:spChg>
        <pc:spChg chg="del">
          <ac:chgData name="Wong" userId="44c7a87fc51416d8" providerId="LiveId" clId="{18D8C468-00F3-4A16-A53D-BC6912E21C70}" dt="2021-05-26T06:52:03.828" v="825" actId="478"/>
          <ac:spMkLst>
            <pc:docMk/>
            <pc:sldMk cId="2066733018" sldId="293"/>
            <ac:spMk id="484" creationId="{00000000-0000-0000-0000-000000000000}"/>
          </ac:spMkLst>
        </pc:spChg>
        <pc:spChg chg="del">
          <ac:chgData name="Wong" userId="44c7a87fc51416d8" providerId="LiveId" clId="{18D8C468-00F3-4A16-A53D-BC6912E21C70}" dt="2021-05-26T06:52:03.828" v="825" actId="478"/>
          <ac:spMkLst>
            <pc:docMk/>
            <pc:sldMk cId="2066733018" sldId="293"/>
            <ac:spMk id="485" creationId="{00000000-0000-0000-0000-000000000000}"/>
          </ac:spMkLst>
        </pc:spChg>
        <pc:spChg chg="del">
          <ac:chgData name="Wong" userId="44c7a87fc51416d8" providerId="LiveId" clId="{18D8C468-00F3-4A16-A53D-BC6912E21C70}" dt="2021-05-26T06:52:03.828" v="825" actId="478"/>
          <ac:spMkLst>
            <pc:docMk/>
            <pc:sldMk cId="2066733018" sldId="293"/>
            <ac:spMk id="486" creationId="{00000000-0000-0000-0000-000000000000}"/>
          </ac:spMkLst>
        </pc:spChg>
        <pc:spChg chg="del">
          <ac:chgData name="Wong" userId="44c7a87fc51416d8" providerId="LiveId" clId="{18D8C468-00F3-4A16-A53D-BC6912E21C70}" dt="2021-05-26T06:52:03.828" v="825" actId="478"/>
          <ac:spMkLst>
            <pc:docMk/>
            <pc:sldMk cId="2066733018" sldId="293"/>
            <ac:spMk id="487" creationId="{00000000-0000-0000-0000-000000000000}"/>
          </ac:spMkLst>
        </pc:spChg>
        <pc:spChg chg="del">
          <ac:chgData name="Wong" userId="44c7a87fc51416d8" providerId="LiveId" clId="{18D8C468-00F3-4A16-A53D-BC6912E21C70}" dt="2021-05-26T06:52:03.828" v="825" actId="478"/>
          <ac:spMkLst>
            <pc:docMk/>
            <pc:sldMk cId="2066733018" sldId="293"/>
            <ac:spMk id="488" creationId="{00000000-0000-0000-0000-000000000000}"/>
          </ac:spMkLst>
        </pc:spChg>
        <pc:spChg chg="del">
          <ac:chgData name="Wong" userId="44c7a87fc51416d8" providerId="LiveId" clId="{18D8C468-00F3-4A16-A53D-BC6912E21C70}" dt="2021-05-26T06:52:03.828" v="825" actId="478"/>
          <ac:spMkLst>
            <pc:docMk/>
            <pc:sldMk cId="2066733018" sldId="293"/>
            <ac:spMk id="489" creationId="{00000000-0000-0000-0000-000000000000}"/>
          </ac:spMkLst>
        </pc:spChg>
        <pc:spChg chg="del">
          <ac:chgData name="Wong" userId="44c7a87fc51416d8" providerId="LiveId" clId="{18D8C468-00F3-4A16-A53D-BC6912E21C70}" dt="2021-05-26T06:52:03.828" v="825" actId="478"/>
          <ac:spMkLst>
            <pc:docMk/>
            <pc:sldMk cId="2066733018" sldId="293"/>
            <ac:spMk id="490" creationId="{00000000-0000-0000-0000-000000000000}"/>
          </ac:spMkLst>
        </pc:spChg>
        <pc:spChg chg="del">
          <ac:chgData name="Wong" userId="44c7a87fc51416d8" providerId="LiveId" clId="{18D8C468-00F3-4A16-A53D-BC6912E21C70}" dt="2021-05-26T06:52:03.828" v="825" actId="478"/>
          <ac:spMkLst>
            <pc:docMk/>
            <pc:sldMk cId="2066733018" sldId="293"/>
            <ac:spMk id="491" creationId="{00000000-0000-0000-0000-000000000000}"/>
          </ac:spMkLst>
        </pc:spChg>
        <pc:spChg chg="del">
          <ac:chgData name="Wong" userId="44c7a87fc51416d8" providerId="LiveId" clId="{18D8C468-00F3-4A16-A53D-BC6912E21C70}" dt="2021-05-26T06:52:03.828" v="825" actId="478"/>
          <ac:spMkLst>
            <pc:docMk/>
            <pc:sldMk cId="2066733018" sldId="293"/>
            <ac:spMk id="492" creationId="{00000000-0000-0000-0000-000000000000}"/>
          </ac:spMkLst>
        </pc:spChg>
        <pc:spChg chg="del">
          <ac:chgData name="Wong" userId="44c7a87fc51416d8" providerId="LiveId" clId="{18D8C468-00F3-4A16-A53D-BC6912E21C70}" dt="2021-05-26T06:52:03.828" v="825" actId="478"/>
          <ac:spMkLst>
            <pc:docMk/>
            <pc:sldMk cId="2066733018" sldId="293"/>
            <ac:spMk id="493" creationId="{00000000-0000-0000-0000-000000000000}"/>
          </ac:spMkLst>
        </pc:spChg>
        <pc:spChg chg="del">
          <ac:chgData name="Wong" userId="44c7a87fc51416d8" providerId="LiveId" clId="{18D8C468-00F3-4A16-A53D-BC6912E21C70}" dt="2021-05-26T06:52:03.828" v="825" actId="478"/>
          <ac:spMkLst>
            <pc:docMk/>
            <pc:sldMk cId="2066733018" sldId="293"/>
            <ac:spMk id="494" creationId="{00000000-0000-0000-0000-000000000000}"/>
          </ac:spMkLst>
        </pc:spChg>
        <pc:spChg chg="del">
          <ac:chgData name="Wong" userId="44c7a87fc51416d8" providerId="LiveId" clId="{18D8C468-00F3-4A16-A53D-BC6912E21C70}" dt="2021-05-26T06:52:03.828" v="825" actId="478"/>
          <ac:spMkLst>
            <pc:docMk/>
            <pc:sldMk cId="2066733018" sldId="293"/>
            <ac:spMk id="495" creationId="{00000000-0000-0000-0000-000000000000}"/>
          </ac:spMkLst>
        </pc:spChg>
        <pc:spChg chg="del">
          <ac:chgData name="Wong" userId="44c7a87fc51416d8" providerId="LiveId" clId="{18D8C468-00F3-4A16-A53D-BC6912E21C70}" dt="2021-05-26T06:52:03.828" v="825" actId="478"/>
          <ac:spMkLst>
            <pc:docMk/>
            <pc:sldMk cId="2066733018" sldId="293"/>
            <ac:spMk id="496" creationId="{00000000-0000-0000-0000-000000000000}"/>
          </ac:spMkLst>
        </pc:spChg>
        <pc:spChg chg="del">
          <ac:chgData name="Wong" userId="44c7a87fc51416d8" providerId="LiveId" clId="{18D8C468-00F3-4A16-A53D-BC6912E21C70}" dt="2021-05-26T06:52:03.828" v="825" actId="478"/>
          <ac:spMkLst>
            <pc:docMk/>
            <pc:sldMk cId="2066733018" sldId="293"/>
            <ac:spMk id="497" creationId="{00000000-0000-0000-0000-000000000000}"/>
          </ac:spMkLst>
        </pc:spChg>
        <pc:spChg chg="del">
          <ac:chgData name="Wong" userId="44c7a87fc51416d8" providerId="LiveId" clId="{18D8C468-00F3-4A16-A53D-BC6912E21C70}" dt="2021-05-26T06:52:03.828" v="825" actId="478"/>
          <ac:spMkLst>
            <pc:docMk/>
            <pc:sldMk cId="2066733018" sldId="293"/>
            <ac:spMk id="498" creationId="{00000000-0000-0000-0000-000000000000}"/>
          </ac:spMkLst>
        </pc:spChg>
        <pc:spChg chg="del">
          <ac:chgData name="Wong" userId="44c7a87fc51416d8" providerId="LiveId" clId="{18D8C468-00F3-4A16-A53D-BC6912E21C70}" dt="2021-05-26T06:52:03.828" v="825" actId="478"/>
          <ac:spMkLst>
            <pc:docMk/>
            <pc:sldMk cId="2066733018" sldId="293"/>
            <ac:spMk id="499" creationId="{00000000-0000-0000-0000-000000000000}"/>
          </ac:spMkLst>
        </pc:spChg>
        <pc:spChg chg="del">
          <ac:chgData name="Wong" userId="44c7a87fc51416d8" providerId="LiveId" clId="{18D8C468-00F3-4A16-A53D-BC6912E21C70}" dt="2021-05-26T06:52:03.828" v="825" actId="478"/>
          <ac:spMkLst>
            <pc:docMk/>
            <pc:sldMk cId="2066733018" sldId="293"/>
            <ac:spMk id="500" creationId="{00000000-0000-0000-0000-000000000000}"/>
          </ac:spMkLst>
        </pc:spChg>
        <pc:spChg chg="del">
          <ac:chgData name="Wong" userId="44c7a87fc51416d8" providerId="LiveId" clId="{18D8C468-00F3-4A16-A53D-BC6912E21C70}" dt="2021-05-26T06:52:03.828" v="825" actId="478"/>
          <ac:spMkLst>
            <pc:docMk/>
            <pc:sldMk cId="2066733018" sldId="293"/>
            <ac:spMk id="501" creationId="{00000000-0000-0000-0000-000000000000}"/>
          </ac:spMkLst>
        </pc:spChg>
        <pc:spChg chg="del">
          <ac:chgData name="Wong" userId="44c7a87fc51416d8" providerId="LiveId" clId="{18D8C468-00F3-4A16-A53D-BC6912E21C70}" dt="2021-05-26T06:52:03.828" v="825" actId="478"/>
          <ac:spMkLst>
            <pc:docMk/>
            <pc:sldMk cId="2066733018" sldId="293"/>
            <ac:spMk id="502" creationId="{00000000-0000-0000-0000-000000000000}"/>
          </ac:spMkLst>
        </pc:spChg>
        <pc:spChg chg="del">
          <ac:chgData name="Wong" userId="44c7a87fc51416d8" providerId="LiveId" clId="{18D8C468-00F3-4A16-A53D-BC6912E21C70}" dt="2021-05-26T06:52:03.828" v="825" actId="478"/>
          <ac:spMkLst>
            <pc:docMk/>
            <pc:sldMk cId="2066733018" sldId="293"/>
            <ac:spMk id="503" creationId="{00000000-0000-0000-0000-000000000000}"/>
          </ac:spMkLst>
        </pc:spChg>
        <pc:spChg chg="del">
          <ac:chgData name="Wong" userId="44c7a87fc51416d8" providerId="LiveId" clId="{18D8C468-00F3-4A16-A53D-BC6912E21C70}" dt="2021-05-26T06:52:03.828" v="825" actId="478"/>
          <ac:spMkLst>
            <pc:docMk/>
            <pc:sldMk cId="2066733018" sldId="293"/>
            <ac:spMk id="504" creationId="{00000000-0000-0000-0000-000000000000}"/>
          </ac:spMkLst>
        </pc:spChg>
        <pc:spChg chg="del">
          <ac:chgData name="Wong" userId="44c7a87fc51416d8" providerId="LiveId" clId="{18D8C468-00F3-4A16-A53D-BC6912E21C70}" dt="2021-05-26T06:52:03.828" v="825" actId="478"/>
          <ac:spMkLst>
            <pc:docMk/>
            <pc:sldMk cId="2066733018" sldId="293"/>
            <ac:spMk id="505" creationId="{00000000-0000-0000-0000-000000000000}"/>
          </ac:spMkLst>
        </pc:spChg>
        <pc:spChg chg="del">
          <ac:chgData name="Wong" userId="44c7a87fc51416d8" providerId="LiveId" clId="{18D8C468-00F3-4A16-A53D-BC6912E21C70}" dt="2021-05-26T06:52:03.828" v="825" actId="478"/>
          <ac:spMkLst>
            <pc:docMk/>
            <pc:sldMk cId="2066733018" sldId="293"/>
            <ac:spMk id="506" creationId="{00000000-0000-0000-0000-000000000000}"/>
          </ac:spMkLst>
        </pc:spChg>
        <pc:spChg chg="del">
          <ac:chgData name="Wong" userId="44c7a87fc51416d8" providerId="LiveId" clId="{18D8C468-00F3-4A16-A53D-BC6912E21C70}" dt="2021-05-26T06:52:03.828" v="825" actId="478"/>
          <ac:spMkLst>
            <pc:docMk/>
            <pc:sldMk cId="2066733018" sldId="293"/>
            <ac:spMk id="507" creationId="{00000000-0000-0000-0000-000000000000}"/>
          </ac:spMkLst>
        </pc:spChg>
        <pc:spChg chg="del">
          <ac:chgData name="Wong" userId="44c7a87fc51416d8" providerId="LiveId" clId="{18D8C468-00F3-4A16-A53D-BC6912E21C70}" dt="2021-05-26T06:52:03.828" v="825" actId="478"/>
          <ac:spMkLst>
            <pc:docMk/>
            <pc:sldMk cId="2066733018" sldId="293"/>
            <ac:spMk id="508" creationId="{00000000-0000-0000-0000-000000000000}"/>
          </ac:spMkLst>
        </pc:spChg>
        <pc:spChg chg="del">
          <ac:chgData name="Wong" userId="44c7a87fc51416d8" providerId="LiveId" clId="{18D8C468-00F3-4A16-A53D-BC6912E21C70}" dt="2021-05-26T06:52:03.828" v="825" actId="478"/>
          <ac:spMkLst>
            <pc:docMk/>
            <pc:sldMk cId="2066733018" sldId="293"/>
            <ac:spMk id="509" creationId="{00000000-0000-0000-0000-000000000000}"/>
          </ac:spMkLst>
        </pc:spChg>
        <pc:spChg chg="del">
          <ac:chgData name="Wong" userId="44c7a87fc51416d8" providerId="LiveId" clId="{18D8C468-00F3-4A16-A53D-BC6912E21C70}" dt="2021-05-26T06:52:03.828" v="825" actId="478"/>
          <ac:spMkLst>
            <pc:docMk/>
            <pc:sldMk cId="2066733018" sldId="293"/>
            <ac:spMk id="510" creationId="{00000000-0000-0000-0000-000000000000}"/>
          </ac:spMkLst>
        </pc:spChg>
        <pc:spChg chg="del">
          <ac:chgData name="Wong" userId="44c7a87fc51416d8" providerId="LiveId" clId="{18D8C468-00F3-4A16-A53D-BC6912E21C70}" dt="2021-05-26T06:52:03.828" v="825" actId="478"/>
          <ac:spMkLst>
            <pc:docMk/>
            <pc:sldMk cId="2066733018" sldId="293"/>
            <ac:spMk id="511" creationId="{00000000-0000-0000-0000-000000000000}"/>
          </ac:spMkLst>
        </pc:spChg>
        <pc:spChg chg="del">
          <ac:chgData name="Wong" userId="44c7a87fc51416d8" providerId="LiveId" clId="{18D8C468-00F3-4A16-A53D-BC6912E21C70}" dt="2021-05-26T06:52:03.828" v="825" actId="478"/>
          <ac:spMkLst>
            <pc:docMk/>
            <pc:sldMk cId="2066733018" sldId="293"/>
            <ac:spMk id="512" creationId="{00000000-0000-0000-0000-000000000000}"/>
          </ac:spMkLst>
        </pc:spChg>
        <pc:spChg chg="del">
          <ac:chgData name="Wong" userId="44c7a87fc51416d8" providerId="LiveId" clId="{18D8C468-00F3-4A16-A53D-BC6912E21C70}" dt="2021-05-26T06:52:03.828" v="825" actId="478"/>
          <ac:spMkLst>
            <pc:docMk/>
            <pc:sldMk cId="2066733018" sldId="293"/>
            <ac:spMk id="513" creationId="{00000000-0000-0000-0000-000000000000}"/>
          </ac:spMkLst>
        </pc:spChg>
        <pc:spChg chg="del">
          <ac:chgData name="Wong" userId="44c7a87fc51416d8" providerId="LiveId" clId="{18D8C468-00F3-4A16-A53D-BC6912E21C70}" dt="2021-05-26T06:52:03.828" v="825" actId="478"/>
          <ac:spMkLst>
            <pc:docMk/>
            <pc:sldMk cId="2066733018" sldId="293"/>
            <ac:spMk id="514" creationId="{00000000-0000-0000-0000-000000000000}"/>
          </ac:spMkLst>
        </pc:spChg>
        <pc:spChg chg="del">
          <ac:chgData name="Wong" userId="44c7a87fc51416d8" providerId="LiveId" clId="{18D8C468-00F3-4A16-A53D-BC6912E21C70}" dt="2021-05-26T06:52:03.828" v="825" actId="478"/>
          <ac:spMkLst>
            <pc:docMk/>
            <pc:sldMk cId="2066733018" sldId="293"/>
            <ac:spMk id="515" creationId="{00000000-0000-0000-0000-000000000000}"/>
          </ac:spMkLst>
        </pc:spChg>
        <pc:spChg chg="del">
          <ac:chgData name="Wong" userId="44c7a87fc51416d8" providerId="LiveId" clId="{18D8C468-00F3-4A16-A53D-BC6912E21C70}" dt="2021-05-26T06:52:03.828" v="825" actId="478"/>
          <ac:spMkLst>
            <pc:docMk/>
            <pc:sldMk cId="2066733018" sldId="293"/>
            <ac:spMk id="516" creationId="{00000000-0000-0000-0000-000000000000}"/>
          </ac:spMkLst>
        </pc:spChg>
        <pc:spChg chg="del">
          <ac:chgData name="Wong" userId="44c7a87fc51416d8" providerId="LiveId" clId="{18D8C468-00F3-4A16-A53D-BC6912E21C70}" dt="2021-05-26T06:52:03.828" v="825" actId="478"/>
          <ac:spMkLst>
            <pc:docMk/>
            <pc:sldMk cId="2066733018" sldId="293"/>
            <ac:spMk id="517" creationId="{00000000-0000-0000-0000-000000000000}"/>
          </ac:spMkLst>
        </pc:spChg>
        <pc:spChg chg="del">
          <ac:chgData name="Wong" userId="44c7a87fc51416d8" providerId="LiveId" clId="{18D8C468-00F3-4A16-A53D-BC6912E21C70}" dt="2021-05-26T06:52:03.828" v="825" actId="478"/>
          <ac:spMkLst>
            <pc:docMk/>
            <pc:sldMk cId="2066733018" sldId="293"/>
            <ac:spMk id="518" creationId="{00000000-0000-0000-0000-000000000000}"/>
          </ac:spMkLst>
        </pc:spChg>
        <pc:spChg chg="del">
          <ac:chgData name="Wong" userId="44c7a87fc51416d8" providerId="LiveId" clId="{18D8C468-00F3-4A16-A53D-BC6912E21C70}" dt="2021-05-26T06:52:03.828" v="825" actId="478"/>
          <ac:spMkLst>
            <pc:docMk/>
            <pc:sldMk cId="2066733018" sldId="293"/>
            <ac:spMk id="519" creationId="{00000000-0000-0000-0000-000000000000}"/>
          </ac:spMkLst>
        </pc:spChg>
        <pc:spChg chg="del">
          <ac:chgData name="Wong" userId="44c7a87fc51416d8" providerId="LiveId" clId="{18D8C468-00F3-4A16-A53D-BC6912E21C70}" dt="2021-05-26T06:52:03.828" v="825" actId="478"/>
          <ac:spMkLst>
            <pc:docMk/>
            <pc:sldMk cId="2066733018" sldId="293"/>
            <ac:spMk id="520" creationId="{00000000-0000-0000-0000-000000000000}"/>
          </ac:spMkLst>
        </pc:spChg>
        <pc:spChg chg="del">
          <ac:chgData name="Wong" userId="44c7a87fc51416d8" providerId="LiveId" clId="{18D8C468-00F3-4A16-A53D-BC6912E21C70}" dt="2021-05-26T06:52:03.828" v="825" actId="478"/>
          <ac:spMkLst>
            <pc:docMk/>
            <pc:sldMk cId="2066733018" sldId="293"/>
            <ac:spMk id="521" creationId="{00000000-0000-0000-0000-000000000000}"/>
          </ac:spMkLst>
        </pc:spChg>
        <pc:spChg chg="del">
          <ac:chgData name="Wong" userId="44c7a87fc51416d8" providerId="LiveId" clId="{18D8C468-00F3-4A16-A53D-BC6912E21C70}" dt="2021-05-26T06:52:03.828" v="825" actId="478"/>
          <ac:spMkLst>
            <pc:docMk/>
            <pc:sldMk cId="2066733018" sldId="293"/>
            <ac:spMk id="522" creationId="{00000000-0000-0000-0000-000000000000}"/>
          </ac:spMkLst>
        </pc:spChg>
        <pc:spChg chg="del">
          <ac:chgData name="Wong" userId="44c7a87fc51416d8" providerId="LiveId" clId="{18D8C468-00F3-4A16-A53D-BC6912E21C70}" dt="2021-05-26T06:52:03.828" v="825" actId="478"/>
          <ac:spMkLst>
            <pc:docMk/>
            <pc:sldMk cId="2066733018" sldId="293"/>
            <ac:spMk id="523" creationId="{00000000-0000-0000-0000-000000000000}"/>
          </ac:spMkLst>
        </pc:spChg>
        <pc:spChg chg="del">
          <ac:chgData name="Wong" userId="44c7a87fc51416d8" providerId="LiveId" clId="{18D8C468-00F3-4A16-A53D-BC6912E21C70}" dt="2021-05-26T06:52:03.828" v="825" actId="478"/>
          <ac:spMkLst>
            <pc:docMk/>
            <pc:sldMk cId="2066733018" sldId="293"/>
            <ac:spMk id="524" creationId="{00000000-0000-0000-0000-000000000000}"/>
          </ac:spMkLst>
        </pc:spChg>
        <pc:spChg chg="del">
          <ac:chgData name="Wong" userId="44c7a87fc51416d8" providerId="LiveId" clId="{18D8C468-00F3-4A16-A53D-BC6912E21C70}" dt="2021-05-26T06:52:03.828" v="825" actId="478"/>
          <ac:spMkLst>
            <pc:docMk/>
            <pc:sldMk cId="2066733018" sldId="293"/>
            <ac:spMk id="525" creationId="{00000000-0000-0000-0000-000000000000}"/>
          </ac:spMkLst>
        </pc:spChg>
        <pc:spChg chg="del">
          <ac:chgData name="Wong" userId="44c7a87fc51416d8" providerId="LiveId" clId="{18D8C468-00F3-4A16-A53D-BC6912E21C70}" dt="2021-05-26T06:52:03.828" v="825" actId="478"/>
          <ac:spMkLst>
            <pc:docMk/>
            <pc:sldMk cId="2066733018" sldId="293"/>
            <ac:spMk id="526" creationId="{00000000-0000-0000-0000-000000000000}"/>
          </ac:spMkLst>
        </pc:spChg>
        <pc:spChg chg="del">
          <ac:chgData name="Wong" userId="44c7a87fc51416d8" providerId="LiveId" clId="{18D8C468-00F3-4A16-A53D-BC6912E21C70}" dt="2021-05-26T06:52:03.828" v="825" actId="478"/>
          <ac:spMkLst>
            <pc:docMk/>
            <pc:sldMk cId="2066733018" sldId="293"/>
            <ac:spMk id="527" creationId="{00000000-0000-0000-0000-000000000000}"/>
          </ac:spMkLst>
        </pc:spChg>
        <pc:spChg chg="del">
          <ac:chgData name="Wong" userId="44c7a87fc51416d8" providerId="LiveId" clId="{18D8C468-00F3-4A16-A53D-BC6912E21C70}" dt="2021-05-26T06:52:03.828" v="825" actId="478"/>
          <ac:spMkLst>
            <pc:docMk/>
            <pc:sldMk cId="2066733018" sldId="293"/>
            <ac:spMk id="528" creationId="{00000000-0000-0000-0000-000000000000}"/>
          </ac:spMkLst>
        </pc:spChg>
        <pc:spChg chg="del">
          <ac:chgData name="Wong" userId="44c7a87fc51416d8" providerId="LiveId" clId="{18D8C468-00F3-4A16-A53D-BC6912E21C70}" dt="2021-05-26T06:52:03.828" v="825" actId="478"/>
          <ac:spMkLst>
            <pc:docMk/>
            <pc:sldMk cId="2066733018" sldId="293"/>
            <ac:spMk id="529" creationId="{00000000-0000-0000-0000-000000000000}"/>
          </ac:spMkLst>
        </pc:spChg>
        <pc:spChg chg="del">
          <ac:chgData name="Wong" userId="44c7a87fc51416d8" providerId="LiveId" clId="{18D8C468-00F3-4A16-A53D-BC6912E21C70}" dt="2021-05-26T06:52:03.828" v="825" actId="478"/>
          <ac:spMkLst>
            <pc:docMk/>
            <pc:sldMk cId="2066733018" sldId="293"/>
            <ac:spMk id="530" creationId="{00000000-0000-0000-0000-000000000000}"/>
          </ac:spMkLst>
        </pc:spChg>
        <pc:spChg chg="del">
          <ac:chgData name="Wong" userId="44c7a87fc51416d8" providerId="LiveId" clId="{18D8C468-00F3-4A16-A53D-BC6912E21C70}" dt="2021-05-26T06:52:03.828" v="825" actId="478"/>
          <ac:spMkLst>
            <pc:docMk/>
            <pc:sldMk cId="2066733018" sldId="293"/>
            <ac:spMk id="531" creationId="{00000000-0000-0000-0000-000000000000}"/>
          </ac:spMkLst>
        </pc:spChg>
        <pc:spChg chg="del">
          <ac:chgData name="Wong" userId="44c7a87fc51416d8" providerId="LiveId" clId="{18D8C468-00F3-4A16-A53D-BC6912E21C70}" dt="2021-05-26T06:52:03.828" v="825" actId="478"/>
          <ac:spMkLst>
            <pc:docMk/>
            <pc:sldMk cId="2066733018" sldId="293"/>
            <ac:spMk id="532" creationId="{00000000-0000-0000-0000-000000000000}"/>
          </ac:spMkLst>
        </pc:spChg>
        <pc:spChg chg="del">
          <ac:chgData name="Wong" userId="44c7a87fc51416d8" providerId="LiveId" clId="{18D8C468-00F3-4A16-A53D-BC6912E21C70}" dt="2021-05-26T06:52:03.828" v="825" actId="478"/>
          <ac:spMkLst>
            <pc:docMk/>
            <pc:sldMk cId="2066733018" sldId="293"/>
            <ac:spMk id="533" creationId="{00000000-0000-0000-0000-000000000000}"/>
          </ac:spMkLst>
        </pc:spChg>
        <pc:spChg chg="del">
          <ac:chgData name="Wong" userId="44c7a87fc51416d8" providerId="LiveId" clId="{18D8C468-00F3-4A16-A53D-BC6912E21C70}" dt="2021-05-26T06:52:03.828" v="825" actId="478"/>
          <ac:spMkLst>
            <pc:docMk/>
            <pc:sldMk cId="2066733018" sldId="293"/>
            <ac:spMk id="534" creationId="{00000000-0000-0000-0000-000000000000}"/>
          </ac:spMkLst>
        </pc:spChg>
        <pc:spChg chg="del">
          <ac:chgData name="Wong" userId="44c7a87fc51416d8" providerId="LiveId" clId="{18D8C468-00F3-4A16-A53D-BC6912E21C70}" dt="2021-05-26T06:52:03.828" v="825" actId="478"/>
          <ac:spMkLst>
            <pc:docMk/>
            <pc:sldMk cId="2066733018" sldId="293"/>
            <ac:spMk id="535" creationId="{00000000-0000-0000-0000-000000000000}"/>
          </ac:spMkLst>
        </pc:spChg>
        <pc:spChg chg="del">
          <ac:chgData name="Wong" userId="44c7a87fc51416d8" providerId="LiveId" clId="{18D8C468-00F3-4A16-A53D-BC6912E21C70}" dt="2021-05-26T06:52:03.828" v="825" actId="478"/>
          <ac:spMkLst>
            <pc:docMk/>
            <pc:sldMk cId="2066733018" sldId="293"/>
            <ac:spMk id="536" creationId="{00000000-0000-0000-0000-000000000000}"/>
          </ac:spMkLst>
        </pc:spChg>
        <pc:spChg chg="del">
          <ac:chgData name="Wong" userId="44c7a87fc51416d8" providerId="LiveId" clId="{18D8C468-00F3-4A16-A53D-BC6912E21C70}" dt="2021-05-26T06:52:03.828" v="825" actId="478"/>
          <ac:spMkLst>
            <pc:docMk/>
            <pc:sldMk cId="2066733018" sldId="293"/>
            <ac:spMk id="537" creationId="{00000000-0000-0000-0000-000000000000}"/>
          </ac:spMkLst>
        </pc:spChg>
        <pc:spChg chg="del">
          <ac:chgData name="Wong" userId="44c7a87fc51416d8" providerId="LiveId" clId="{18D8C468-00F3-4A16-A53D-BC6912E21C70}" dt="2021-05-26T06:52:03.828" v="825" actId="478"/>
          <ac:spMkLst>
            <pc:docMk/>
            <pc:sldMk cId="2066733018" sldId="293"/>
            <ac:spMk id="538" creationId="{00000000-0000-0000-0000-000000000000}"/>
          </ac:spMkLst>
        </pc:spChg>
        <pc:spChg chg="del">
          <ac:chgData name="Wong" userId="44c7a87fc51416d8" providerId="LiveId" clId="{18D8C468-00F3-4A16-A53D-BC6912E21C70}" dt="2021-05-26T06:52:03.828" v="825" actId="478"/>
          <ac:spMkLst>
            <pc:docMk/>
            <pc:sldMk cId="2066733018" sldId="293"/>
            <ac:spMk id="539" creationId="{00000000-0000-0000-0000-000000000000}"/>
          </ac:spMkLst>
        </pc:spChg>
        <pc:spChg chg="del">
          <ac:chgData name="Wong" userId="44c7a87fc51416d8" providerId="LiveId" clId="{18D8C468-00F3-4A16-A53D-BC6912E21C70}" dt="2021-05-26T06:52:03.828" v="825" actId="478"/>
          <ac:spMkLst>
            <pc:docMk/>
            <pc:sldMk cId="2066733018" sldId="293"/>
            <ac:spMk id="540" creationId="{00000000-0000-0000-0000-000000000000}"/>
          </ac:spMkLst>
        </pc:spChg>
        <pc:spChg chg="del">
          <ac:chgData name="Wong" userId="44c7a87fc51416d8" providerId="LiveId" clId="{18D8C468-00F3-4A16-A53D-BC6912E21C70}" dt="2021-05-26T06:52:03.828" v="825" actId="478"/>
          <ac:spMkLst>
            <pc:docMk/>
            <pc:sldMk cId="2066733018" sldId="293"/>
            <ac:spMk id="541" creationId="{00000000-0000-0000-0000-000000000000}"/>
          </ac:spMkLst>
        </pc:spChg>
        <pc:spChg chg="del">
          <ac:chgData name="Wong" userId="44c7a87fc51416d8" providerId="LiveId" clId="{18D8C468-00F3-4A16-A53D-BC6912E21C70}" dt="2021-05-26T06:52:03.828" v="825" actId="478"/>
          <ac:spMkLst>
            <pc:docMk/>
            <pc:sldMk cId="2066733018" sldId="293"/>
            <ac:spMk id="542" creationId="{00000000-0000-0000-0000-000000000000}"/>
          </ac:spMkLst>
        </pc:spChg>
        <pc:spChg chg="del">
          <ac:chgData name="Wong" userId="44c7a87fc51416d8" providerId="LiveId" clId="{18D8C468-00F3-4A16-A53D-BC6912E21C70}" dt="2021-05-26T06:52:03.828" v="825" actId="478"/>
          <ac:spMkLst>
            <pc:docMk/>
            <pc:sldMk cId="2066733018" sldId="293"/>
            <ac:spMk id="543" creationId="{00000000-0000-0000-0000-000000000000}"/>
          </ac:spMkLst>
        </pc:spChg>
        <pc:spChg chg="del">
          <ac:chgData name="Wong" userId="44c7a87fc51416d8" providerId="LiveId" clId="{18D8C468-00F3-4A16-A53D-BC6912E21C70}" dt="2021-05-26T06:52:03.828" v="825" actId="478"/>
          <ac:spMkLst>
            <pc:docMk/>
            <pc:sldMk cId="2066733018" sldId="293"/>
            <ac:spMk id="544" creationId="{00000000-0000-0000-0000-000000000000}"/>
          </ac:spMkLst>
        </pc:spChg>
        <pc:spChg chg="del">
          <ac:chgData name="Wong" userId="44c7a87fc51416d8" providerId="LiveId" clId="{18D8C468-00F3-4A16-A53D-BC6912E21C70}" dt="2021-05-26T06:52:03.828" v="825" actId="478"/>
          <ac:spMkLst>
            <pc:docMk/>
            <pc:sldMk cId="2066733018" sldId="293"/>
            <ac:spMk id="545" creationId="{00000000-0000-0000-0000-000000000000}"/>
          </ac:spMkLst>
        </pc:spChg>
        <pc:spChg chg="del">
          <ac:chgData name="Wong" userId="44c7a87fc51416d8" providerId="LiveId" clId="{18D8C468-00F3-4A16-A53D-BC6912E21C70}" dt="2021-05-26T06:52:03.828" v="825" actId="478"/>
          <ac:spMkLst>
            <pc:docMk/>
            <pc:sldMk cId="2066733018" sldId="293"/>
            <ac:spMk id="546" creationId="{00000000-0000-0000-0000-000000000000}"/>
          </ac:spMkLst>
        </pc:spChg>
        <pc:spChg chg="del">
          <ac:chgData name="Wong" userId="44c7a87fc51416d8" providerId="LiveId" clId="{18D8C468-00F3-4A16-A53D-BC6912E21C70}" dt="2021-05-26T06:52:03.828" v="825" actId="478"/>
          <ac:spMkLst>
            <pc:docMk/>
            <pc:sldMk cId="2066733018" sldId="293"/>
            <ac:spMk id="547" creationId="{00000000-0000-0000-0000-000000000000}"/>
          </ac:spMkLst>
        </pc:spChg>
        <pc:spChg chg="del">
          <ac:chgData name="Wong" userId="44c7a87fc51416d8" providerId="LiveId" clId="{18D8C468-00F3-4A16-A53D-BC6912E21C70}" dt="2021-05-26T06:52:03.828" v="825" actId="478"/>
          <ac:spMkLst>
            <pc:docMk/>
            <pc:sldMk cId="2066733018" sldId="293"/>
            <ac:spMk id="548" creationId="{00000000-0000-0000-0000-000000000000}"/>
          </ac:spMkLst>
        </pc:spChg>
        <pc:spChg chg="del">
          <ac:chgData name="Wong" userId="44c7a87fc51416d8" providerId="LiveId" clId="{18D8C468-00F3-4A16-A53D-BC6912E21C70}" dt="2021-05-26T06:52:03.828" v="825" actId="478"/>
          <ac:spMkLst>
            <pc:docMk/>
            <pc:sldMk cId="2066733018" sldId="293"/>
            <ac:spMk id="549" creationId="{00000000-0000-0000-0000-000000000000}"/>
          </ac:spMkLst>
        </pc:spChg>
        <pc:spChg chg="del">
          <ac:chgData name="Wong" userId="44c7a87fc51416d8" providerId="LiveId" clId="{18D8C468-00F3-4A16-A53D-BC6912E21C70}" dt="2021-05-26T06:52:03.828" v="825" actId="478"/>
          <ac:spMkLst>
            <pc:docMk/>
            <pc:sldMk cId="2066733018" sldId="293"/>
            <ac:spMk id="550" creationId="{00000000-0000-0000-0000-000000000000}"/>
          </ac:spMkLst>
        </pc:spChg>
        <pc:spChg chg="del">
          <ac:chgData name="Wong" userId="44c7a87fc51416d8" providerId="LiveId" clId="{18D8C468-00F3-4A16-A53D-BC6912E21C70}" dt="2021-05-26T06:52:03.828" v="825" actId="478"/>
          <ac:spMkLst>
            <pc:docMk/>
            <pc:sldMk cId="2066733018" sldId="293"/>
            <ac:spMk id="551" creationId="{00000000-0000-0000-0000-000000000000}"/>
          </ac:spMkLst>
        </pc:spChg>
        <pc:spChg chg="del">
          <ac:chgData name="Wong" userId="44c7a87fc51416d8" providerId="LiveId" clId="{18D8C468-00F3-4A16-A53D-BC6912E21C70}" dt="2021-05-26T06:52:03.828" v="825" actId="478"/>
          <ac:spMkLst>
            <pc:docMk/>
            <pc:sldMk cId="2066733018" sldId="293"/>
            <ac:spMk id="552" creationId="{00000000-0000-0000-0000-000000000000}"/>
          </ac:spMkLst>
        </pc:spChg>
        <pc:spChg chg="del">
          <ac:chgData name="Wong" userId="44c7a87fc51416d8" providerId="LiveId" clId="{18D8C468-00F3-4A16-A53D-BC6912E21C70}" dt="2021-05-26T06:52:03.828" v="825" actId="478"/>
          <ac:spMkLst>
            <pc:docMk/>
            <pc:sldMk cId="2066733018" sldId="293"/>
            <ac:spMk id="553" creationId="{00000000-0000-0000-0000-000000000000}"/>
          </ac:spMkLst>
        </pc:spChg>
        <pc:spChg chg="del">
          <ac:chgData name="Wong" userId="44c7a87fc51416d8" providerId="LiveId" clId="{18D8C468-00F3-4A16-A53D-BC6912E21C70}" dt="2021-05-26T06:52:03.828" v="825" actId="478"/>
          <ac:spMkLst>
            <pc:docMk/>
            <pc:sldMk cId="2066733018" sldId="293"/>
            <ac:spMk id="554" creationId="{00000000-0000-0000-0000-000000000000}"/>
          </ac:spMkLst>
        </pc:spChg>
        <pc:spChg chg="del">
          <ac:chgData name="Wong" userId="44c7a87fc51416d8" providerId="LiveId" clId="{18D8C468-00F3-4A16-A53D-BC6912E21C70}" dt="2021-05-26T06:52:03.828" v="825" actId="478"/>
          <ac:spMkLst>
            <pc:docMk/>
            <pc:sldMk cId="2066733018" sldId="293"/>
            <ac:spMk id="555" creationId="{00000000-0000-0000-0000-000000000000}"/>
          </ac:spMkLst>
        </pc:spChg>
        <pc:spChg chg="del">
          <ac:chgData name="Wong" userId="44c7a87fc51416d8" providerId="LiveId" clId="{18D8C468-00F3-4A16-A53D-BC6912E21C70}" dt="2021-05-26T06:52:03.828" v="825" actId="478"/>
          <ac:spMkLst>
            <pc:docMk/>
            <pc:sldMk cId="2066733018" sldId="293"/>
            <ac:spMk id="556" creationId="{00000000-0000-0000-0000-000000000000}"/>
          </ac:spMkLst>
        </pc:spChg>
        <pc:spChg chg="del">
          <ac:chgData name="Wong" userId="44c7a87fc51416d8" providerId="LiveId" clId="{18D8C468-00F3-4A16-A53D-BC6912E21C70}" dt="2021-05-26T06:52:03.828" v="825" actId="478"/>
          <ac:spMkLst>
            <pc:docMk/>
            <pc:sldMk cId="2066733018" sldId="293"/>
            <ac:spMk id="557" creationId="{00000000-0000-0000-0000-000000000000}"/>
          </ac:spMkLst>
        </pc:spChg>
        <pc:spChg chg="del">
          <ac:chgData name="Wong" userId="44c7a87fc51416d8" providerId="LiveId" clId="{18D8C468-00F3-4A16-A53D-BC6912E21C70}" dt="2021-05-26T06:52:03.828" v="825" actId="478"/>
          <ac:spMkLst>
            <pc:docMk/>
            <pc:sldMk cId="2066733018" sldId="293"/>
            <ac:spMk id="558" creationId="{00000000-0000-0000-0000-000000000000}"/>
          </ac:spMkLst>
        </pc:spChg>
        <pc:spChg chg="del">
          <ac:chgData name="Wong" userId="44c7a87fc51416d8" providerId="LiveId" clId="{18D8C468-00F3-4A16-A53D-BC6912E21C70}" dt="2021-05-26T06:52:03.828" v="825" actId="478"/>
          <ac:spMkLst>
            <pc:docMk/>
            <pc:sldMk cId="2066733018" sldId="293"/>
            <ac:spMk id="559" creationId="{00000000-0000-0000-0000-000000000000}"/>
          </ac:spMkLst>
        </pc:spChg>
        <pc:spChg chg="del">
          <ac:chgData name="Wong" userId="44c7a87fc51416d8" providerId="LiveId" clId="{18D8C468-00F3-4A16-A53D-BC6912E21C70}" dt="2021-05-26T06:52:03.828" v="825" actId="478"/>
          <ac:spMkLst>
            <pc:docMk/>
            <pc:sldMk cId="2066733018" sldId="293"/>
            <ac:spMk id="560" creationId="{00000000-0000-0000-0000-000000000000}"/>
          </ac:spMkLst>
        </pc:spChg>
        <pc:spChg chg="del">
          <ac:chgData name="Wong" userId="44c7a87fc51416d8" providerId="LiveId" clId="{18D8C468-00F3-4A16-A53D-BC6912E21C70}" dt="2021-05-26T06:52:03.828" v="825" actId="478"/>
          <ac:spMkLst>
            <pc:docMk/>
            <pc:sldMk cId="2066733018" sldId="293"/>
            <ac:spMk id="561" creationId="{00000000-0000-0000-0000-000000000000}"/>
          </ac:spMkLst>
        </pc:spChg>
        <pc:spChg chg="del">
          <ac:chgData name="Wong" userId="44c7a87fc51416d8" providerId="LiveId" clId="{18D8C468-00F3-4A16-A53D-BC6912E21C70}" dt="2021-05-26T06:52:03.828" v="825" actId="478"/>
          <ac:spMkLst>
            <pc:docMk/>
            <pc:sldMk cId="2066733018" sldId="293"/>
            <ac:spMk id="562" creationId="{00000000-0000-0000-0000-000000000000}"/>
          </ac:spMkLst>
        </pc:spChg>
        <pc:spChg chg="del">
          <ac:chgData name="Wong" userId="44c7a87fc51416d8" providerId="LiveId" clId="{18D8C468-00F3-4A16-A53D-BC6912E21C70}" dt="2021-05-26T06:52:03.828" v="825" actId="478"/>
          <ac:spMkLst>
            <pc:docMk/>
            <pc:sldMk cId="2066733018" sldId="293"/>
            <ac:spMk id="563" creationId="{00000000-0000-0000-0000-000000000000}"/>
          </ac:spMkLst>
        </pc:spChg>
        <pc:spChg chg="del">
          <ac:chgData name="Wong" userId="44c7a87fc51416d8" providerId="LiveId" clId="{18D8C468-00F3-4A16-A53D-BC6912E21C70}" dt="2021-05-26T06:52:03.828" v="825" actId="478"/>
          <ac:spMkLst>
            <pc:docMk/>
            <pc:sldMk cId="2066733018" sldId="293"/>
            <ac:spMk id="564" creationId="{00000000-0000-0000-0000-000000000000}"/>
          </ac:spMkLst>
        </pc:spChg>
        <pc:spChg chg="del">
          <ac:chgData name="Wong" userId="44c7a87fc51416d8" providerId="LiveId" clId="{18D8C468-00F3-4A16-A53D-BC6912E21C70}" dt="2021-05-26T06:52:03.828" v="825" actId="478"/>
          <ac:spMkLst>
            <pc:docMk/>
            <pc:sldMk cId="2066733018" sldId="293"/>
            <ac:spMk id="565" creationId="{00000000-0000-0000-0000-000000000000}"/>
          </ac:spMkLst>
        </pc:spChg>
        <pc:spChg chg="del">
          <ac:chgData name="Wong" userId="44c7a87fc51416d8" providerId="LiveId" clId="{18D8C468-00F3-4A16-A53D-BC6912E21C70}" dt="2021-05-26T06:52:03.828" v="825" actId="478"/>
          <ac:spMkLst>
            <pc:docMk/>
            <pc:sldMk cId="2066733018" sldId="293"/>
            <ac:spMk id="566" creationId="{00000000-0000-0000-0000-000000000000}"/>
          </ac:spMkLst>
        </pc:spChg>
        <pc:spChg chg="del">
          <ac:chgData name="Wong" userId="44c7a87fc51416d8" providerId="LiveId" clId="{18D8C468-00F3-4A16-A53D-BC6912E21C70}" dt="2021-05-26T06:52:03.828" v="825" actId="478"/>
          <ac:spMkLst>
            <pc:docMk/>
            <pc:sldMk cId="2066733018" sldId="293"/>
            <ac:spMk id="567" creationId="{00000000-0000-0000-0000-000000000000}"/>
          </ac:spMkLst>
        </pc:spChg>
        <pc:spChg chg="del">
          <ac:chgData name="Wong" userId="44c7a87fc51416d8" providerId="LiveId" clId="{18D8C468-00F3-4A16-A53D-BC6912E21C70}" dt="2021-05-26T06:52:03.828" v="825" actId="478"/>
          <ac:spMkLst>
            <pc:docMk/>
            <pc:sldMk cId="2066733018" sldId="293"/>
            <ac:spMk id="568" creationId="{00000000-0000-0000-0000-000000000000}"/>
          </ac:spMkLst>
        </pc:spChg>
        <pc:spChg chg="del">
          <ac:chgData name="Wong" userId="44c7a87fc51416d8" providerId="LiveId" clId="{18D8C468-00F3-4A16-A53D-BC6912E21C70}" dt="2021-05-26T06:52:03.828" v="825" actId="478"/>
          <ac:spMkLst>
            <pc:docMk/>
            <pc:sldMk cId="2066733018" sldId="293"/>
            <ac:spMk id="569" creationId="{00000000-0000-0000-0000-000000000000}"/>
          </ac:spMkLst>
        </pc:spChg>
        <pc:spChg chg="del">
          <ac:chgData name="Wong" userId="44c7a87fc51416d8" providerId="LiveId" clId="{18D8C468-00F3-4A16-A53D-BC6912E21C70}" dt="2021-05-26T06:52:03.828" v="825" actId="478"/>
          <ac:spMkLst>
            <pc:docMk/>
            <pc:sldMk cId="2066733018" sldId="293"/>
            <ac:spMk id="570" creationId="{00000000-0000-0000-0000-000000000000}"/>
          </ac:spMkLst>
        </pc:spChg>
        <pc:spChg chg="del">
          <ac:chgData name="Wong" userId="44c7a87fc51416d8" providerId="LiveId" clId="{18D8C468-00F3-4A16-A53D-BC6912E21C70}" dt="2021-05-26T06:52:03.828" v="825" actId="478"/>
          <ac:spMkLst>
            <pc:docMk/>
            <pc:sldMk cId="2066733018" sldId="293"/>
            <ac:spMk id="571" creationId="{00000000-0000-0000-0000-000000000000}"/>
          </ac:spMkLst>
        </pc:spChg>
        <pc:spChg chg="del">
          <ac:chgData name="Wong" userId="44c7a87fc51416d8" providerId="LiveId" clId="{18D8C468-00F3-4A16-A53D-BC6912E21C70}" dt="2021-05-26T06:52:03.828" v="825" actId="478"/>
          <ac:spMkLst>
            <pc:docMk/>
            <pc:sldMk cId="2066733018" sldId="293"/>
            <ac:spMk id="572" creationId="{00000000-0000-0000-0000-000000000000}"/>
          </ac:spMkLst>
        </pc:spChg>
        <pc:spChg chg="del">
          <ac:chgData name="Wong" userId="44c7a87fc51416d8" providerId="LiveId" clId="{18D8C468-00F3-4A16-A53D-BC6912E21C70}" dt="2021-05-26T06:52:03.828" v="825" actId="478"/>
          <ac:spMkLst>
            <pc:docMk/>
            <pc:sldMk cId="2066733018" sldId="293"/>
            <ac:spMk id="573" creationId="{00000000-0000-0000-0000-000000000000}"/>
          </ac:spMkLst>
        </pc:spChg>
        <pc:spChg chg="del">
          <ac:chgData name="Wong" userId="44c7a87fc51416d8" providerId="LiveId" clId="{18D8C468-00F3-4A16-A53D-BC6912E21C70}" dt="2021-05-26T06:52:03.828" v="825" actId="478"/>
          <ac:spMkLst>
            <pc:docMk/>
            <pc:sldMk cId="2066733018" sldId="293"/>
            <ac:spMk id="574" creationId="{00000000-0000-0000-0000-000000000000}"/>
          </ac:spMkLst>
        </pc:spChg>
        <pc:spChg chg="del">
          <ac:chgData name="Wong" userId="44c7a87fc51416d8" providerId="LiveId" clId="{18D8C468-00F3-4A16-A53D-BC6912E21C70}" dt="2021-05-26T06:52:03.828" v="825" actId="478"/>
          <ac:spMkLst>
            <pc:docMk/>
            <pc:sldMk cId="2066733018" sldId="293"/>
            <ac:spMk id="575" creationId="{00000000-0000-0000-0000-000000000000}"/>
          </ac:spMkLst>
        </pc:spChg>
        <pc:spChg chg="del">
          <ac:chgData name="Wong" userId="44c7a87fc51416d8" providerId="LiveId" clId="{18D8C468-00F3-4A16-A53D-BC6912E21C70}" dt="2021-05-26T06:52:03.828" v="825" actId="478"/>
          <ac:spMkLst>
            <pc:docMk/>
            <pc:sldMk cId="2066733018" sldId="293"/>
            <ac:spMk id="576" creationId="{00000000-0000-0000-0000-000000000000}"/>
          </ac:spMkLst>
        </pc:spChg>
        <pc:spChg chg="del">
          <ac:chgData name="Wong" userId="44c7a87fc51416d8" providerId="LiveId" clId="{18D8C468-00F3-4A16-A53D-BC6912E21C70}" dt="2021-05-26T06:52:03.828" v="825" actId="478"/>
          <ac:spMkLst>
            <pc:docMk/>
            <pc:sldMk cId="2066733018" sldId="293"/>
            <ac:spMk id="577" creationId="{00000000-0000-0000-0000-000000000000}"/>
          </ac:spMkLst>
        </pc:spChg>
        <pc:spChg chg="del">
          <ac:chgData name="Wong" userId="44c7a87fc51416d8" providerId="LiveId" clId="{18D8C468-00F3-4A16-A53D-BC6912E21C70}" dt="2021-05-26T06:52:03.828" v="825" actId="478"/>
          <ac:spMkLst>
            <pc:docMk/>
            <pc:sldMk cId="2066733018" sldId="293"/>
            <ac:spMk id="578" creationId="{00000000-0000-0000-0000-000000000000}"/>
          </ac:spMkLst>
        </pc:spChg>
        <pc:spChg chg="del">
          <ac:chgData name="Wong" userId="44c7a87fc51416d8" providerId="LiveId" clId="{18D8C468-00F3-4A16-A53D-BC6912E21C70}" dt="2021-05-26T06:52:03.828" v="825" actId="478"/>
          <ac:spMkLst>
            <pc:docMk/>
            <pc:sldMk cId="2066733018" sldId="293"/>
            <ac:spMk id="579" creationId="{00000000-0000-0000-0000-000000000000}"/>
          </ac:spMkLst>
        </pc:spChg>
        <pc:spChg chg="del">
          <ac:chgData name="Wong" userId="44c7a87fc51416d8" providerId="LiveId" clId="{18D8C468-00F3-4A16-A53D-BC6912E21C70}" dt="2021-05-26T06:52:03.828" v="825" actId="478"/>
          <ac:spMkLst>
            <pc:docMk/>
            <pc:sldMk cId="2066733018" sldId="293"/>
            <ac:spMk id="580" creationId="{00000000-0000-0000-0000-000000000000}"/>
          </ac:spMkLst>
        </pc:spChg>
        <pc:spChg chg="del">
          <ac:chgData name="Wong" userId="44c7a87fc51416d8" providerId="LiveId" clId="{18D8C468-00F3-4A16-A53D-BC6912E21C70}" dt="2021-05-26T06:52:03.828" v="825" actId="478"/>
          <ac:spMkLst>
            <pc:docMk/>
            <pc:sldMk cId="2066733018" sldId="293"/>
            <ac:spMk id="581" creationId="{00000000-0000-0000-0000-000000000000}"/>
          </ac:spMkLst>
        </pc:spChg>
        <pc:spChg chg="del">
          <ac:chgData name="Wong" userId="44c7a87fc51416d8" providerId="LiveId" clId="{18D8C468-00F3-4A16-A53D-BC6912E21C70}" dt="2021-05-26T06:52:03.828" v="825" actId="478"/>
          <ac:spMkLst>
            <pc:docMk/>
            <pc:sldMk cId="2066733018" sldId="293"/>
            <ac:spMk id="582" creationId="{00000000-0000-0000-0000-000000000000}"/>
          </ac:spMkLst>
        </pc:spChg>
        <pc:spChg chg="del">
          <ac:chgData name="Wong" userId="44c7a87fc51416d8" providerId="LiveId" clId="{18D8C468-00F3-4A16-A53D-BC6912E21C70}" dt="2021-05-26T06:52:03.828" v="825" actId="478"/>
          <ac:spMkLst>
            <pc:docMk/>
            <pc:sldMk cId="2066733018" sldId="293"/>
            <ac:spMk id="583" creationId="{00000000-0000-0000-0000-000000000000}"/>
          </ac:spMkLst>
        </pc:spChg>
        <pc:spChg chg="del">
          <ac:chgData name="Wong" userId="44c7a87fc51416d8" providerId="LiveId" clId="{18D8C468-00F3-4A16-A53D-BC6912E21C70}" dt="2021-05-26T06:52:03.828" v="825" actId="478"/>
          <ac:spMkLst>
            <pc:docMk/>
            <pc:sldMk cId="2066733018" sldId="293"/>
            <ac:spMk id="584" creationId="{00000000-0000-0000-0000-000000000000}"/>
          </ac:spMkLst>
        </pc:spChg>
        <pc:spChg chg="del">
          <ac:chgData name="Wong" userId="44c7a87fc51416d8" providerId="LiveId" clId="{18D8C468-00F3-4A16-A53D-BC6912E21C70}" dt="2021-05-26T06:52:03.828" v="825" actId="478"/>
          <ac:spMkLst>
            <pc:docMk/>
            <pc:sldMk cId="2066733018" sldId="293"/>
            <ac:spMk id="585" creationId="{00000000-0000-0000-0000-000000000000}"/>
          </ac:spMkLst>
        </pc:spChg>
        <pc:spChg chg="del">
          <ac:chgData name="Wong" userId="44c7a87fc51416d8" providerId="LiveId" clId="{18D8C468-00F3-4A16-A53D-BC6912E21C70}" dt="2021-05-26T06:52:03.828" v="825" actId="478"/>
          <ac:spMkLst>
            <pc:docMk/>
            <pc:sldMk cId="2066733018" sldId="293"/>
            <ac:spMk id="586" creationId="{00000000-0000-0000-0000-000000000000}"/>
          </ac:spMkLst>
        </pc:spChg>
        <pc:spChg chg="del">
          <ac:chgData name="Wong" userId="44c7a87fc51416d8" providerId="LiveId" clId="{18D8C468-00F3-4A16-A53D-BC6912E21C70}" dt="2021-05-26T06:52:03.828" v="825" actId="478"/>
          <ac:spMkLst>
            <pc:docMk/>
            <pc:sldMk cId="2066733018" sldId="293"/>
            <ac:spMk id="587" creationId="{00000000-0000-0000-0000-000000000000}"/>
          </ac:spMkLst>
        </pc:spChg>
        <pc:spChg chg="del">
          <ac:chgData name="Wong" userId="44c7a87fc51416d8" providerId="LiveId" clId="{18D8C468-00F3-4A16-A53D-BC6912E21C70}" dt="2021-05-26T06:52:03.828" v="825" actId="478"/>
          <ac:spMkLst>
            <pc:docMk/>
            <pc:sldMk cId="2066733018" sldId="293"/>
            <ac:spMk id="588" creationId="{00000000-0000-0000-0000-000000000000}"/>
          </ac:spMkLst>
        </pc:spChg>
        <pc:spChg chg="del">
          <ac:chgData name="Wong" userId="44c7a87fc51416d8" providerId="LiveId" clId="{18D8C468-00F3-4A16-A53D-BC6912E21C70}" dt="2021-05-26T06:52:03.828" v="825" actId="478"/>
          <ac:spMkLst>
            <pc:docMk/>
            <pc:sldMk cId="2066733018" sldId="293"/>
            <ac:spMk id="589" creationId="{00000000-0000-0000-0000-000000000000}"/>
          </ac:spMkLst>
        </pc:spChg>
        <pc:spChg chg="del">
          <ac:chgData name="Wong" userId="44c7a87fc51416d8" providerId="LiveId" clId="{18D8C468-00F3-4A16-A53D-BC6912E21C70}" dt="2021-05-26T06:52:03.828" v="825" actId="478"/>
          <ac:spMkLst>
            <pc:docMk/>
            <pc:sldMk cId="2066733018" sldId="293"/>
            <ac:spMk id="590" creationId="{00000000-0000-0000-0000-000000000000}"/>
          </ac:spMkLst>
        </pc:spChg>
        <pc:spChg chg="del">
          <ac:chgData name="Wong" userId="44c7a87fc51416d8" providerId="LiveId" clId="{18D8C468-00F3-4A16-A53D-BC6912E21C70}" dt="2021-05-26T06:52:03.828" v="825" actId="478"/>
          <ac:spMkLst>
            <pc:docMk/>
            <pc:sldMk cId="2066733018" sldId="293"/>
            <ac:spMk id="591" creationId="{00000000-0000-0000-0000-000000000000}"/>
          </ac:spMkLst>
        </pc:spChg>
        <pc:spChg chg="del">
          <ac:chgData name="Wong" userId="44c7a87fc51416d8" providerId="LiveId" clId="{18D8C468-00F3-4A16-A53D-BC6912E21C70}" dt="2021-05-26T06:52:03.828" v="825" actId="478"/>
          <ac:spMkLst>
            <pc:docMk/>
            <pc:sldMk cId="2066733018" sldId="293"/>
            <ac:spMk id="592" creationId="{00000000-0000-0000-0000-000000000000}"/>
          </ac:spMkLst>
        </pc:spChg>
        <pc:spChg chg="del">
          <ac:chgData name="Wong" userId="44c7a87fc51416d8" providerId="LiveId" clId="{18D8C468-00F3-4A16-A53D-BC6912E21C70}" dt="2021-05-26T06:52:03.828" v="825" actId="478"/>
          <ac:spMkLst>
            <pc:docMk/>
            <pc:sldMk cId="2066733018" sldId="293"/>
            <ac:spMk id="593" creationId="{00000000-0000-0000-0000-000000000000}"/>
          </ac:spMkLst>
        </pc:spChg>
        <pc:spChg chg="del">
          <ac:chgData name="Wong" userId="44c7a87fc51416d8" providerId="LiveId" clId="{18D8C468-00F3-4A16-A53D-BC6912E21C70}" dt="2021-05-26T06:52:03.828" v="825" actId="478"/>
          <ac:spMkLst>
            <pc:docMk/>
            <pc:sldMk cId="2066733018" sldId="293"/>
            <ac:spMk id="594" creationId="{00000000-0000-0000-0000-000000000000}"/>
          </ac:spMkLst>
        </pc:spChg>
        <pc:spChg chg="del">
          <ac:chgData name="Wong" userId="44c7a87fc51416d8" providerId="LiveId" clId="{18D8C468-00F3-4A16-A53D-BC6912E21C70}" dt="2021-05-26T06:52:03.828" v="825" actId="478"/>
          <ac:spMkLst>
            <pc:docMk/>
            <pc:sldMk cId="2066733018" sldId="293"/>
            <ac:spMk id="595" creationId="{00000000-0000-0000-0000-000000000000}"/>
          </ac:spMkLst>
        </pc:spChg>
        <pc:spChg chg="del">
          <ac:chgData name="Wong" userId="44c7a87fc51416d8" providerId="LiveId" clId="{18D8C468-00F3-4A16-A53D-BC6912E21C70}" dt="2021-05-26T06:52:03.828" v="825" actId="478"/>
          <ac:spMkLst>
            <pc:docMk/>
            <pc:sldMk cId="2066733018" sldId="293"/>
            <ac:spMk id="596" creationId="{00000000-0000-0000-0000-000000000000}"/>
          </ac:spMkLst>
        </pc:spChg>
        <pc:spChg chg="del">
          <ac:chgData name="Wong" userId="44c7a87fc51416d8" providerId="LiveId" clId="{18D8C468-00F3-4A16-A53D-BC6912E21C70}" dt="2021-05-26T06:52:03.828" v="825" actId="478"/>
          <ac:spMkLst>
            <pc:docMk/>
            <pc:sldMk cId="2066733018" sldId="293"/>
            <ac:spMk id="597" creationId="{00000000-0000-0000-0000-000000000000}"/>
          </ac:spMkLst>
        </pc:spChg>
        <pc:spChg chg="del">
          <ac:chgData name="Wong" userId="44c7a87fc51416d8" providerId="LiveId" clId="{18D8C468-00F3-4A16-A53D-BC6912E21C70}" dt="2021-05-26T06:52:03.828" v="825" actId="478"/>
          <ac:spMkLst>
            <pc:docMk/>
            <pc:sldMk cId="2066733018" sldId="293"/>
            <ac:spMk id="598" creationId="{00000000-0000-0000-0000-000000000000}"/>
          </ac:spMkLst>
        </pc:spChg>
        <pc:spChg chg="del">
          <ac:chgData name="Wong" userId="44c7a87fc51416d8" providerId="LiveId" clId="{18D8C468-00F3-4A16-A53D-BC6912E21C70}" dt="2021-05-26T06:52:03.828" v="825" actId="478"/>
          <ac:spMkLst>
            <pc:docMk/>
            <pc:sldMk cId="2066733018" sldId="293"/>
            <ac:spMk id="599" creationId="{00000000-0000-0000-0000-000000000000}"/>
          </ac:spMkLst>
        </pc:spChg>
        <pc:spChg chg="del">
          <ac:chgData name="Wong" userId="44c7a87fc51416d8" providerId="LiveId" clId="{18D8C468-00F3-4A16-A53D-BC6912E21C70}" dt="2021-05-26T06:52:03.828" v="825" actId="478"/>
          <ac:spMkLst>
            <pc:docMk/>
            <pc:sldMk cId="2066733018" sldId="293"/>
            <ac:spMk id="600" creationId="{00000000-0000-0000-0000-000000000000}"/>
          </ac:spMkLst>
        </pc:spChg>
        <pc:spChg chg="del">
          <ac:chgData name="Wong" userId="44c7a87fc51416d8" providerId="LiveId" clId="{18D8C468-00F3-4A16-A53D-BC6912E21C70}" dt="2021-05-26T06:52:03.828" v="825" actId="478"/>
          <ac:spMkLst>
            <pc:docMk/>
            <pc:sldMk cId="2066733018" sldId="293"/>
            <ac:spMk id="601" creationId="{00000000-0000-0000-0000-000000000000}"/>
          </ac:spMkLst>
        </pc:spChg>
        <pc:spChg chg="del">
          <ac:chgData name="Wong" userId="44c7a87fc51416d8" providerId="LiveId" clId="{18D8C468-00F3-4A16-A53D-BC6912E21C70}" dt="2021-05-26T06:52:03.828" v="825" actId="478"/>
          <ac:spMkLst>
            <pc:docMk/>
            <pc:sldMk cId="2066733018" sldId="293"/>
            <ac:spMk id="602" creationId="{00000000-0000-0000-0000-000000000000}"/>
          </ac:spMkLst>
        </pc:spChg>
        <pc:spChg chg="del">
          <ac:chgData name="Wong" userId="44c7a87fc51416d8" providerId="LiveId" clId="{18D8C468-00F3-4A16-A53D-BC6912E21C70}" dt="2021-05-26T06:52:03.828" v="825" actId="478"/>
          <ac:spMkLst>
            <pc:docMk/>
            <pc:sldMk cId="2066733018" sldId="293"/>
            <ac:spMk id="603" creationId="{00000000-0000-0000-0000-000000000000}"/>
          </ac:spMkLst>
        </pc:spChg>
        <pc:spChg chg="del">
          <ac:chgData name="Wong" userId="44c7a87fc51416d8" providerId="LiveId" clId="{18D8C468-00F3-4A16-A53D-BC6912E21C70}" dt="2021-05-26T06:52:03.828" v="825" actId="478"/>
          <ac:spMkLst>
            <pc:docMk/>
            <pc:sldMk cId="2066733018" sldId="293"/>
            <ac:spMk id="604" creationId="{00000000-0000-0000-0000-000000000000}"/>
          </ac:spMkLst>
        </pc:spChg>
        <pc:spChg chg="del">
          <ac:chgData name="Wong" userId="44c7a87fc51416d8" providerId="LiveId" clId="{18D8C468-00F3-4A16-A53D-BC6912E21C70}" dt="2021-05-26T06:52:03.828" v="825" actId="478"/>
          <ac:spMkLst>
            <pc:docMk/>
            <pc:sldMk cId="2066733018" sldId="293"/>
            <ac:spMk id="605" creationId="{00000000-0000-0000-0000-000000000000}"/>
          </ac:spMkLst>
        </pc:spChg>
        <pc:spChg chg="del">
          <ac:chgData name="Wong" userId="44c7a87fc51416d8" providerId="LiveId" clId="{18D8C468-00F3-4A16-A53D-BC6912E21C70}" dt="2021-05-26T06:52:03.828" v="825" actId="478"/>
          <ac:spMkLst>
            <pc:docMk/>
            <pc:sldMk cId="2066733018" sldId="293"/>
            <ac:spMk id="606" creationId="{00000000-0000-0000-0000-000000000000}"/>
          </ac:spMkLst>
        </pc:spChg>
        <pc:spChg chg="del">
          <ac:chgData name="Wong" userId="44c7a87fc51416d8" providerId="LiveId" clId="{18D8C468-00F3-4A16-A53D-BC6912E21C70}" dt="2021-05-26T06:52:03.828" v="825" actId="478"/>
          <ac:spMkLst>
            <pc:docMk/>
            <pc:sldMk cId="2066733018" sldId="293"/>
            <ac:spMk id="607" creationId="{00000000-0000-0000-0000-000000000000}"/>
          </ac:spMkLst>
        </pc:spChg>
        <pc:spChg chg="del">
          <ac:chgData name="Wong" userId="44c7a87fc51416d8" providerId="LiveId" clId="{18D8C468-00F3-4A16-A53D-BC6912E21C70}" dt="2021-05-26T06:52:03.828" v="825" actId="478"/>
          <ac:spMkLst>
            <pc:docMk/>
            <pc:sldMk cId="2066733018" sldId="293"/>
            <ac:spMk id="608" creationId="{00000000-0000-0000-0000-000000000000}"/>
          </ac:spMkLst>
        </pc:spChg>
        <pc:spChg chg="del">
          <ac:chgData name="Wong" userId="44c7a87fc51416d8" providerId="LiveId" clId="{18D8C468-00F3-4A16-A53D-BC6912E21C70}" dt="2021-05-26T06:52:03.828" v="825" actId="478"/>
          <ac:spMkLst>
            <pc:docMk/>
            <pc:sldMk cId="2066733018" sldId="293"/>
            <ac:spMk id="609" creationId="{00000000-0000-0000-0000-000000000000}"/>
          </ac:spMkLst>
        </pc:spChg>
        <pc:spChg chg="del">
          <ac:chgData name="Wong" userId="44c7a87fc51416d8" providerId="LiveId" clId="{18D8C468-00F3-4A16-A53D-BC6912E21C70}" dt="2021-05-26T06:52:03.828" v="825" actId="478"/>
          <ac:spMkLst>
            <pc:docMk/>
            <pc:sldMk cId="2066733018" sldId="293"/>
            <ac:spMk id="610" creationId="{00000000-0000-0000-0000-000000000000}"/>
          </ac:spMkLst>
        </pc:spChg>
        <pc:spChg chg="del">
          <ac:chgData name="Wong" userId="44c7a87fc51416d8" providerId="LiveId" clId="{18D8C468-00F3-4A16-A53D-BC6912E21C70}" dt="2021-05-26T06:52:03.828" v="825" actId="478"/>
          <ac:spMkLst>
            <pc:docMk/>
            <pc:sldMk cId="2066733018" sldId="293"/>
            <ac:spMk id="611" creationId="{00000000-0000-0000-0000-000000000000}"/>
          </ac:spMkLst>
        </pc:spChg>
        <pc:spChg chg="del">
          <ac:chgData name="Wong" userId="44c7a87fc51416d8" providerId="LiveId" clId="{18D8C468-00F3-4A16-A53D-BC6912E21C70}" dt="2021-05-26T06:52:03.828" v="825" actId="478"/>
          <ac:spMkLst>
            <pc:docMk/>
            <pc:sldMk cId="2066733018" sldId="293"/>
            <ac:spMk id="612" creationId="{00000000-0000-0000-0000-000000000000}"/>
          </ac:spMkLst>
        </pc:spChg>
        <pc:spChg chg="del">
          <ac:chgData name="Wong" userId="44c7a87fc51416d8" providerId="LiveId" clId="{18D8C468-00F3-4A16-A53D-BC6912E21C70}" dt="2021-05-26T06:52:03.828" v="825" actId="478"/>
          <ac:spMkLst>
            <pc:docMk/>
            <pc:sldMk cId="2066733018" sldId="293"/>
            <ac:spMk id="613" creationId="{00000000-0000-0000-0000-000000000000}"/>
          </ac:spMkLst>
        </pc:spChg>
        <pc:spChg chg="del">
          <ac:chgData name="Wong" userId="44c7a87fc51416d8" providerId="LiveId" clId="{18D8C468-00F3-4A16-A53D-BC6912E21C70}" dt="2021-05-26T06:52:03.828" v="825" actId="478"/>
          <ac:spMkLst>
            <pc:docMk/>
            <pc:sldMk cId="2066733018" sldId="293"/>
            <ac:spMk id="614" creationId="{00000000-0000-0000-0000-000000000000}"/>
          </ac:spMkLst>
        </pc:spChg>
        <pc:spChg chg="del">
          <ac:chgData name="Wong" userId="44c7a87fc51416d8" providerId="LiveId" clId="{18D8C468-00F3-4A16-A53D-BC6912E21C70}" dt="2021-05-26T06:52:03.828" v="825" actId="478"/>
          <ac:spMkLst>
            <pc:docMk/>
            <pc:sldMk cId="2066733018" sldId="293"/>
            <ac:spMk id="615" creationId="{00000000-0000-0000-0000-000000000000}"/>
          </ac:spMkLst>
        </pc:spChg>
        <pc:spChg chg="del">
          <ac:chgData name="Wong" userId="44c7a87fc51416d8" providerId="LiveId" clId="{18D8C468-00F3-4A16-A53D-BC6912E21C70}" dt="2021-05-26T06:52:03.828" v="825" actId="478"/>
          <ac:spMkLst>
            <pc:docMk/>
            <pc:sldMk cId="2066733018" sldId="293"/>
            <ac:spMk id="616" creationId="{00000000-0000-0000-0000-000000000000}"/>
          </ac:spMkLst>
        </pc:spChg>
        <pc:spChg chg="del">
          <ac:chgData name="Wong" userId="44c7a87fc51416d8" providerId="LiveId" clId="{18D8C468-00F3-4A16-A53D-BC6912E21C70}" dt="2021-05-26T06:52:03.828" v="825" actId="478"/>
          <ac:spMkLst>
            <pc:docMk/>
            <pc:sldMk cId="2066733018" sldId="293"/>
            <ac:spMk id="617" creationId="{00000000-0000-0000-0000-000000000000}"/>
          </ac:spMkLst>
        </pc:spChg>
        <pc:spChg chg="del">
          <ac:chgData name="Wong" userId="44c7a87fc51416d8" providerId="LiveId" clId="{18D8C468-00F3-4A16-A53D-BC6912E21C70}" dt="2021-05-26T06:52:03.828" v="825" actId="478"/>
          <ac:spMkLst>
            <pc:docMk/>
            <pc:sldMk cId="2066733018" sldId="293"/>
            <ac:spMk id="618" creationId="{00000000-0000-0000-0000-000000000000}"/>
          </ac:spMkLst>
        </pc:spChg>
        <pc:spChg chg="del">
          <ac:chgData name="Wong" userId="44c7a87fc51416d8" providerId="LiveId" clId="{18D8C468-00F3-4A16-A53D-BC6912E21C70}" dt="2021-05-26T06:52:03.828" v="825" actId="478"/>
          <ac:spMkLst>
            <pc:docMk/>
            <pc:sldMk cId="2066733018" sldId="293"/>
            <ac:spMk id="619" creationId="{00000000-0000-0000-0000-000000000000}"/>
          </ac:spMkLst>
        </pc:spChg>
        <pc:spChg chg="del">
          <ac:chgData name="Wong" userId="44c7a87fc51416d8" providerId="LiveId" clId="{18D8C468-00F3-4A16-A53D-BC6912E21C70}" dt="2021-05-26T06:52:03.828" v="825" actId="478"/>
          <ac:spMkLst>
            <pc:docMk/>
            <pc:sldMk cId="2066733018" sldId="293"/>
            <ac:spMk id="620" creationId="{00000000-0000-0000-0000-000000000000}"/>
          </ac:spMkLst>
        </pc:spChg>
        <pc:spChg chg="del">
          <ac:chgData name="Wong" userId="44c7a87fc51416d8" providerId="LiveId" clId="{18D8C468-00F3-4A16-A53D-BC6912E21C70}" dt="2021-05-26T06:52:03.828" v="825" actId="478"/>
          <ac:spMkLst>
            <pc:docMk/>
            <pc:sldMk cId="2066733018" sldId="293"/>
            <ac:spMk id="621" creationId="{00000000-0000-0000-0000-000000000000}"/>
          </ac:spMkLst>
        </pc:spChg>
        <pc:spChg chg="del">
          <ac:chgData name="Wong" userId="44c7a87fc51416d8" providerId="LiveId" clId="{18D8C468-00F3-4A16-A53D-BC6912E21C70}" dt="2021-05-26T06:52:03.828" v="825" actId="478"/>
          <ac:spMkLst>
            <pc:docMk/>
            <pc:sldMk cId="2066733018" sldId="293"/>
            <ac:spMk id="622" creationId="{00000000-0000-0000-0000-000000000000}"/>
          </ac:spMkLst>
        </pc:spChg>
        <pc:spChg chg="del">
          <ac:chgData name="Wong" userId="44c7a87fc51416d8" providerId="LiveId" clId="{18D8C468-00F3-4A16-A53D-BC6912E21C70}" dt="2021-05-26T06:52:03.828" v="825" actId="478"/>
          <ac:spMkLst>
            <pc:docMk/>
            <pc:sldMk cId="2066733018" sldId="293"/>
            <ac:spMk id="623" creationId="{00000000-0000-0000-0000-000000000000}"/>
          </ac:spMkLst>
        </pc:spChg>
        <pc:spChg chg="del">
          <ac:chgData name="Wong" userId="44c7a87fc51416d8" providerId="LiveId" clId="{18D8C468-00F3-4A16-A53D-BC6912E21C70}" dt="2021-05-26T06:52:03.828" v="825" actId="478"/>
          <ac:spMkLst>
            <pc:docMk/>
            <pc:sldMk cId="2066733018" sldId="293"/>
            <ac:spMk id="624" creationId="{00000000-0000-0000-0000-000000000000}"/>
          </ac:spMkLst>
        </pc:spChg>
        <pc:spChg chg="del">
          <ac:chgData name="Wong" userId="44c7a87fc51416d8" providerId="LiveId" clId="{18D8C468-00F3-4A16-A53D-BC6912E21C70}" dt="2021-05-26T06:52:03.828" v="825" actId="478"/>
          <ac:spMkLst>
            <pc:docMk/>
            <pc:sldMk cId="2066733018" sldId="293"/>
            <ac:spMk id="625" creationId="{00000000-0000-0000-0000-000000000000}"/>
          </ac:spMkLst>
        </pc:spChg>
        <pc:spChg chg="del">
          <ac:chgData name="Wong" userId="44c7a87fc51416d8" providerId="LiveId" clId="{18D8C468-00F3-4A16-A53D-BC6912E21C70}" dt="2021-05-26T06:52:03.828" v="825" actId="478"/>
          <ac:spMkLst>
            <pc:docMk/>
            <pc:sldMk cId="2066733018" sldId="293"/>
            <ac:spMk id="626" creationId="{00000000-0000-0000-0000-000000000000}"/>
          </ac:spMkLst>
        </pc:spChg>
        <pc:spChg chg="del">
          <ac:chgData name="Wong" userId="44c7a87fc51416d8" providerId="LiveId" clId="{18D8C468-00F3-4A16-A53D-BC6912E21C70}" dt="2021-05-26T06:52:03.828" v="825" actId="478"/>
          <ac:spMkLst>
            <pc:docMk/>
            <pc:sldMk cId="2066733018" sldId="293"/>
            <ac:spMk id="627" creationId="{00000000-0000-0000-0000-000000000000}"/>
          </ac:spMkLst>
        </pc:spChg>
        <pc:spChg chg="del">
          <ac:chgData name="Wong" userId="44c7a87fc51416d8" providerId="LiveId" clId="{18D8C468-00F3-4A16-A53D-BC6912E21C70}" dt="2021-05-26T06:52:03.828" v="825" actId="478"/>
          <ac:spMkLst>
            <pc:docMk/>
            <pc:sldMk cId="2066733018" sldId="293"/>
            <ac:spMk id="628" creationId="{00000000-0000-0000-0000-000000000000}"/>
          </ac:spMkLst>
        </pc:spChg>
        <pc:graphicFrameChg chg="add mod modGraphic">
          <ac:chgData name="Wong" userId="44c7a87fc51416d8" providerId="LiveId" clId="{18D8C468-00F3-4A16-A53D-BC6912E21C70}" dt="2021-05-26T06:55:57.477" v="874" actId="1076"/>
          <ac:graphicFrameMkLst>
            <pc:docMk/>
            <pc:sldMk cId="2066733018" sldId="293"/>
            <ac:graphicFrameMk id="14" creationId="{962F560D-2F6B-4D45-8F99-FA748CB66E45}"/>
          </ac:graphicFrameMkLst>
        </pc:graphicFrameChg>
      </pc:sldChg>
      <pc:sldChg chg="addSp delSp modSp add mod ord">
        <pc:chgData name="Wong" userId="44c7a87fc51416d8" providerId="LiveId" clId="{18D8C468-00F3-4A16-A53D-BC6912E21C70}" dt="2021-05-26T08:14:41.640" v="2574" actId="13822"/>
        <pc:sldMkLst>
          <pc:docMk/>
          <pc:sldMk cId="2754813966" sldId="294"/>
        </pc:sldMkLst>
        <pc:spChg chg="add del">
          <ac:chgData name="Wong" userId="44c7a87fc51416d8" providerId="LiveId" clId="{18D8C468-00F3-4A16-A53D-BC6912E21C70}" dt="2021-05-26T08:03:19.099" v="2366"/>
          <ac:spMkLst>
            <pc:docMk/>
            <pc:sldMk cId="2754813966" sldId="294"/>
            <ac:spMk id="8" creationId="{E954CDEB-B3F0-4EFA-8859-5F3A795B05E9}"/>
          </ac:spMkLst>
        </pc:spChg>
        <pc:spChg chg="add del">
          <ac:chgData name="Wong" userId="44c7a87fc51416d8" providerId="LiveId" clId="{18D8C468-00F3-4A16-A53D-BC6912E21C70}" dt="2021-05-26T08:03:26.207" v="2368"/>
          <ac:spMkLst>
            <pc:docMk/>
            <pc:sldMk cId="2754813966" sldId="294"/>
            <ac:spMk id="9" creationId="{32DDA6C3-1880-45C4-90F2-9671D1E5E253}"/>
          </ac:spMkLst>
        </pc:spChg>
        <pc:spChg chg="add del mod">
          <ac:chgData name="Wong" userId="44c7a87fc51416d8" providerId="LiveId" clId="{18D8C468-00F3-4A16-A53D-BC6912E21C70}" dt="2021-05-26T07:40:22.635" v="2215"/>
          <ac:spMkLst>
            <pc:docMk/>
            <pc:sldMk cId="2754813966" sldId="294"/>
            <ac:spMk id="13" creationId="{FEE5C8B7-1A05-43AC-A8A1-1D21E26ED240}"/>
          </ac:spMkLst>
        </pc:spChg>
        <pc:spChg chg="add del mod">
          <ac:chgData name="Wong" userId="44c7a87fc51416d8" providerId="LiveId" clId="{18D8C468-00F3-4A16-A53D-BC6912E21C70}" dt="2021-05-26T07:40:32.113" v="2219"/>
          <ac:spMkLst>
            <pc:docMk/>
            <pc:sldMk cId="2754813966" sldId="294"/>
            <ac:spMk id="14" creationId="{834BCA66-52D5-48D6-9763-DCF9C8A02372}"/>
          </ac:spMkLst>
        </pc:spChg>
        <pc:spChg chg="add del">
          <ac:chgData name="Wong" userId="44c7a87fc51416d8" providerId="LiveId" clId="{18D8C468-00F3-4A16-A53D-BC6912E21C70}" dt="2021-05-26T07:40:37.629" v="2221" actId="22"/>
          <ac:spMkLst>
            <pc:docMk/>
            <pc:sldMk cId="2754813966" sldId="294"/>
            <ac:spMk id="16" creationId="{D40A777B-0464-4364-8A7D-A56A2AFF8864}"/>
          </ac:spMkLst>
        </pc:spChg>
        <pc:spChg chg="add del mod">
          <ac:chgData name="Wong" userId="44c7a87fc51416d8" providerId="LiveId" clId="{18D8C468-00F3-4A16-A53D-BC6912E21C70}" dt="2021-05-26T07:40:49.428" v="2223"/>
          <ac:spMkLst>
            <pc:docMk/>
            <pc:sldMk cId="2754813966" sldId="294"/>
            <ac:spMk id="17" creationId="{50666889-1E6C-4419-A8AD-FCC90D077DA0}"/>
          </ac:spMkLst>
        </pc:spChg>
        <pc:spChg chg="add del mod">
          <ac:chgData name="Wong" userId="44c7a87fc51416d8" providerId="LiveId" clId="{18D8C468-00F3-4A16-A53D-BC6912E21C70}" dt="2021-05-26T07:41:10.916" v="2225"/>
          <ac:spMkLst>
            <pc:docMk/>
            <pc:sldMk cId="2754813966" sldId="294"/>
            <ac:spMk id="18" creationId="{9956058A-18E7-4474-BD63-66F86D8A4AFA}"/>
          </ac:spMkLst>
        </pc:spChg>
        <pc:spChg chg="add mod">
          <ac:chgData name="Wong" userId="44c7a87fc51416d8" providerId="LiveId" clId="{18D8C468-00F3-4A16-A53D-BC6912E21C70}" dt="2021-05-26T08:09:26.205" v="2486" actId="1076"/>
          <ac:spMkLst>
            <pc:docMk/>
            <pc:sldMk cId="2754813966" sldId="294"/>
            <ac:spMk id="20" creationId="{2F16A947-F6E3-488A-9702-22836AE7BAE7}"/>
          </ac:spMkLst>
        </pc:spChg>
        <pc:spChg chg="add mod">
          <ac:chgData name="Wong" userId="44c7a87fc51416d8" providerId="LiveId" clId="{18D8C468-00F3-4A16-A53D-BC6912E21C70}" dt="2021-05-26T08:14:14.781" v="2569" actId="1076"/>
          <ac:spMkLst>
            <pc:docMk/>
            <pc:sldMk cId="2754813966" sldId="294"/>
            <ac:spMk id="21" creationId="{F7E88DE7-9D70-4CF9-BEA7-0CC953E6B3EF}"/>
          </ac:spMkLst>
        </pc:spChg>
        <pc:spChg chg="add del mod">
          <ac:chgData name="Wong" userId="44c7a87fc51416d8" providerId="LiveId" clId="{18D8C468-00F3-4A16-A53D-BC6912E21C70}" dt="2021-05-26T08:01:05.539" v="2332"/>
          <ac:spMkLst>
            <pc:docMk/>
            <pc:sldMk cId="2754813966" sldId="294"/>
            <ac:spMk id="24" creationId="{3A4B4E6C-4AB3-466A-9FF7-7201AEEFF807}"/>
          </ac:spMkLst>
        </pc:spChg>
        <pc:spChg chg="add mod">
          <ac:chgData name="Wong" userId="44c7a87fc51416d8" providerId="LiveId" clId="{18D8C468-00F3-4A16-A53D-BC6912E21C70}" dt="2021-05-26T08:09:08.099" v="2476" actId="1076"/>
          <ac:spMkLst>
            <pc:docMk/>
            <pc:sldMk cId="2754813966" sldId="294"/>
            <ac:spMk id="25" creationId="{BC1200DA-9131-4134-908F-48E9ACFC8846}"/>
          </ac:spMkLst>
        </pc:spChg>
        <pc:spChg chg="add mod">
          <ac:chgData name="Wong" userId="44c7a87fc51416d8" providerId="LiveId" clId="{18D8C468-00F3-4A16-A53D-BC6912E21C70}" dt="2021-05-26T08:14:15.198" v="2570" actId="1076"/>
          <ac:spMkLst>
            <pc:docMk/>
            <pc:sldMk cId="2754813966" sldId="294"/>
            <ac:spMk id="28" creationId="{9010CF92-8F53-404D-8265-345417D5D2C4}"/>
          </ac:spMkLst>
        </pc:spChg>
        <pc:spChg chg="add mod">
          <ac:chgData name="Wong" userId="44c7a87fc51416d8" providerId="LiveId" clId="{18D8C468-00F3-4A16-A53D-BC6912E21C70}" dt="2021-05-26T08:14:15.198" v="2570" actId="1076"/>
          <ac:spMkLst>
            <pc:docMk/>
            <pc:sldMk cId="2754813966" sldId="294"/>
            <ac:spMk id="29" creationId="{0E108C42-6C04-4A36-B8F9-A540F178E0B1}"/>
          </ac:spMkLst>
        </pc:spChg>
        <pc:spChg chg="add mod">
          <ac:chgData name="Wong" userId="44c7a87fc51416d8" providerId="LiveId" clId="{18D8C468-00F3-4A16-A53D-BC6912E21C70}" dt="2021-05-26T08:14:15.198" v="2570" actId="1076"/>
          <ac:spMkLst>
            <pc:docMk/>
            <pc:sldMk cId="2754813966" sldId="294"/>
            <ac:spMk id="30" creationId="{685FDED3-9FB3-449B-A9C9-0C240A539D81}"/>
          </ac:spMkLst>
        </pc:spChg>
        <pc:spChg chg="add mod">
          <ac:chgData name="Wong" userId="44c7a87fc51416d8" providerId="LiveId" clId="{18D8C468-00F3-4A16-A53D-BC6912E21C70}" dt="2021-05-26T08:14:15.198" v="2570" actId="1076"/>
          <ac:spMkLst>
            <pc:docMk/>
            <pc:sldMk cId="2754813966" sldId="294"/>
            <ac:spMk id="31" creationId="{1838774A-8C9F-4F49-A74A-1985FCF2B01A}"/>
          </ac:spMkLst>
        </pc:spChg>
        <pc:spChg chg="add mod">
          <ac:chgData name="Wong" userId="44c7a87fc51416d8" providerId="LiveId" clId="{18D8C468-00F3-4A16-A53D-BC6912E21C70}" dt="2021-05-26T08:14:14.781" v="2569" actId="1076"/>
          <ac:spMkLst>
            <pc:docMk/>
            <pc:sldMk cId="2754813966" sldId="294"/>
            <ac:spMk id="32" creationId="{2388265D-057C-4E87-A70C-E362ABC3BC57}"/>
          </ac:spMkLst>
        </pc:spChg>
        <pc:spChg chg="del">
          <ac:chgData name="Wong" userId="44c7a87fc51416d8" providerId="LiveId" clId="{18D8C468-00F3-4A16-A53D-BC6912E21C70}" dt="2021-05-26T07:39:38.938" v="2210" actId="478"/>
          <ac:spMkLst>
            <pc:docMk/>
            <pc:sldMk cId="2754813966" sldId="294"/>
            <ac:spMk id="727" creationId="{00000000-0000-0000-0000-000000000000}"/>
          </ac:spMkLst>
        </pc:spChg>
        <pc:spChg chg="del">
          <ac:chgData name="Wong" userId="44c7a87fc51416d8" providerId="LiveId" clId="{18D8C468-00F3-4A16-A53D-BC6912E21C70}" dt="2021-05-26T07:39:38.938" v="2210" actId="478"/>
          <ac:spMkLst>
            <pc:docMk/>
            <pc:sldMk cId="2754813966" sldId="294"/>
            <ac:spMk id="728" creationId="{00000000-0000-0000-0000-000000000000}"/>
          </ac:spMkLst>
        </pc:spChg>
        <pc:spChg chg="del">
          <ac:chgData name="Wong" userId="44c7a87fc51416d8" providerId="LiveId" clId="{18D8C468-00F3-4A16-A53D-BC6912E21C70}" dt="2021-05-26T07:39:38.938" v="2210" actId="478"/>
          <ac:spMkLst>
            <pc:docMk/>
            <pc:sldMk cId="2754813966" sldId="294"/>
            <ac:spMk id="729" creationId="{00000000-0000-0000-0000-000000000000}"/>
          </ac:spMkLst>
        </pc:spChg>
        <pc:spChg chg="del">
          <ac:chgData name="Wong" userId="44c7a87fc51416d8" providerId="LiveId" clId="{18D8C468-00F3-4A16-A53D-BC6912E21C70}" dt="2021-05-26T07:39:38.938" v="2210" actId="478"/>
          <ac:spMkLst>
            <pc:docMk/>
            <pc:sldMk cId="2754813966" sldId="294"/>
            <ac:spMk id="730" creationId="{00000000-0000-0000-0000-000000000000}"/>
          </ac:spMkLst>
        </pc:spChg>
        <pc:spChg chg="del">
          <ac:chgData name="Wong" userId="44c7a87fc51416d8" providerId="LiveId" clId="{18D8C468-00F3-4A16-A53D-BC6912E21C70}" dt="2021-05-26T07:39:38.938" v="2210" actId="478"/>
          <ac:spMkLst>
            <pc:docMk/>
            <pc:sldMk cId="2754813966" sldId="294"/>
            <ac:spMk id="731" creationId="{00000000-0000-0000-0000-000000000000}"/>
          </ac:spMkLst>
        </pc:spChg>
        <pc:spChg chg="del">
          <ac:chgData name="Wong" userId="44c7a87fc51416d8" providerId="LiveId" clId="{18D8C468-00F3-4A16-A53D-BC6912E21C70}" dt="2021-05-26T07:39:38.938" v="2210" actId="478"/>
          <ac:spMkLst>
            <pc:docMk/>
            <pc:sldMk cId="2754813966" sldId="294"/>
            <ac:spMk id="732" creationId="{00000000-0000-0000-0000-000000000000}"/>
          </ac:spMkLst>
        </pc:spChg>
        <pc:spChg chg="del">
          <ac:chgData name="Wong" userId="44c7a87fc51416d8" providerId="LiveId" clId="{18D8C468-00F3-4A16-A53D-BC6912E21C70}" dt="2021-05-26T07:39:38.938" v="2210" actId="478"/>
          <ac:spMkLst>
            <pc:docMk/>
            <pc:sldMk cId="2754813966" sldId="294"/>
            <ac:spMk id="733" creationId="{00000000-0000-0000-0000-000000000000}"/>
          </ac:spMkLst>
        </pc:spChg>
        <pc:spChg chg="mod">
          <ac:chgData name="Wong" userId="44c7a87fc51416d8" providerId="LiveId" clId="{18D8C468-00F3-4A16-A53D-BC6912E21C70}" dt="2021-05-26T07:39:32.063" v="2209" actId="20577"/>
          <ac:spMkLst>
            <pc:docMk/>
            <pc:sldMk cId="2754813966" sldId="294"/>
            <ac:spMk id="734" creationId="{00000000-0000-0000-0000-000000000000}"/>
          </ac:spMkLst>
        </pc:spChg>
        <pc:picChg chg="add mod">
          <ac:chgData name="Wong" userId="44c7a87fc51416d8" providerId="LiveId" clId="{18D8C468-00F3-4A16-A53D-BC6912E21C70}" dt="2021-05-26T08:12:46.996" v="2541" actId="14100"/>
          <ac:picMkLst>
            <pc:docMk/>
            <pc:sldMk cId="2754813966" sldId="294"/>
            <ac:picMk id="3" creationId="{D530713C-2DD3-486C-93AD-07E03984C816}"/>
          </ac:picMkLst>
        </pc:picChg>
        <pc:picChg chg="add del mod">
          <ac:chgData name="Wong" userId="44c7a87fc51416d8" providerId="LiveId" clId="{18D8C468-00F3-4A16-A53D-BC6912E21C70}" dt="2021-05-26T07:41:22.653" v="2228" actId="478"/>
          <ac:picMkLst>
            <pc:docMk/>
            <pc:sldMk cId="2754813966" sldId="294"/>
            <ac:picMk id="5" creationId="{D2175659-6152-4BB3-99BC-532035E035BC}"/>
          </ac:picMkLst>
        </pc:picChg>
        <pc:picChg chg="add mod">
          <ac:chgData name="Wong" userId="44c7a87fc51416d8" providerId="LiveId" clId="{18D8C468-00F3-4A16-A53D-BC6912E21C70}" dt="2021-05-26T08:14:14.781" v="2569" actId="1076"/>
          <ac:picMkLst>
            <pc:docMk/>
            <pc:sldMk cId="2754813966" sldId="294"/>
            <ac:picMk id="7" creationId="{D661FF5C-E218-47E3-8005-F4B476EF6ED6}"/>
          </ac:picMkLst>
        </pc:picChg>
        <pc:picChg chg="del">
          <ac:chgData name="Wong" userId="44c7a87fc51416d8" providerId="LiveId" clId="{18D8C468-00F3-4A16-A53D-BC6912E21C70}" dt="2021-05-26T07:39:38.938" v="2210" actId="478"/>
          <ac:picMkLst>
            <pc:docMk/>
            <pc:sldMk cId="2754813966" sldId="294"/>
            <ac:picMk id="735" creationId="{00000000-0000-0000-0000-000000000000}"/>
          </ac:picMkLst>
        </pc:picChg>
        <pc:cxnChg chg="add mod">
          <ac:chgData name="Wong" userId="44c7a87fc51416d8" providerId="LiveId" clId="{18D8C468-00F3-4A16-A53D-BC6912E21C70}" dt="2021-05-26T08:14:41.640" v="2574" actId="13822"/>
          <ac:cxnSpMkLst>
            <pc:docMk/>
            <pc:sldMk cId="2754813966" sldId="294"/>
            <ac:cxnSpMk id="11" creationId="{9877688A-DDEC-4CC7-A048-A9FDA3CE3B30}"/>
          </ac:cxnSpMkLst>
        </pc:cxnChg>
      </pc:sldChg>
      <pc:sldChg chg="addSp delSp modSp add mod">
        <pc:chgData name="Wong" userId="44c7a87fc51416d8" providerId="LiveId" clId="{18D8C468-00F3-4A16-A53D-BC6912E21C70}" dt="2021-05-26T11:24:24.376" v="3484" actId="478"/>
        <pc:sldMkLst>
          <pc:docMk/>
          <pc:sldMk cId="1437756900" sldId="295"/>
        </pc:sldMkLst>
        <pc:spChg chg="add mod">
          <ac:chgData name="Wong" userId="44c7a87fc51416d8" providerId="LiveId" clId="{18D8C468-00F3-4A16-A53D-BC6912E21C70}" dt="2021-05-26T11:21:25.655" v="3424" actId="1035"/>
          <ac:spMkLst>
            <pc:docMk/>
            <pc:sldMk cId="1437756900" sldId="295"/>
            <ac:spMk id="2" creationId="{B40E3A2A-64C5-4CB0-8CED-4C3C9EDB09BA}"/>
          </ac:spMkLst>
        </pc:spChg>
        <pc:spChg chg="add mod">
          <ac:chgData name="Wong" userId="44c7a87fc51416d8" providerId="LiveId" clId="{18D8C468-00F3-4A16-A53D-BC6912E21C70}" dt="2021-05-26T11:17:58.060" v="3354" actId="1076"/>
          <ac:spMkLst>
            <pc:docMk/>
            <pc:sldMk cId="1437756900" sldId="295"/>
            <ac:spMk id="57" creationId="{F1A7B3A2-DD3A-40FC-99E6-30A2EE11DFD8}"/>
          </ac:spMkLst>
        </pc:spChg>
        <pc:spChg chg="add del mod">
          <ac:chgData name="Wong" userId="44c7a87fc51416d8" providerId="LiveId" clId="{18D8C468-00F3-4A16-A53D-BC6912E21C70}" dt="2021-05-26T11:18:04.323" v="3357" actId="20577"/>
          <ac:spMkLst>
            <pc:docMk/>
            <pc:sldMk cId="1437756900" sldId="295"/>
            <ac:spMk id="58" creationId="{30327FB6-7891-4045-A978-AB4497776526}"/>
          </ac:spMkLst>
        </pc:spChg>
        <pc:spChg chg="add mod">
          <ac:chgData name="Wong" userId="44c7a87fc51416d8" providerId="LiveId" clId="{18D8C468-00F3-4A16-A53D-BC6912E21C70}" dt="2021-05-26T08:16:52.024" v="2647" actId="1036"/>
          <ac:spMkLst>
            <pc:docMk/>
            <pc:sldMk cId="1437756900" sldId="295"/>
            <ac:spMk id="59" creationId="{E207693F-7F91-40AD-9F03-592F6F19666B}"/>
          </ac:spMkLst>
        </pc:spChg>
        <pc:spChg chg="add mod">
          <ac:chgData name="Wong" userId="44c7a87fc51416d8" providerId="LiveId" clId="{18D8C468-00F3-4A16-A53D-BC6912E21C70}" dt="2021-05-26T08:16:52.024" v="2647" actId="1036"/>
          <ac:spMkLst>
            <pc:docMk/>
            <pc:sldMk cId="1437756900" sldId="295"/>
            <ac:spMk id="60" creationId="{A9308D4C-EABA-40D1-9965-D52917690055}"/>
          </ac:spMkLst>
        </pc:spChg>
        <pc:spChg chg="add mod">
          <ac:chgData name="Wong" userId="44c7a87fc51416d8" providerId="LiveId" clId="{18D8C468-00F3-4A16-A53D-BC6912E21C70}" dt="2021-05-26T08:16:52.024" v="2647" actId="1036"/>
          <ac:spMkLst>
            <pc:docMk/>
            <pc:sldMk cId="1437756900" sldId="295"/>
            <ac:spMk id="61" creationId="{E7F11FEA-FAA3-4B15-810B-3E60B2D624A3}"/>
          </ac:spMkLst>
        </pc:spChg>
        <pc:spChg chg="add mod">
          <ac:chgData name="Wong" userId="44c7a87fc51416d8" providerId="LiveId" clId="{18D8C468-00F3-4A16-A53D-BC6912E21C70}" dt="2021-05-26T08:16:52.024" v="2647" actId="1036"/>
          <ac:spMkLst>
            <pc:docMk/>
            <pc:sldMk cId="1437756900" sldId="295"/>
            <ac:spMk id="62" creationId="{D78E52A8-824E-47C7-AD2C-367A7E9BA9A0}"/>
          </ac:spMkLst>
        </pc:spChg>
        <pc:spChg chg="mod">
          <ac:chgData name="Wong" userId="44c7a87fc51416d8" providerId="LiveId" clId="{18D8C468-00F3-4A16-A53D-BC6912E21C70}" dt="2021-05-26T08:16:19.373" v="2601"/>
          <ac:spMkLst>
            <pc:docMk/>
            <pc:sldMk cId="1437756900" sldId="295"/>
            <ac:spMk id="64" creationId="{5FD96807-8750-4F3B-838D-455BDC398662}"/>
          </ac:spMkLst>
        </pc:spChg>
        <pc:spChg chg="mod">
          <ac:chgData name="Wong" userId="44c7a87fc51416d8" providerId="LiveId" clId="{18D8C468-00F3-4A16-A53D-BC6912E21C70}" dt="2021-05-26T08:16:19.373" v="2601"/>
          <ac:spMkLst>
            <pc:docMk/>
            <pc:sldMk cId="1437756900" sldId="295"/>
            <ac:spMk id="65" creationId="{112427C9-FA84-4B8D-A614-0C49F04F36D6}"/>
          </ac:spMkLst>
        </pc:spChg>
        <pc:spChg chg="mod">
          <ac:chgData name="Wong" userId="44c7a87fc51416d8" providerId="LiveId" clId="{18D8C468-00F3-4A16-A53D-BC6912E21C70}" dt="2021-05-26T08:16:19.373" v="2601"/>
          <ac:spMkLst>
            <pc:docMk/>
            <pc:sldMk cId="1437756900" sldId="295"/>
            <ac:spMk id="66" creationId="{2A53A4B5-5414-42E6-B30D-59FB84B04754}"/>
          </ac:spMkLst>
        </pc:spChg>
        <pc:spChg chg="mod">
          <ac:chgData name="Wong" userId="44c7a87fc51416d8" providerId="LiveId" clId="{18D8C468-00F3-4A16-A53D-BC6912E21C70}" dt="2021-05-26T08:16:19.373" v="2601"/>
          <ac:spMkLst>
            <pc:docMk/>
            <pc:sldMk cId="1437756900" sldId="295"/>
            <ac:spMk id="67" creationId="{B7FA0735-A372-4F68-8607-0C4B0C2AC92E}"/>
          </ac:spMkLst>
        </pc:spChg>
        <pc:spChg chg="mod">
          <ac:chgData name="Wong" userId="44c7a87fc51416d8" providerId="LiveId" clId="{18D8C468-00F3-4A16-A53D-BC6912E21C70}" dt="2021-05-26T08:16:19.373" v="2601"/>
          <ac:spMkLst>
            <pc:docMk/>
            <pc:sldMk cId="1437756900" sldId="295"/>
            <ac:spMk id="68" creationId="{C7D632A5-C967-47D3-BCB3-CC41FF5F59F8}"/>
          </ac:spMkLst>
        </pc:spChg>
        <pc:spChg chg="mod">
          <ac:chgData name="Wong" userId="44c7a87fc51416d8" providerId="LiveId" clId="{18D8C468-00F3-4A16-A53D-BC6912E21C70}" dt="2021-05-26T08:16:19.373" v="2601"/>
          <ac:spMkLst>
            <pc:docMk/>
            <pc:sldMk cId="1437756900" sldId="295"/>
            <ac:spMk id="69" creationId="{032496BA-3D34-4828-A5CF-8EDF25C1817C}"/>
          </ac:spMkLst>
        </pc:spChg>
        <pc:spChg chg="mod">
          <ac:chgData name="Wong" userId="44c7a87fc51416d8" providerId="LiveId" clId="{18D8C468-00F3-4A16-A53D-BC6912E21C70}" dt="2021-05-26T08:16:19.373" v="2601"/>
          <ac:spMkLst>
            <pc:docMk/>
            <pc:sldMk cId="1437756900" sldId="295"/>
            <ac:spMk id="70" creationId="{94353C28-939C-4120-9006-91790D987705}"/>
          </ac:spMkLst>
        </pc:spChg>
        <pc:spChg chg="mod">
          <ac:chgData name="Wong" userId="44c7a87fc51416d8" providerId="LiveId" clId="{18D8C468-00F3-4A16-A53D-BC6912E21C70}" dt="2021-05-26T08:16:19.373" v="2601"/>
          <ac:spMkLst>
            <pc:docMk/>
            <pc:sldMk cId="1437756900" sldId="295"/>
            <ac:spMk id="71" creationId="{C6322BDE-7FF7-4AC7-85B0-0192CEB654AC}"/>
          </ac:spMkLst>
        </pc:spChg>
        <pc:spChg chg="mod">
          <ac:chgData name="Wong" userId="44c7a87fc51416d8" providerId="LiveId" clId="{18D8C468-00F3-4A16-A53D-BC6912E21C70}" dt="2021-05-26T08:16:19.373" v="2601"/>
          <ac:spMkLst>
            <pc:docMk/>
            <pc:sldMk cId="1437756900" sldId="295"/>
            <ac:spMk id="72" creationId="{D5C80F96-86D4-4DDC-B621-A9C214954A91}"/>
          </ac:spMkLst>
        </pc:spChg>
        <pc:spChg chg="mod">
          <ac:chgData name="Wong" userId="44c7a87fc51416d8" providerId="LiveId" clId="{18D8C468-00F3-4A16-A53D-BC6912E21C70}" dt="2021-05-26T08:16:19.373" v="2601"/>
          <ac:spMkLst>
            <pc:docMk/>
            <pc:sldMk cId="1437756900" sldId="295"/>
            <ac:spMk id="73" creationId="{3C4F04EA-7806-4E11-AFAA-2985A075737F}"/>
          </ac:spMkLst>
        </pc:spChg>
        <pc:spChg chg="mod">
          <ac:chgData name="Wong" userId="44c7a87fc51416d8" providerId="LiveId" clId="{18D8C468-00F3-4A16-A53D-BC6912E21C70}" dt="2021-05-26T08:16:19.373" v="2601"/>
          <ac:spMkLst>
            <pc:docMk/>
            <pc:sldMk cId="1437756900" sldId="295"/>
            <ac:spMk id="74" creationId="{EED6A6C9-743D-4988-86E1-ACF65D707738}"/>
          </ac:spMkLst>
        </pc:spChg>
        <pc:spChg chg="mod">
          <ac:chgData name="Wong" userId="44c7a87fc51416d8" providerId="LiveId" clId="{18D8C468-00F3-4A16-A53D-BC6912E21C70}" dt="2021-05-26T08:16:19.373" v="2601"/>
          <ac:spMkLst>
            <pc:docMk/>
            <pc:sldMk cId="1437756900" sldId="295"/>
            <ac:spMk id="75" creationId="{72A99448-AECD-4773-B27A-538019715B1F}"/>
          </ac:spMkLst>
        </pc:spChg>
        <pc:spChg chg="mod">
          <ac:chgData name="Wong" userId="44c7a87fc51416d8" providerId="LiveId" clId="{18D8C468-00F3-4A16-A53D-BC6912E21C70}" dt="2021-05-26T08:16:19.373" v="2601"/>
          <ac:spMkLst>
            <pc:docMk/>
            <pc:sldMk cId="1437756900" sldId="295"/>
            <ac:spMk id="76" creationId="{57CA0321-D2C0-4911-8A79-25C33EACC521}"/>
          </ac:spMkLst>
        </pc:spChg>
        <pc:spChg chg="mod">
          <ac:chgData name="Wong" userId="44c7a87fc51416d8" providerId="LiveId" clId="{18D8C468-00F3-4A16-A53D-BC6912E21C70}" dt="2021-05-26T08:16:19.373" v="2601"/>
          <ac:spMkLst>
            <pc:docMk/>
            <pc:sldMk cId="1437756900" sldId="295"/>
            <ac:spMk id="77" creationId="{88515E47-D2B6-43BE-98B0-54483533E9D6}"/>
          </ac:spMkLst>
        </pc:spChg>
        <pc:spChg chg="mod">
          <ac:chgData name="Wong" userId="44c7a87fc51416d8" providerId="LiveId" clId="{18D8C468-00F3-4A16-A53D-BC6912E21C70}" dt="2021-05-26T08:16:19.373" v="2601"/>
          <ac:spMkLst>
            <pc:docMk/>
            <pc:sldMk cId="1437756900" sldId="295"/>
            <ac:spMk id="78" creationId="{340AA5B1-141F-479C-AEE8-BE40938DADA9}"/>
          </ac:spMkLst>
        </pc:spChg>
        <pc:spChg chg="mod">
          <ac:chgData name="Wong" userId="44c7a87fc51416d8" providerId="LiveId" clId="{18D8C468-00F3-4A16-A53D-BC6912E21C70}" dt="2021-05-26T08:16:19.373" v="2601"/>
          <ac:spMkLst>
            <pc:docMk/>
            <pc:sldMk cId="1437756900" sldId="295"/>
            <ac:spMk id="79" creationId="{C0410052-3282-458B-89AD-F600637FEA3A}"/>
          </ac:spMkLst>
        </pc:spChg>
        <pc:spChg chg="mod">
          <ac:chgData name="Wong" userId="44c7a87fc51416d8" providerId="LiveId" clId="{18D8C468-00F3-4A16-A53D-BC6912E21C70}" dt="2021-05-26T08:16:19.373" v="2601"/>
          <ac:spMkLst>
            <pc:docMk/>
            <pc:sldMk cId="1437756900" sldId="295"/>
            <ac:spMk id="80" creationId="{2315A93F-F300-45C7-9EBE-AAC61E9FEB31}"/>
          </ac:spMkLst>
        </pc:spChg>
        <pc:spChg chg="mod">
          <ac:chgData name="Wong" userId="44c7a87fc51416d8" providerId="LiveId" clId="{18D8C468-00F3-4A16-A53D-BC6912E21C70}" dt="2021-05-26T08:16:19.373" v="2601"/>
          <ac:spMkLst>
            <pc:docMk/>
            <pc:sldMk cId="1437756900" sldId="295"/>
            <ac:spMk id="82" creationId="{0A771E04-518F-4BD1-B738-C9A93F974034}"/>
          </ac:spMkLst>
        </pc:spChg>
        <pc:spChg chg="mod">
          <ac:chgData name="Wong" userId="44c7a87fc51416d8" providerId="LiveId" clId="{18D8C468-00F3-4A16-A53D-BC6912E21C70}" dt="2021-05-26T08:16:19.373" v="2601"/>
          <ac:spMkLst>
            <pc:docMk/>
            <pc:sldMk cId="1437756900" sldId="295"/>
            <ac:spMk id="83" creationId="{B94F64C8-9355-4FCE-82F1-1D833546EF9E}"/>
          </ac:spMkLst>
        </pc:spChg>
        <pc:spChg chg="mod">
          <ac:chgData name="Wong" userId="44c7a87fc51416d8" providerId="LiveId" clId="{18D8C468-00F3-4A16-A53D-BC6912E21C70}" dt="2021-05-26T08:16:19.373" v="2601"/>
          <ac:spMkLst>
            <pc:docMk/>
            <pc:sldMk cId="1437756900" sldId="295"/>
            <ac:spMk id="84" creationId="{26D9717A-E716-4FD8-BD19-A1A088F76D3D}"/>
          </ac:spMkLst>
        </pc:spChg>
        <pc:spChg chg="mod">
          <ac:chgData name="Wong" userId="44c7a87fc51416d8" providerId="LiveId" clId="{18D8C468-00F3-4A16-A53D-BC6912E21C70}" dt="2021-05-26T08:16:19.373" v="2601"/>
          <ac:spMkLst>
            <pc:docMk/>
            <pc:sldMk cId="1437756900" sldId="295"/>
            <ac:spMk id="85" creationId="{AABDF1E3-D942-4811-88C9-6E4302D2EED9}"/>
          </ac:spMkLst>
        </pc:spChg>
        <pc:spChg chg="mod">
          <ac:chgData name="Wong" userId="44c7a87fc51416d8" providerId="LiveId" clId="{18D8C468-00F3-4A16-A53D-BC6912E21C70}" dt="2021-05-26T08:16:19.373" v="2601"/>
          <ac:spMkLst>
            <pc:docMk/>
            <pc:sldMk cId="1437756900" sldId="295"/>
            <ac:spMk id="86" creationId="{63D062F2-EB08-4372-853D-A519CA75B85F}"/>
          </ac:spMkLst>
        </pc:spChg>
        <pc:spChg chg="mod">
          <ac:chgData name="Wong" userId="44c7a87fc51416d8" providerId="LiveId" clId="{18D8C468-00F3-4A16-A53D-BC6912E21C70}" dt="2021-05-26T08:16:19.373" v="2601"/>
          <ac:spMkLst>
            <pc:docMk/>
            <pc:sldMk cId="1437756900" sldId="295"/>
            <ac:spMk id="87" creationId="{A94A7AF3-F7F6-4B8D-A740-A8EC577016BC}"/>
          </ac:spMkLst>
        </pc:spChg>
        <pc:spChg chg="mod">
          <ac:chgData name="Wong" userId="44c7a87fc51416d8" providerId="LiveId" clId="{18D8C468-00F3-4A16-A53D-BC6912E21C70}" dt="2021-05-26T08:16:19.373" v="2601"/>
          <ac:spMkLst>
            <pc:docMk/>
            <pc:sldMk cId="1437756900" sldId="295"/>
            <ac:spMk id="88" creationId="{96D50BAF-E31A-4B77-96D2-F86688663789}"/>
          </ac:spMkLst>
        </pc:spChg>
        <pc:spChg chg="mod">
          <ac:chgData name="Wong" userId="44c7a87fc51416d8" providerId="LiveId" clId="{18D8C468-00F3-4A16-A53D-BC6912E21C70}" dt="2021-05-26T08:16:19.373" v="2601"/>
          <ac:spMkLst>
            <pc:docMk/>
            <pc:sldMk cId="1437756900" sldId="295"/>
            <ac:spMk id="89" creationId="{C315012B-7F08-42F3-8270-82C4C5B8CEB8}"/>
          </ac:spMkLst>
        </pc:spChg>
        <pc:spChg chg="mod">
          <ac:chgData name="Wong" userId="44c7a87fc51416d8" providerId="LiveId" clId="{18D8C468-00F3-4A16-A53D-BC6912E21C70}" dt="2021-05-26T08:16:19.373" v="2601"/>
          <ac:spMkLst>
            <pc:docMk/>
            <pc:sldMk cId="1437756900" sldId="295"/>
            <ac:spMk id="90" creationId="{0E5F6BF8-1306-47C2-847D-339ED79D6D0F}"/>
          </ac:spMkLst>
        </pc:spChg>
        <pc:spChg chg="mod">
          <ac:chgData name="Wong" userId="44c7a87fc51416d8" providerId="LiveId" clId="{18D8C468-00F3-4A16-A53D-BC6912E21C70}" dt="2021-05-26T08:16:19.373" v="2601"/>
          <ac:spMkLst>
            <pc:docMk/>
            <pc:sldMk cId="1437756900" sldId="295"/>
            <ac:spMk id="91" creationId="{A2F386B6-2FD8-41D3-A597-F508CA9CD5DF}"/>
          </ac:spMkLst>
        </pc:spChg>
        <pc:spChg chg="mod">
          <ac:chgData name="Wong" userId="44c7a87fc51416d8" providerId="LiveId" clId="{18D8C468-00F3-4A16-A53D-BC6912E21C70}" dt="2021-05-26T08:16:19.373" v="2601"/>
          <ac:spMkLst>
            <pc:docMk/>
            <pc:sldMk cId="1437756900" sldId="295"/>
            <ac:spMk id="92" creationId="{EED14FD5-4792-4A46-B5D0-8C103CE69A2F}"/>
          </ac:spMkLst>
        </pc:spChg>
        <pc:spChg chg="mod">
          <ac:chgData name="Wong" userId="44c7a87fc51416d8" providerId="LiveId" clId="{18D8C468-00F3-4A16-A53D-BC6912E21C70}" dt="2021-05-26T08:16:19.373" v="2601"/>
          <ac:spMkLst>
            <pc:docMk/>
            <pc:sldMk cId="1437756900" sldId="295"/>
            <ac:spMk id="93" creationId="{F5CB50E2-E00D-4500-BAB2-ECE00DA97E47}"/>
          </ac:spMkLst>
        </pc:spChg>
        <pc:spChg chg="mod">
          <ac:chgData name="Wong" userId="44c7a87fc51416d8" providerId="LiveId" clId="{18D8C468-00F3-4A16-A53D-BC6912E21C70}" dt="2021-05-26T08:16:19.373" v="2601"/>
          <ac:spMkLst>
            <pc:docMk/>
            <pc:sldMk cId="1437756900" sldId="295"/>
            <ac:spMk id="94" creationId="{550E010E-1DC9-44A3-A595-590A34A265F9}"/>
          </ac:spMkLst>
        </pc:spChg>
        <pc:spChg chg="mod">
          <ac:chgData name="Wong" userId="44c7a87fc51416d8" providerId="LiveId" clId="{18D8C468-00F3-4A16-A53D-BC6912E21C70}" dt="2021-05-26T08:16:19.373" v="2601"/>
          <ac:spMkLst>
            <pc:docMk/>
            <pc:sldMk cId="1437756900" sldId="295"/>
            <ac:spMk id="95" creationId="{50478C22-6609-469B-8A08-944117E6D455}"/>
          </ac:spMkLst>
        </pc:spChg>
        <pc:spChg chg="mod">
          <ac:chgData name="Wong" userId="44c7a87fc51416d8" providerId="LiveId" clId="{18D8C468-00F3-4A16-A53D-BC6912E21C70}" dt="2021-05-26T08:16:19.373" v="2601"/>
          <ac:spMkLst>
            <pc:docMk/>
            <pc:sldMk cId="1437756900" sldId="295"/>
            <ac:spMk id="96" creationId="{9A3A70E2-4B24-40E1-8CA9-A8744C412157}"/>
          </ac:spMkLst>
        </pc:spChg>
        <pc:spChg chg="mod">
          <ac:chgData name="Wong" userId="44c7a87fc51416d8" providerId="LiveId" clId="{18D8C468-00F3-4A16-A53D-BC6912E21C70}" dt="2021-05-26T08:16:19.373" v="2601"/>
          <ac:spMkLst>
            <pc:docMk/>
            <pc:sldMk cId="1437756900" sldId="295"/>
            <ac:spMk id="97" creationId="{68A4D8A0-21C5-457F-BB2B-622B708F2287}"/>
          </ac:spMkLst>
        </pc:spChg>
        <pc:spChg chg="mod">
          <ac:chgData name="Wong" userId="44c7a87fc51416d8" providerId="LiveId" clId="{18D8C468-00F3-4A16-A53D-BC6912E21C70}" dt="2021-05-26T08:16:19.373" v="2601"/>
          <ac:spMkLst>
            <pc:docMk/>
            <pc:sldMk cId="1437756900" sldId="295"/>
            <ac:spMk id="98" creationId="{9A487257-ADC1-43FC-A59D-622803B141D7}"/>
          </ac:spMkLst>
        </pc:spChg>
        <pc:spChg chg="mod">
          <ac:chgData name="Wong" userId="44c7a87fc51416d8" providerId="LiveId" clId="{18D8C468-00F3-4A16-A53D-BC6912E21C70}" dt="2021-05-26T08:16:19.373" v="2601"/>
          <ac:spMkLst>
            <pc:docMk/>
            <pc:sldMk cId="1437756900" sldId="295"/>
            <ac:spMk id="99" creationId="{F548A90C-51D3-402A-9AD3-A823642C8DB3}"/>
          </ac:spMkLst>
        </pc:spChg>
        <pc:spChg chg="mod">
          <ac:chgData name="Wong" userId="44c7a87fc51416d8" providerId="LiveId" clId="{18D8C468-00F3-4A16-A53D-BC6912E21C70}" dt="2021-05-26T08:16:19.373" v="2601"/>
          <ac:spMkLst>
            <pc:docMk/>
            <pc:sldMk cId="1437756900" sldId="295"/>
            <ac:spMk id="100" creationId="{16394CD3-94F6-475C-81AB-7575A296749F}"/>
          </ac:spMkLst>
        </pc:spChg>
        <pc:spChg chg="mod">
          <ac:chgData name="Wong" userId="44c7a87fc51416d8" providerId="LiveId" clId="{18D8C468-00F3-4A16-A53D-BC6912E21C70}" dt="2021-05-26T08:16:19.373" v="2601"/>
          <ac:spMkLst>
            <pc:docMk/>
            <pc:sldMk cId="1437756900" sldId="295"/>
            <ac:spMk id="101" creationId="{42D42891-6A65-4707-9195-E5DC4A747348}"/>
          </ac:spMkLst>
        </pc:spChg>
        <pc:spChg chg="mod">
          <ac:chgData name="Wong" userId="44c7a87fc51416d8" providerId="LiveId" clId="{18D8C468-00F3-4A16-A53D-BC6912E21C70}" dt="2021-05-26T08:16:19.373" v="2601"/>
          <ac:spMkLst>
            <pc:docMk/>
            <pc:sldMk cId="1437756900" sldId="295"/>
            <ac:spMk id="102" creationId="{EA41B619-B332-430D-AE14-A9F4A433D7F6}"/>
          </ac:spMkLst>
        </pc:spChg>
        <pc:spChg chg="mod">
          <ac:chgData name="Wong" userId="44c7a87fc51416d8" providerId="LiveId" clId="{18D8C468-00F3-4A16-A53D-BC6912E21C70}" dt="2021-05-26T08:16:19.373" v="2601"/>
          <ac:spMkLst>
            <pc:docMk/>
            <pc:sldMk cId="1437756900" sldId="295"/>
            <ac:spMk id="103" creationId="{43B3C9B0-C9AD-4694-9FD0-FA9567FAC8C9}"/>
          </ac:spMkLst>
        </pc:spChg>
        <pc:spChg chg="mod">
          <ac:chgData name="Wong" userId="44c7a87fc51416d8" providerId="LiveId" clId="{18D8C468-00F3-4A16-A53D-BC6912E21C70}" dt="2021-05-26T08:16:19.373" v="2601"/>
          <ac:spMkLst>
            <pc:docMk/>
            <pc:sldMk cId="1437756900" sldId="295"/>
            <ac:spMk id="104" creationId="{2447D706-636C-4557-9C65-7A75FFA6E607}"/>
          </ac:spMkLst>
        </pc:spChg>
        <pc:spChg chg="mod">
          <ac:chgData name="Wong" userId="44c7a87fc51416d8" providerId="LiveId" clId="{18D8C468-00F3-4A16-A53D-BC6912E21C70}" dt="2021-05-26T08:16:19.373" v="2601"/>
          <ac:spMkLst>
            <pc:docMk/>
            <pc:sldMk cId="1437756900" sldId="295"/>
            <ac:spMk id="105" creationId="{4EF756B5-1759-412E-80DD-56A8461DB1B7}"/>
          </ac:spMkLst>
        </pc:spChg>
        <pc:spChg chg="mod">
          <ac:chgData name="Wong" userId="44c7a87fc51416d8" providerId="LiveId" clId="{18D8C468-00F3-4A16-A53D-BC6912E21C70}" dt="2021-05-26T08:16:19.373" v="2601"/>
          <ac:spMkLst>
            <pc:docMk/>
            <pc:sldMk cId="1437756900" sldId="295"/>
            <ac:spMk id="106" creationId="{F8F14215-9BBC-4E2C-87C2-1F75F1779EE7}"/>
          </ac:spMkLst>
        </pc:spChg>
        <pc:spChg chg="mod">
          <ac:chgData name="Wong" userId="44c7a87fc51416d8" providerId="LiveId" clId="{18D8C468-00F3-4A16-A53D-BC6912E21C70}" dt="2021-05-26T08:16:19.373" v="2601"/>
          <ac:spMkLst>
            <pc:docMk/>
            <pc:sldMk cId="1437756900" sldId="295"/>
            <ac:spMk id="107" creationId="{3C1E4045-281A-4241-B96D-406E5295AB3E}"/>
          </ac:spMkLst>
        </pc:spChg>
        <pc:spChg chg="mod">
          <ac:chgData name="Wong" userId="44c7a87fc51416d8" providerId="LiveId" clId="{18D8C468-00F3-4A16-A53D-BC6912E21C70}" dt="2021-05-26T08:16:19.373" v="2601"/>
          <ac:spMkLst>
            <pc:docMk/>
            <pc:sldMk cId="1437756900" sldId="295"/>
            <ac:spMk id="108" creationId="{4771219B-4009-4F58-A721-2B2E955CBCBF}"/>
          </ac:spMkLst>
        </pc:spChg>
        <pc:spChg chg="mod">
          <ac:chgData name="Wong" userId="44c7a87fc51416d8" providerId="LiveId" clId="{18D8C468-00F3-4A16-A53D-BC6912E21C70}" dt="2021-05-26T08:16:19.373" v="2601"/>
          <ac:spMkLst>
            <pc:docMk/>
            <pc:sldMk cId="1437756900" sldId="295"/>
            <ac:spMk id="109" creationId="{5D02B132-4FBE-47B9-9C92-CB194BF691AF}"/>
          </ac:spMkLst>
        </pc:spChg>
        <pc:spChg chg="mod">
          <ac:chgData name="Wong" userId="44c7a87fc51416d8" providerId="LiveId" clId="{18D8C468-00F3-4A16-A53D-BC6912E21C70}" dt="2021-05-26T08:16:19.373" v="2601"/>
          <ac:spMkLst>
            <pc:docMk/>
            <pc:sldMk cId="1437756900" sldId="295"/>
            <ac:spMk id="110" creationId="{694D087C-D1D4-4759-81A7-C29914AC4976}"/>
          </ac:spMkLst>
        </pc:spChg>
        <pc:spChg chg="mod">
          <ac:chgData name="Wong" userId="44c7a87fc51416d8" providerId="LiveId" clId="{18D8C468-00F3-4A16-A53D-BC6912E21C70}" dt="2021-05-26T08:16:19.373" v="2601"/>
          <ac:spMkLst>
            <pc:docMk/>
            <pc:sldMk cId="1437756900" sldId="295"/>
            <ac:spMk id="111" creationId="{05EDFAF7-A8FA-46F4-B1E5-251F8C1A6D07}"/>
          </ac:spMkLst>
        </pc:spChg>
        <pc:spChg chg="mod">
          <ac:chgData name="Wong" userId="44c7a87fc51416d8" providerId="LiveId" clId="{18D8C468-00F3-4A16-A53D-BC6912E21C70}" dt="2021-05-26T08:16:19.373" v="2601"/>
          <ac:spMkLst>
            <pc:docMk/>
            <pc:sldMk cId="1437756900" sldId="295"/>
            <ac:spMk id="112" creationId="{293AF4AB-BCE5-4231-AD3B-9C83E7F0FC89}"/>
          </ac:spMkLst>
        </pc:spChg>
        <pc:spChg chg="mod">
          <ac:chgData name="Wong" userId="44c7a87fc51416d8" providerId="LiveId" clId="{18D8C468-00F3-4A16-A53D-BC6912E21C70}" dt="2021-05-26T08:16:19.373" v="2601"/>
          <ac:spMkLst>
            <pc:docMk/>
            <pc:sldMk cId="1437756900" sldId="295"/>
            <ac:spMk id="113" creationId="{01EC5D88-FD17-46D3-A829-B1C7CEBFC8F0}"/>
          </ac:spMkLst>
        </pc:spChg>
        <pc:spChg chg="mod">
          <ac:chgData name="Wong" userId="44c7a87fc51416d8" providerId="LiveId" clId="{18D8C468-00F3-4A16-A53D-BC6912E21C70}" dt="2021-05-26T08:16:19.373" v="2601"/>
          <ac:spMkLst>
            <pc:docMk/>
            <pc:sldMk cId="1437756900" sldId="295"/>
            <ac:spMk id="114" creationId="{2325326E-A1F0-4389-B7B6-74875F6FD4B7}"/>
          </ac:spMkLst>
        </pc:spChg>
        <pc:spChg chg="mod">
          <ac:chgData name="Wong" userId="44c7a87fc51416d8" providerId="LiveId" clId="{18D8C468-00F3-4A16-A53D-BC6912E21C70}" dt="2021-05-26T08:16:19.373" v="2601"/>
          <ac:spMkLst>
            <pc:docMk/>
            <pc:sldMk cId="1437756900" sldId="295"/>
            <ac:spMk id="115" creationId="{DD032030-2883-4742-8D86-64FFED88C1D7}"/>
          </ac:spMkLst>
        </pc:spChg>
        <pc:spChg chg="mod">
          <ac:chgData name="Wong" userId="44c7a87fc51416d8" providerId="LiveId" clId="{18D8C468-00F3-4A16-A53D-BC6912E21C70}" dt="2021-05-26T08:16:19.373" v="2601"/>
          <ac:spMkLst>
            <pc:docMk/>
            <pc:sldMk cId="1437756900" sldId="295"/>
            <ac:spMk id="116" creationId="{453BB95F-EA45-497B-A3D5-904A9A08C4D9}"/>
          </ac:spMkLst>
        </pc:spChg>
        <pc:spChg chg="mod">
          <ac:chgData name="Wong" userId="44c7a87fc51416d8" providerId="LiveId" clId="{18D8C468-00F3-4A16-A53D-BC6912E21C70}" dt="2021-05-26T08:16:19.373" v="2601"/>
          <ac:spMkLst>
            <pc:docMk/>
            <pc:sldMk cId="1437756900" sldId="295"/>
            <ac:spMk id="117" creationId="{B851AB3A-CCAD-4F43-9A13-1CC7B418D39A}"/>
          </ac:spMkLst>
        </pc:spChg>
        <pc:spChg chg="mod">
          <ac:chgData name="Wong" userId="44c7a87fc51416d8" providerId="LiveId" clId="{18D8C468-00F3-4A16-A53D-BC6912E21C70}" dt="2021-05-26T08:16:19.373" v="2601"/>
          <ac:spMkLst>
            <pc:docMk/>
            <pc:sldMk cId="1437756900" sldId="295"/>
            <ac:spMk id="118" creationId="{7AFBFB31-D7D0-443B-9AB0-5AA824E75E41}"/>
          </ac:spMkLst>
        </pc:spChg>
        <pc:spChg chg="mod">
          <ac:chgData name="Wong" userId="44c7a87fc51416d8" providerId="LiveId" clId="{18D8C468-00F3-4A16-A53D-BC6912E21C70}" dt="2021-05-26T08:16:19.373" v="2601"/>
          <ac:spMkLst>
            <pc:docMk/>
            <pc:sldMk cId="1437756900" sldId="295"/>
            <ac:spMk id="119" creationId="{03461F7B-8580-4E08-8DDC-934739F475F2}"/>
          </ac:spMkLst>
        </pc:spChg>
        <pc:spChg chg="mod">
          <ac:chgData name="Wong" userId="44c7a87fc51416d8" providerId="LiveId" clId="{18D8C468-00F3-4A16-A53D-BC6912E21C70}" dt="2021-05-26T08:16:19.373" v="2601"/>
          <ac:spMkLst>
            <pc:docMk/>
            <pc:sldMk cId="1437756900" sldId="295"/>
            <ac:spMk id="120" creationId="{1DADC832-DC83-4F40-9E0F-610C3F27BACB}"/>
          </ac:spMkLst>
        </pc:spChg>
        <pc:spChg chg="mod">
          <ac:chgData name="Wong" userId="44c7a87fc51416d8" providerId="LiveId" clId="{18D8C468-00F3-4A16-A53D-BC6912E21C70}" dt="2021-05-26T08:16:19.373" v="2601"/>
          <ac:spMkLst>
            <pc:docMk/>
            <pc:sldMk cId="1437756900" sldId="295"/>
            <ac:spMk id="121" creationId="{25747AD1-736E-4833-B702-97FDF5F9E5B5}"/>
          </ac:spMkLst>
        </pc:spChg>
        <pc:spChg chg="mod">
          <ac:chgData name="Wong" userId="44c7a87fc51416d8" providerId="LiveId" clId="{18D8C468-00F3-4A16-A53D-BC6912E21C70}" dt="2021-05-26T08:16:19.373" v="2601"/>
          <ac:spMkLst>
            <pc:docMk/>
            <pc:sldMk cId="1437756900" sldId="295"/>
            <ac:spMk id="122" creationId="{D32DE1DF-B841-4299-9C24-455D27F52100}"/>
          </ac:spMkLst>
        </pc:spChg>
        <pc:spChg chg="mod">
          <ac:chgData name="Wong" userId="44c7a87fc51416d8" providerId="LiveId" clId="{18D8C468-00F3-4A16-A53D-BC6912E21C70}" dt="2021-05-26T08:16:19.373" v="2601"/>
          <ac:spMkLst>
            <pc:docMk/>
            <pc:sldMk cId="1437756900" sldId="295"/>
            <ac:spMk id="123" creationId="{7B55BA71-FEF1-4556-B6F9-FE384BADBAF0}"/>
          </ac:spMkLst>
        </pc:spChg>
        <pc:spChg chg="mod">
          <ac:chgData name="Wong" userId="44c7a87fc51416d8" providerId="LiveId" clId="{18D8C468-00F3-4A16-A53D-BC6912E21C70}" dt="2021-05-26T08:16:19.373" v="2601"/>
          <ac:spMkLst>
            <pc:docMk/>
            <pc:sldMk cId="1437756900" sldId="295"/>
            <ac:spMk id="124" creationId="{B742B5D6-793D-4137-B37F-26B4ABD6776C}"/>
          </ac:spMkLst>
        </pc:spChg>
        <pc:spChg chg="mod">
          <ac:chgData name="Wong" userId="44c7a87fc51416d8" providerId="LiveId" clId="{18D8C468-00F3-4A16-A53D-BC6912E21C70}" dt="2021-05-26T08:16:19.373" v="2601"/>
          <ac:spMkLst>
            <pc:docMk/>
            <pc:sldMk cId="1437756900" sldId="295"/>
            <ac:spMk id="125" creationId="{563A0ABD-3F18-4017-8E6B-12FBE631D0E3}"/>
          </ac:spMkLst>
        </pc:spChg>
        <pc:spChg chg="mod">
          <ac:chgData name="Wong" userId="44c7a87fc51416d8" providerId="LiveId" clId="{18D8C468-00F3-4A16-A53D-BC6912E21C70}" dt="2021-05-26T08:16:19.373" v="2601"/>
          <ac:spMkLst>
            <pc:docMk/>
            <pc:sldMk cId="1437756900" sldId="295"/>
            <ac:spMk id="126" creationId="{C5FFE8F8-726B-4AE4-B536-E1D93DCC6FAD}"/>
          </ac:spMkLst>
        </pc:spChg>
        <pc:spChg chg="mod">
          <ac:chgData name="Wong" userId="44c7a87fc51416d8" providerId="LiveId" clId="{18D8C468-00F3-4A16-A53D-BC6912E21C70}" dt="2021-05-26T08:16:19.373" v="2601"/>
          <ac:spMkLst>
            <pc:docMk/>
            <pc:sldMk cId="1437756900" sldId="295"/>
            <ac:spMk id="127" creationId="{FFB510B1-61BA-41F3-B137-91B35573D408}"/>
          </ac:spMkLst>
        </pc:spChg>
        <pc:spChg chg="mod">
          <ac:chgData name="Wong" userId="44c7a87fc51416d8" providerId="LiveId" clId="{18D8C468-00F3-4A16-A53D-BC6912E21C70}" dt="2021-05-26T08:16:19.373" v="2601"/>
          <ac:spMkLst>
            <pc:docMk/>
            <pc:sldMk cId="1437756900" sldId="295"/>
            <ac:spMk id="128" creationId="{D8892CB8-3126-4581-9A21-6A8729F404D1}"/>
          </ac:spMkLst>
        </pc:spChg>
        <pc:spChg chg="mod">
          <ac:chgData name="Wong" userId="44c7a87fc51416d8" providerId="LiveId" clId="{18D8C468-00F3-4A16-A53D-BC6912E21C70}" dt="2021-05-26T08:16:19.373" v="2601"/>
          <ac:spMkLst>
            <pc:docMk/>
            <pc:sldMk cId="1437756900" sldId="295"/>
            <ac:spMk id="129" creationId="{D343FADC-D47F-44E9-B443-DBDDE90E2311}"/>
          </ac:spMkLst>
        </pc:spChg>
        <pc:spChg chg="mod">
          <ac:chgData name="Wong" userId="44c7a87fc51416d8" providerId="LiveId" clId="{18D8C468-00F3-4A16-A53D-BC6912E21C70}" dt="2021-05-26T08:16:19.373" v="2601"/>
          <ac:spMkLst>
            <pc:docMk/>
            <pc:sldMk cId="1437756900" sldId="295"/>
            <ac:spMk id="130" creationId="{B58D6871-4954-4FAF-8ED0-E54B44734DE8}"/>
          </ac:spMkLst>
        </pc:spChg>
        <pc:spChg chg="mod">
          <ac:chgData name="Wong" userId="44c7a87fc51416d8" providerId="LiveId" clId="{18D8C468-00F3-4A16-A53D-BC6912E21C70}" dt="2021-05-26T08:16:19.373" v="2601"/>
          <ac:spMkLst>
            <pc:docMk/>
            <pc:sldMk cId="1437756900" sldId="295"/>
            <ac:spMk id="131" creationId="{01908B06-8EDE-4B40-A3C8-838494D7AC34}"/>
          </ac:spMkLst>
        </pc:spChg>
        <pc:spChg chg="mod">
          <ac:chgData name="Wong" userId="44c7a87fc51416d8" providerId="LiveId" clId="{18D8C468-00F3-4A16-A53D-BC6912E21C70}" dt="2021-05-26T08:16:19.373" v="2601"/>
          <ac:spMkLst>
            <pc:docMk/>
            <pc:sldMk cId="1437756900" sldId="295"/>
            <ac:spMk id="132" creationId="{547FE7AD-FD68-43EE-99F7-18A64D3C610F}"/>
          </ac:spMkLst>
        </pc:spChg>
        <pc:spChg chg="mod">
          <ac:chgData name="Wong" userId="44c7a87fc51416d8" providerId="LiveId" clId="{18D8C468-00F3-4A16-A53D-BC6912E21C70}" dt="2021-05-26T08:16:19.373" v="2601"/>
          <ac:spMkLst>
            <pc:docMk/>
            <pc:sldMk cId="1437756900" sldId="295"/>
            <ac:spMk id="133" creationId="{223AE687-4BC2-4FA8-8EDD-FE4A2C3548E2}"/>
          </ac:spMkLst>
        </pc:spChg>
        <pc:spChg chg="mod">
          <ac:chgData name="Wong" userId="44c7a87fc51416d8" providerId="LiveId" clId="{18D8C468-00F3-4A16-A53D-BC6912E21C70}" dt="2021-05-26T08:16:19.373" v="2601"/>
          <ac:spMkLst>
            <pc:docMk/>
            <pc:sldMk cId="1437756900" sldId="295"/>
            <ac:spMk id="134" creationId="{FC945A49-0B83-4203-BB5F-AD482BBF1635}"/>
          </ac:spMkLst>
        </pc:spChg>
        <pc:spChg chg="add mod">
          <ac:chgData name="Wong" userId="44c7a87fc51416d8" providerId="LiveId" clId="{18D8C468-00F3-4A16-A53D-BC6912E21C70}" dt="2021-05-26T11:21:25.655" v="3424" actId="1035"/>
          <ac:spMkLst>
            <pc:docMk/>
            <pc:sldMk cId="1437756900" sldId="295"/>
            <ac:spMk id="137" creationId="{18BA2F81-1E90-4FAA-BB28-17623C2325FF}"/>
          </ac:spMkLst>
        </pc:spChg>
        <pc:spChg chg="add mod">
          <ac:chgData name="Wong" userId="44c7a87fc51416d8" providerId="LiveId" clId="{18D8C468-00F3-4A16-A53D-BC6912E21C70}" dt="2021-05-26T11:21:25.655" v="3424" actId="1035"/>
          <ac:spMkLst>
            <pc:docMk/>
            <pc:sldMk cId="1437756900" sldId="295"/>
            <ac:spMk id="138" creationId="{093404E5-2C13-4197-99EF-287568BC0F59}"/>
          </ac:spMkLst>
        </pc:spChg>
        <pc:spChg chg="add mod">
          <ac:chgData name="Wong" userId="44c7a87fc51416d8" providerId="LiveId" clId="{18D8C468-00F3-4A16-A53D-BC6912E21C70}" dt="2021-05-26T11:21:25.655" v="3424" actId="1035"/>
          <ac:spMkLst>
            <pc:docMk/>
            <pc:sldMk cId="1437756900" sldId="295"/>
            <ac:spMk id="139" creationId="{F0C15F93-1F73-4EA9-AC54-C453C66CACD2}"/>
          </ac:spMkLst>
        </pc:spChg>
        <pc:spChg chg="add mod">
          <ac:chgData name="Wong" userId="44c7a87fc51416d8" providerId="LiveId" clId="{18D8C468-00F3-4A16-A53D-BC6912E21C70}" dt="2021-05-26T11:21:25.655" v="3424" actId="1035"/>
          <ac:spMkLst>
            <pc:docMk/>
            <pc:sldMk cId="1437756900" sldId="295"/>
            <ac:spMk id="140" creationId="{A4D779C7-3A76-4F7E-99EA-26587AEE8D9E}"/>
          </ac:spMkLst>
        </pc:spChg>
        <pc:spChg chg="add mod">
          <ac:chgData name="Wong" userId="44c7a87fc51416d8" providerId="LiveId" clId="{18D8C468-00F3-4A16-A53D-BC6912E21C70}" dt="2021-05-26T11:21:29.433" v="3425" actId="1076"/>
          <ac:spMkLst>
            <pc:docMk/>
            <pc:sldMk cId="1437756900" sldId="295"/>
            <ac:spMk id="161" creationId="{5AF614ED-70A5-40CD-B334-D3968E92ABB9}"/>
          </ac:spMkLst>
        </pc:spChg>
        <pc:spChg chg="add mod">
          <ac:chgData name="Wong" userId="44c7a87fc51416d8" providerId="LiveId" clId="{18D8C468-00F3-4A16-A53D-BC6912E21C70}" dt="2021-05-26T11:21:25.655" v="3424" actId="1035"/>
          <ac:spMkLst>
            <pc:docMk/>
            <pc:sldMk cId="1437756900" sldId="295"/>
            <ac:spMk id="162" creationId="{FCEBFEA0-4B48-421A-B39B-46C31EB8981A}"/>
          </ac:spMkLst>
        </pc:spChg>
        <pc:spChg chg="mod">
          <ac:chgData name="Wong" userId="44c7a87fc51416d8" providerId="LiveId" clId="{18D8C468-00F3-4A16-A53D-BC6912E21C70}" dt="2021-05-26T11:12:57.416" v="3220" actId="20577"/>
          <ac:spMkLst>
            <pc:docMk/>
            <pc:sldMk cId="1437756900" sldId="295"/>
            <ac:spMk id="202" creationId="{00000000-0000-0000-0000-000000000000}"/>
          </ac:spMkLst>
        </pc:spChg>
        <pc:spChg chg="mod">
          <ac:chgData name="Wong" userId="44c7a87fc51416d8" providerId="LiveId" clId="{18D8C468-00F3-4A16-A53D-BC6912E21C70}" dt="2021-05-26T08:21:15.899" v="2850" actId="1037"/>
          <ac:spMkLst>
            <pc:docMk/>
            <pc:sldMk cId="1437756900" sldId="295"/>
            <ac:spMk id="203" creationId="{00000000-0000-0000-0000-000000000000}"/>
          </ac:spMkLst>
        </pc:spChg>
        <pc:spChg chg="mod">
          <ac:chgData name="Wong" userId="44c7a87fc51416d8" providerId="LiveId" clId="{18D8C468-00F3-4A16-A53D-BC6912E21C70}" dt="2021-05-26T08:21:15.899" v="2850" actId="1037"/>
          <ac:spMkLst>
            <pc:docMk/>
            <pc:sldMk cId="1437756900" sldId="295"/>
            <ac:spMk id="204" creationId="{00000000-0000-0000-0000-000000000000}"/>
          </ac:spMkLst>
        </pc:spChg>
        <pc:spChg chg="del">
          <ac:chgData name="Wong" userId="44c7a87fc51416d8" providerId="LiveId" clId="{18D8C468-00F3-4A16-A53D-BC6912E21C70}" dt="2021-05-26T08:16:34.439" v="2603" actId="478"/>
          <ac:spMkLst>
            <pc:docMk/>
            <pc:sldMk cId="1437756900" sldId="295"/>
            <ac:spMk id="205" creationId="{00000000-0000-0000-0000-000000000000}"/>
          </ac:spMkLst>
        </pc:spChg>
        <pc:spChg chg="mod">
          <ac:chgData name="Wong" userId="44c7a87fc51416d8" providerId="LiveId" clId="{18D8C468-00F3-4A16-A53D-BC6912E21C70}" dt="2021-05-26T08:21:36.549" v="2854" actId="1076"/>
          <ac:spMkLst>
            <pc:docMk/>
            <pc:sldMk cId="1437756900" sldId="295"/>
            <ac:spMk id="206" creationId="{00000000-0000-0000-0000-000000000000}"/>
          </ac:spMkLst>
        </pc:spChg>
        <pc:spChg chg="mod">
          <ac:chgData name="Wong" userId="44c7a87fc51416d8" providerId="LiveId" clId="{18D8C468-00F3-4A16-A53D-BC6912E21C70}" dt="2021-05-26T11:21:13.727" v="3403" actId="20577"/>
          <ac:spMkLst>
            <pc:docMk/>
            <pc:sldMk cId="1437756900" sldId="295"/>
            <ac:spMk id="207" creationId="{00000000-0000-0000-0000-000000000000}"/>
          </ac:spMkLst>
        </pc:spChg>
        <pc:spChg chg="del mod">
          <ac:chgData name="Wong" userId="44c7a87fc51416d8" providerId="LiveId" clId="{18D8C468-00F3-4A16-A53D-BC6912E21C70}" dt="2021-05-26T11:24:23.131" v="3483" actId="478"/>
          <ac:spMkLst>
            <pc:docMk/>
            <pc:sldMk cId="1437756900" sldId="295"/>
            <ac:spMk id="208" creationId="{00000000-0000-0000-0000-000000000000}"/>
          </ac:spMkLst>
        </pc:spChg>
        <pc:spChg chg="del mod">
          <ac:chgData name="Wong" userId="44c7a87fc51416d8" providerId="LiveId" clId="{18D8C468-00F3-4A16-A53D-BC6912E21C70}" dt="2021-05-26T11:24:24.376" v="3484" actId="478"/>
          <ac:spMkLst>
            <pc:docMk/>
            <pc:sldMk cId="1437756900" sldId="295"/>
            <ac:spMk id="209" creationId="{00000000-0000-0000-0000-000000000000}"/>
          </ac:spMkLst>
        </pc:spChg>
        <pc:spChg chg="del">
          <ac:chgData name="Wong" userId="44c7a87fc51416d8" providerId="LiveId" clId="{18D8C468-00F3-4A16-A53D-BC6912E21C70}" dt="2021-05-26T08:16:29.397" v="2602" actId="478"/>
          <ac:spMkLst>
            <pc:docMk/>
            <pc:sldMk cId="1437756900" sldId="295"/>
            <ac:spMk id="210" creationId="{00000000-0000-0000-0000-000000000000}"/>
          </ac:spMkLst>
        </pc:spChg>
        <pc:spChg chg="add mod">
          <ac:chgData name="Wong" userId="44c7a87fc51416d8" providerId="LiveId" clId="{18D8C468-00F3-4A16-A53D-BC6912E21C70}" dt="2021-05-26T11:24:03.311" v="3479" actId="1076"/>
          <ac:spMkLst>
            <pc:docMk/>
            <pc:sldMk cId="1437756900" sldId="295"/>
            <ac:spMk id="236" creationId="{FB3BF71F-A786-46DE-8629-8465A783857F}"/>
          </ac:spMkLst>
        </pc:spChg>
        <pc:spChg chg="del">
          <ac:chgData name="Wong" userId="44c7a87fc51416d8" providerId="LiveId" clId="{18D8C468-00F3-4A16-A53D-BC6912E21C70}" dt="2021-05-26T08:16:29.397" v="2602" actId="478"/>
          <ac:spMkLst>
            <pc:docMk/>
            <pc:sldMk cId="1437756900" sldId="295"/>
            <ac:spMk id="255" creationId="{00000000-0000-0000-0000-000000000000}"/>
          </ac:spMkLst>
        </pc:spChg>
        <pc:spChg chg="del">
          <ac:chgData name="Wong" userId="44c7a87fc51416d8" providerId="LiveId" clId="{18D8C468-00F3-4A16-A53D-BC6912E21C70}" dt="2021-05-26T08:16:29.397" v="2602" actId="478"/>
          <ac:spMkLst>
            <pc:docMk/>
            <pc:sldMk cId="1437756900" sldId="295"/>
            <ac:spMk id="256" creationId="{00000000-0000-0000-0000-000000000000}"/>
          </ac:spMkLst>
        </pc:spChg>
        <pc:spChg chg="del">
          <ac:chgData name="Wong" userId="44c7a87fc51416d8" providerId="LiveId" clId="{18D8C468-00F3-4A16-A53D-BC6912E21C70}" dt="2021-05-26T08:16:29.397" v="2602" actId="478"/>
          <ac:spMkLst>
            <pc:docMk/>
            <pc:sldMk cId="1437756900" sldId="295"/>
            <ac:spMk id="257" creationId="{00000000-0000-0000-0000-000000000000}"/>
          </ac:spMkLst>
        </pc:spChg>
        <pc:spChg chg="add mod">
          <ac:chgData name="Wong" userId="44c7a87fc51416d8" providerId="LiveId" clId="{18D8C468-00F3-4A16-A53D-BC6912E21C70}" dt="2021-05-26T11:24:14.217" v="3482" actId="1076"/>
          <ac:spMkLst>
            <pc:docMk/>
            <pc:sldMk cId="1437756900" sldId="295"/>
            <ac:spMk id="258" creationId="{05E6C806-D051-414B-8373-1DA6ED96F475}"/>
          </ac:spMkLst>
        </pc:spChg>
        <pc:grpChg chg="add mod">
          <ac:chgData name="Wong" userId="44c7a87fc51416d8" providerId="LiveId" clId="{18D8C468-00F3-4A16-A53D-BC6912E21C70}" dt="2021-05-26T08:16:52.024" v="2647" actId="1036"/>
          <ac:grpSpMkLst>
            <pc:docMk/>
            <pc:sldMk cId="1437756900" sldId="295"/>
            <ac:grpSpMk id="63" creationId="{AE0C0FD8-7451-47BC-82D7-FA0C9E4CB091}"/>
          </ac:grpSpMkLst>
        </pc:grpChg>
        <pc:grpChg chg="add mod">
          <ac:chgData name="Wong" userId="44c7a87fc51416d8" providerId="LiveId" clId="{18D8C468-00F3-4A16-A53D-BC6912E21C70}" dt="2021-05-26T11:21:31.124" v="3426" actId="1076"/>
          <ac:grpSpMkLst>
            <pc:docMk/>
            <pc:sldMk cId="1437756900" sldId="295"/>
            <ac:grpSpMk id="81" creationId="{1B422321-783A-4AA3-B6E7-C34683172B85}"/>
          </ac:grpSpMkLst>
        </pc:grpChg>
        <pc:grpChg chg="del">
          <ac:chgData name="Wong" userId="44c7a87fc51416d8" providerId="LiveId" clId="{18D8C468-00F3-4A16-A53D-BC6912E21C70}" dt="2021-05-26T08:16:29.397" v="2602" actId="478"/>
          <ac:grpSpMkLst>
            <pc:docMk/>
            <pc:sldMk cId="1437756900" sldId="295"/>
            <ac:grpSpMk id="211" creationId="{00000000-0000-0000-0000-000000000000}"/>
          </ac:grpSpMkLst>
        </pc:grpChg>
        <pc:grpChg chg="del">
          <ac:chgData name="Wong" userId="44c7a87fc51416d8" providerId="LiveId" clId="{18D8C468-00F3-4A16-A53D-BC6912E21C70}" dt="2021-05-26T08:16:29.397" v="2602" actId="478"/>
          <ac:grpSpMkLst>
            <pc:docMk/>
            <pc:sldMk cId="1437756900" sldId="295"/>
            <ac:grpSpMk id="219" creationId="{00000000-0000-0000-0000-000000000000}"/>
          </ac:grpSpMkLst>
        </pc:grpChg>
        <pc:grpChg chg="del">
          <ac:chgData name="Wong" userId="44c7a87fc51416d8" providerId="LiveId" clId="{18D8C468-00F3-4A16-A53D-BC6912E21C70}" dt="2021-05-26T08:16:29.397" v="2602" actId="478"/>
          <ac:grpSpMkLst>
            <pc:docMk/>
            <pc:sldMk cId="1437756900" sldId="295"/>
            <ac:grpSpMk id="237" creationId="{00000000-0000-0000-0000-000000000000}"/>
          </ac:grpSpMkLst>
        </pc:grpChg>
        <pc:picChg chg="add mod modCrop">
          <ac:chgData name="Wong" userId="44c7a87fc51416d8" providerId="LiveId" clId="{18D8C468-00F3-4A16-A53D-BC6912E21C70}" dt="2021-05-26T11:16:46.329" v="3281" actId="1076"/>
          <ac:picMkLst>
            <pc:docMk/>
            <pc:sldMk cId="1437756900" sldId="295"/>
            <ac:picMk id="25" creationId="{80CE4C96-470C-48E8-A50A-59969C0DEAF4}"/>
          </ac:picMkLst>
        </pc:picChg>
        <pc:picChg chg="add mod">
          <ac:chgData name="Wong" userId="44c7a87fc51416d8" providerId="LiveId" clId="{18D8C468-00F3-4A16-A53D-BC6912E21C70}" dt="2021-05-26T11:22:14.944" v="3432" actId="1076"/>
          <ac:picMkLst>
            <pc:docMk/>
            <pc:sldMk cId="1437756900" sldId="295"/>
            <ac:picMk id="144" creationId="{75A49B8A-0B3F-4256-AAD9-873F3146CD20}"/>
          </ac:picMkLst>
        </pc:picChg>
        <pc:picChg chg="add mod">
          <ac:chgData name="Wong" userId="44c7a87fc51416d8" providerId="LiveId" clId="{18D8C468-00F3-4A16-A53D-BC6912E21C70}" dt="2021-05-26T11:22:32.508" v="3439" actId="1076"/>
          <ac:picMkLst>
            <pc:docMk/>
            <pc:sldMk cId="1437756900" sldId="295"/>
            <ac:picMk id="146" creationId="{2C5B8AFA-7C34-4FDF-8990-C4B19F11971E}"/>
          </ac:picMkLst>
        </pc:picChg>
        <pc:picChg chg="add mod">
          <ac:chgData name="Wong" userId="44c7a87fc51416d8" providerId="LiveId" clId="{18D8C468-00F3-4A16-A53D-BC6912E21C70}" dt="2021-05-26T08:21:21.347" v="2853" actId="1076"/>
          <ac:picMkLst>
            <pc:docMk/>
            <pc:sldMk cId="1437756900" sldId="295"/>
            <ac:picMk id="3074" creationId="{55010E2A-3105-4263-AEC4-2674B1FE194E}"/>
          </ac:picMkLst>
        </pc:picChg>
        <pc:cxnChg chg="add mod">
          <ac:chgData name="Wong" userId="44c7a87fc51416d8" providerId="LiveId" clId="{18D8C468-00F3-4A16-A53D-BC6912E21C70}" dt="2021-05-26T11:21:25.655" v="3424" actId="1035"/>
          <ac:cxnSpMkLst>
            <pc:docMk/>
            <pc:sldMk cId="1437756900" sldId="295"/>
            <ac:cxnSpMk id="4" creationId="{BFA42211-192A-48BA-BEFE-F686163656EC}"/>
          </ac:cxnSpMkLst>
        </pc:cxnChg>
        <pc:cxnChg chg="add mod">
          <ac:chgData name="Wong" userId="44c7a87fc51416d8" providerId="LiveId" clId="{18D8C468-00F3-4A16-A53D-BC6912E21C70}" dt="2021-05-26T11:21:25.655" v="3424" actId="1035"/>
          <ac:cxnSpMkLst>
            <pc:docMk/>
            <pc:sldMk cId="1437756900" sldId="295"/>
            <ac:cxnSpMk id="9" creationId="{B26C9E1B-CA67-4AB7-AFE9-5C269550DA49}"/>
          </ac:cxnSpMkLst>
        </pc:cxnChg>
        <pc:cxnChg chg="add mod">
          <ac:chgData name="Wong" userId="44c7a87fc51416d8" providerId="LiveId" clId="{18D8C468-00F3-4A16-A53D-BC6912E21C70}" dt="2021-05-26T11:21:25.655" v="3424" actId="1035"/>
          <ac:cxnSpMkLst>
            <pc:docMk/>
            <pc:sldMk cId="1437756900" sldId="295"/>
            <ac:cxnSpMk id="143" creationId="{A346A1F7-D979-48F5-A91D-D677685DEAE0}"/>
          </ac:cxnSpMkLst>
        </pc:cxnChg>
        <pc:cxnChg chg="add del mod">
          <ac:chgData name="Wong" userId="44c7a87fc51416d8" providerId="LiveId" clId="{18D8C468-00F3-4A16-A53D-BC6912E21C70}" dt="2021-05-26T11:10:58.974" v="3183"/>
          <ac:cxnSpMkLst>
            <pc:docMk/>
            <pc:sldMk cId="1437756900" sldId="295"/>
            <ac:cxnSpMk id="147" creationId="{DA27CFE2-ABC2-4000-8B52-841004BBE40D}"/>
          </ac:cxnSpMkLst>
        </pc:cxnChg>
        <pc:cxnChg chg="add mod">
          <ac:chgData name="Wong" userId="44c7a87fc51416d8" providerId="LiveId" clId="{18D8C468-00F3-4A16-A53D-BC6912E21C70}" dt="2021-05-26T11:21:25.655" v="3424" actId="1035"/>
          <ac:cxnSpMkLst>
            <pc:docMk/>
            <pc:sldMk cId="1437756900" sldId="295"/>
            <ac:cxnSpMk id="152" creationId="{014E70BE-CBED-47CE-AB95-80B1B7BE95FA}"/>
          </ac:cxnSpMkLst>
        </pc:cxnChg>
        <pc:cxnChg chg="add mod">
          <ac:chgData name="Wong" userId="44c7a87fc51416d8" providerId="LiveId" clId="{18D8C468-00F3-4A16-A53D-BC6912E21C70}" dt="2021-05-26T11:21:25.655" v="3424" actId="1035"/>
          <ac:cxnSpMkLst>
            <pc:docMk/>
            <pc:sldMk cId="1437756900" sldId="295"/>
            <ac:cxnSpMk id="155" creationId="{8F960405-BC87-47B2-A9AA-9B4717477D9C}"/>
          </ac:cxnSpMkLst>
        </pc:cxnChg>
      </pc:sldChg>
      <pc:sldChg chg="add del">
        <pc:chgData name="Wong" userId="44c7a87fc51416d8" providerId="LiveId" clId="{18D8C468-00F3-4A16-A53D-BC6912E21C70}" dt="2021-05-26T08:16:01.212" v="2599"/>
        <pc:sldMkLst>
          <pc:docMk/>
          <pc:sldMk cId="4219478370" sldId="295"/>
        </pc:sldMkLst>
      </pc:sldChg>
      <pc:sldChg chg="addSp delSp modSp new mod">
        <pc:chgData name="Wong" userId="44c7a87fc51416d8" providerId="LiveId" clId="{18D8C468-00F3-4A16-A53D-BC6912E21C70}" dt="2021-05-26T11:33:12.280" v="3773" actId="478"/>
        <pc:sldMkLst>
          <pc:docMk/>
          <pc:sldMk cId="543717491" sldId="296"/>
        </pc:sldMkLst>
        <pc:spChg chg="mod">
          <ac:chgData name="Wong" userId="44c7a87fc51416d8" providerId="LiveId" clId="{18D8C468-00F3-4A16-A53D-BC6912E21C70}" dt="2021-05-26T11:25:40.275" v="3553" actId="20577"/>
          <ac:spMkLst>
            <pc:docMk/>
            <pc:sldMk cId="543717491" sldId="296"/>
            <ac:spMk id="2" creationId="{F0E93CB7-82A1-4B7A-8FE3-AAFD2E6929AB}"/>
          </ac:spMkLst>
        </pc:spChg>
        <pc:spChg chg="add mod">
          <ac:chgData name="Wong" userId="44c7a87fc51416d8" providerId="LiveId" clId="{18D8C468-00F3-4A16-A53D-BC6912E21C70}" dt="2021-05-26T11:26:40.463" v="3596" actId="1076"/>
          <ac:spMkLst>
            <pc:docMk/>
            <pc:sldMk cId="543717491" sldId="296"/>
            <ac:spMk id="7" creationId="{5B1B06A0-1B8A-4486-B0BF-545FF24F0734}"/>
          </ac:spMkLst>
        </pc:spChg>
        <pc:spChg chg="add mod">
          <ac:chgData name="Wong" userId="44c7a87fc51416d8" providerId="LiveId" clId="{18D8C468-00F3-4A16-A53D-BC6912E21C70}" dt="2021-05-26T11:27:04.427" v="3638" actId="20577"/>
          <ac:spMkLst>
            <pc:docMk/>
            <pc:sldMk cId="543717491" sldId="296"/>
            <ac:spMk id="8" creationId="{1D6EA4C9-E0E1-4D13-B6EA-D66BEE9BA8A6}"/>
          </ac:spMkLst>
        </pc:spChg>
        <pc:spChg chg="add mod">
          <ac:chgData name="Wong" userId="44c7a87fc51416d8" providerId="LiveId" clId="{18D8C468-00F3-4A16-A53D-BC6912E21C70}" dt="2021-05-26T11:29:39.298" v="3670" actId="20577"/>
          <ac:spMkLst>
            <pc:docMk/>
            <pc:sldMk cId="543717491" sldId="296"/>
            <ac:spMk id="15" creationId="{5BEFD9CB-25C2-4A2A-9482-EDFA35AB1174}"/>
          </ac:spMkLst>
        </pc:spChg>
        <pc:spChg chg="add mod">
          <ac:chgData name="Wong" userId="44c7a87fc51416d8" providerId="LiveId" clId="{18D8C468-00F3-4A16-A53D-BC6912E21C70}" dt="2021-05-26T11:29:36.901" v="3666" actId="1076"/>
          <ac:spMkLst>
            <pc:docMk/>
            <pc:sldMk cId="543717491" sldId="296"/>
            <ac:spMk id="16" creationId="{B8A5E501-24B8-4D64-8117-10EBFF3FF655}"/>
          </ac:spMkLst>
        </pc:spChg>
        <pc:spChg chg="add mod">
          <ac:chgData name="Wong" userId="44c7a87fc51416d8" providerId="LiveId" clId="{18D8C468-00F3-4A16-A53D-BC6912E21C70}" dt="2021-05-26T11:31:36.986" v="3687" actId="1076"/>
          <ac:spMkLst>
            <pc:docMk/>
            <pc:sldMk cId="543717491" sldId="296"/>
            <ac:spMk id="18" creationId="{0FF32905-4770-4A27-8792-054222679D5E}"/>
          </ac:spMkLst>
        </pc:spChg>
        <pc:picChg chg="add mod">
          <ac:chgData name="Wong" userId="44c7a87fc51416d8" providerId="LiveId" clId="{18D8C468-00F3-4A16-A53D-BC6912E21C70}" dt="2021-05-26T11:27:08.455" v="3639" actId="1076"/>
          <ac:picMkLst>
            <pc:docMk/>
            <pc:sldMk cId="543717491" sldId="296"/>
            <ac:picMk id="4" creationId="{92E0A8DB-E35E-4828-974E-5A78AEB0FB6B}"/>
          </ac:picMkLst>
        </pc:picChg>
        <pc:picChg chg="add mod">
          <ac:chgData name="Wong" userId="44c7a87fc51416d8" providerId="LiveId" clId="{18D8C468-00F3-4A16-A53D-BC6912E21C70}" dt="2021-05-26T11:26:42.851" v="3597" actId="1076"/>
          <ac:picMkLst>
            <pc:docMk/>
            <pc:sldMk cId="543717491" sldId="296"/>
            <ac:picMk id="6" creationId="{9653F2D4-245C-4BB8-B3D2-48C5EF35260F}"/>
          </ac:picMkLst>
        </pc:picChg>
        <pc:picChg chg="add mod">
          <ac:chgData name="Wong" userId="44c7a87fc51416d8" providerId="LiveId" clId="{18D8C468-00F3-4A16-A53D-BC6912E21C70}" dt="2021-05-26T11:29:33.779" v="3665" actId="1076"/>
          <ac:picMkLst>
            <pc:docMk/>
            <pc:sldMk cId="543717491" sldId="296"/>
            <ac:picMk id="10" creationId="{8C646551-1E66-4A6D-9E17-B66B4099EA2C}"/>
          </ac:picMkLst>
        </pc:picChg>
        <pc:picChg chg="add mod">
          <ac:chgData name="Wong" userId="44c7a87fc51416d8" providerId="LiveId" clId="{18D8C468-00F3-4A16-A53D-BC6912E21C70}" dt="2021-05-26T11:27:50.379" v="3649" actId="1076"/>
          <ac:picMkLst>
            <pc:docMk/>
            <pc:sldMk cId="543717491" sldId="296"/>
            <ac:picMk id="12" creationId="{F62F861B-1589-433B-A484-4B3A777F5C29}"/>
          </ac:picMkLst>
        </pc:picChg>
        <pc:picChg chg="add del mod">
          <ac:chgData name="Wong" userId="44c7a87fc51416d8" providerId="LiveId" clId="{18D8C468-00F3-4A16-A53D-BC6912E21C70}" dt="2021-05-26T11:29:14.598" v="3659" actId="478"/>
          <ac:picMkLst>
            <pc:docMk/>
            <pc:sldMk cId="543717491" sldId="296"/>
            <ac:picMk id="14" creationId="{5E217743-4C22-4AB5-B79A-B40890C3FA35}"/>
          </ac:picMkLst>
        </pc:picChg>
        <pc:picChg chg="add del mod">
          <ac:chgData name="Wong" userId="44c7a87fc51416d8" providerId="LiveId" clId="{18D8C468-00F3-4A16-A53D-BC6912E21C70}" dt="2021-05-26T11:33:12.280" v="3773" actId="478"/>
          <ac:picMkLst>
            <pc:docMk/>
            <pc:sldMk cId="543717491" sldId="296"/>
            <ac:picMk id="20" creationId="{574567F8-BB16-4654-A435-F3AF9B7EE8A9}"/>
          </ac:picMkLst>
        </pc:picChg>
      </pc:sldChg>
      <pc:sldChg chg="new del">
        <pc:chgData name="Wong" userId="44c7a87fc51416d8" providerId="LiveId" clId="{18D8C468-00F3-4A16-A53D-BC6912E21C70}" dt="2021-05-26T11:14:18.357" v="3222" actId="47"/>
        <pc:sldMkLst>
          <pc:docMk/>
          <pc:sldMk cId="1247604462" sldId="296"/>
        </pc:sldMkLst>
      </pc:sldChg>
      <pc:sldChg chg="new del">
        <pc:chgData name="Wong" userId="44c7a87fc51416d8" providerId="LiveId" clId="{18D8C468-00F3-4A16-A53D-BC6912E21C70}" dt="2021-05-26T11:22:53.720" v="3441" actId="47"/>
        <pc:sldMkLst>
          <pc:docMk/>
          <pc:sldMk cId="2826182854" sldId="296"/>
        </pc:sldMkLst>
      </pc:sldChg>
      <pc:sldChg chg="addSp delSp modSp add mod">
        <pc:chgData name="Wong" userId="44c7a87fc51416d8" providerId="LiveId" clId="{18D8C468-00F3-4A16-A53D-BC6912E21C70}" dt="2021-05-26T11:37:17.260" v="3940" actId="20577"/>
        <pc:sldMkLst>
          <pc:docMk/>
          <pc:sldMk cId="660856157" sldId="297"/>
        </pc:sldMkLst>
        <pc:spChg chg="add mod">
          <ac:chgData name="Wong" userId="44c7a87fc51416d8" providerId="LiveId" clId="{18D8C468-00F3-4A16-A53D-BC6912E21C70}" dt="2021-05-26T11:36:50.401" v="3866" actId="20577"/>
          <ac:spMkLst>
            <pc:docMk/>
            <pc:sldMk cId="660856157" sldId="297"/>
            <ac:spMk id="40" creationId="{7583552F-BC0A-4B55-930C-DEBF3262D820}"/>
          </ac:spMkLst>
        </pc:spChg>
        <pc:spChg chg="mod">
          <ac:chgData name="Wong" userId="44c7a87fc51416d8" providerId="LiveId" clId="{18D8C468-00F3-4A16-A53D-BC6912E21C70}" dt="2021-05-26T11:35:51.343" v="3825" actId="1076"/>
          <ac:spMkLst>
            <pc:docMk/>
            <pc:sldMk cId="660856157" sldId="297"/>
            <ac:spMk id="1866" creationId="{00000000-0000-0000-0000-000000000000}"/>
          </ac:spMkLst>
        </pc:spChg>
        <pc:spChg chg="mod">
          <ac:chgData name="Wong" userId="44c7a87fc51416d8" providerId="LiveId" clId="{18D8C468-00F3-4A16-A53D-BC6912E21C70}" dt="2021-05-26T11:37:17.260" v="3940" actId="20577"/>
          <ac:spMkLst>
            <pc:docMk/>
            <pc:sldMk cId="660856157" sldId="297"/>
            <ac:spMk id="1891" creationId="{00000000-0000-0000-0000-000000000000}"/>
          </ac:spMkLst>
        </pc:spChg>
        <pc:grpChg chg="del">
          <ac:chgData name="Wong" userId="44c7a87fc51416d8" providerId="LiveId" clId="{18D8C468-00F3-4A16-A53D-BC6912E21C70}" dt="2021-05-26T11:35:23.308" v="3821" actId="478"/>
          <ac:grpSpMkLst>
            <pc:docMk/>
            <pc:sldMk cId="660856157" sldId="297"/>
            <ac:grpSpMk id="1894" creationId="{00000000-0000-0000-0000-000000000000}"/>
          </ac:grpSpMkLst>
        </pc:grpChg>
      </pc:sldChg>
      <pc:sldMasterChg chg="delSldLayout">
        <pc:chgData name="Wong" userId="44c7a87fc51416d8" providerId="LiveId" clId="{18D8C468-00F3-4A16-A53D-BC6912E21C70}" dt="2021-05-26T11:36:26.455" v="3864" actId="47"/>
        <pc:sldMasterMkLst>
          <pc:docMk/>
          <pc:sldMasterMk cId="0" sldId="2147483659"/>
        </pc:sldMasterMkLst>
        <pc:sldLayoutChg chg="del">
          <pc:chgData name="Wong" userId="44c7a87fc51416d8" providerId="LiveId" clId="{18D8C468-00F3-4A16-A53D-BC6912E21C70}" dt="2021-05-26T07:36:27.346" v="2145" actId="47"/>
          <pc:sldLayoutMkLst>
            <pc:docMk/>
            <pc:sldMasterMk cId="0" sldId="2147483659"/>
            <pc:sldLayoutMk cId="0" sldId="2147483649"/>
          </pc:sldLayoutMkLst>
        </pc:sldLayoutChg>
        <pc:sldLayoutChg chg="del">
          <pc:chgData name="Wong" userId="44c7a87fc51416d8" providerId="LiveId" clId="{18D8C468-00F3-4A16-A53D-BC6912E21C70}" dt="2021-05-26T11:36:26.455" v="3864" actId="47"/>
          <pc:sldLayoutMkLst>
            <pc:docMk/>
            <pc:sldMasterMk cId="0" sldId="2147483659"/>
            <pc:sldLayoutMk cId="0" sldId="2147483652"/>
          </pc:sldLayoutMkLst>
        </pc:sldLayoutChg>
        <pc:sldLayoutChg chg="del">
          <pc:chgData name="Wong" userId="44c7a87fc51416d8" providerId="LiveId" clId="{18D8C468-00F3-4A16-A53D-BC6912E21C70}" dt="2021-05-26T11:36:26.455" v="3864" actId="47"/>
          <pc:sldLayoutMkLst>
            <pc:docMk/>
            <pc:sldMasterMk cId="0" sldId="2147483659"/>
            <pc:sldLayoutMk cId="0" sldId="2147483654"/>
          </pc:sldLayoutMkLst>
        </pc:sldLayoutChg>
        <pc:sldLayoutChg chg="del">
          <pc:chgData name="Wong" userId="44c7a87fc51416d8" providerId="LiveId" clId="{18D8C468-00F3-4A16-A53D-BC6912E21C70}" dt="2021-05-26T11:36:26.455" v="3864" actId="47"/>
          <pc:sldLayoutMkLst>
            <pc:docMk/>
            <pc:sldMasterMk cId="0" sldId="2147483659"/>
            <pc:sldLayoutMk cId="0" sldId="2147483655"/>
          </pc:sldLayoutMkLst>
        </pc:sldLayoutChg>
        <pc:sldLayoutChg chg="del">
          <pc:chgData name="Wong" userId="44c7a87fc51416d8" providerId="LiveId" clId="{18D8C468-00F3-4A16-A53D-BC6912E21C70}" dt="2021-05-26T11:36:26.455" v="3864" actId="47"/>
          <pc:sldLayoutMkLst>
            <pc:docMk/>
            <pc:sldMasterMk cId="0" sldId="2147483659"/>
            <pc:sldLayoutMk cId="0" sldId="2147483657"/>
          </pc:sldLayoutMkLst>
        </pc:sldLayoutChg>
      </pc:sldMasterChg>
      <pc:sldMasterChg chg="del delSldLayout">
        <pc:chgData name="Wong" userId="44c7a87fc51416d8" providerId="LiveId" clId="{18D8C468-00F3-4A16-A53D-BC6912E21C70}" dt="2021-05-26T11:36:26.455" v="3864" actId="47"/>
        <pc:sldMasterMkLst>
          <pc:docMk/>
          <pc:sldMasterMk cId="0" sldId="2147483660"/>
        </pc:sldMasterMkLst>
        <pc:sldLayoutChg chg="del">
          <pc:chgData name="Wong" userId="44c7a87fc51416d8" providerId="LiveId" clId="{18D8C468-00F3-4A16-A53D-BC6912E21C70}" dt="2021-05-26T11:36:26.455" v="3864" actId="47"/>
          <pc:sldLayoutMkLst>
            <pc:docMk/>
            <pc:sldMasterMk cId="0" sldId="2147483660"/>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592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853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594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2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eodacenter.github.io/data-and-lab/KingCounty-HouseSales201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s-kingcounty.opendata.arcgis.com/datasets/zipcodes-for-king-county-and-surrounding-area-shorelines-zipcode-shore-are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434343"/>
                </a:solidFill>
              </a:rPr>
              <a:t>WONG </a:t>
            </a:r>
            <a:r>
              <a:rPr lang="en">
                <a:solidFill>
                  <a:srgbClr val="434343"/>
                </a:solidFill>
              </a:rPr>
              <a:t>ZHAO WU</a:t>
            </a:r>
            <a:endParaRPr lang="en" dirty="0">
              <a:solidFill>
                <a:srgbClr val="434343"/>
              </a:solidFill>
            </a:endParaRPr>
          </a:p>
        </p:txBody>
      </p:sp>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KING COUNTY</a:t>
            </a:r>
            <a:endParaRPr dirty="0">
              <a:solidFill>
                <a:srgbClr val="434343"/>
              </a:solidFill>
            </a:endParaRPr>
          </a:p>
          <a:p>
            <a:pPr marL="0" lvl="0" indent="0" algn="l" rtl="0">
              <a:spcBef>
                <a:spcPts val="0"/>
              </a:spcBef>
              <a:spcAft>
                <a:spcPts val="0"/>
              </a:spcAft>
              <a:buNone/>
            </a:pPr>
            <a:r>
              <a:rPr lang="en-US" sz="2800" dirty="0">
                <a:solidFill>
                  <a:srgbClr val="434343"/>
                </a:solidFill>
                <a:latin typeface="Montserrat Light"/>
                <a:ea typeface="Montserrat Light"/>
                <a:cs typeface="Montserrat Light"/>
                <a:sym typeface="Montserrat Light"/>
              </a:rPr>
              <a:t>HOUSING PRICE REGRESSION</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1200" y="630081"/>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Introduction</a:t>
            </a:r>
            <a:endParaRPr dirty="0">
              <a:solidFill>
                <a:srgbClr val="434343"/>
              </a:solidFill>
            </a:endParaRPr>
          </a:p>
        </p:txBody>
      </p:sp>
      <p:sp>
        <p:nvSpPr>
          <p:cNvPr id="185" name="Google Shape;185;p17"/>
          <p:cNvSpPr txBox="1">
            <a:spLocks noGrp="1"/>
          </p:cNvSpPr>
          <p:nvPr>
            <p:ph type="subTitle" idx="1"/>
          </p:nvPr>
        </p:nvSpPr>
        <p:spPr>
          <a:xfrm>
            <a:off x="831200" y="1338357"/>
            <a:ext cx="42249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434343"/>
                </a:solidFill>
              </a:rPr>
              <a:t>The </a:t>
            </a:r>
            <a:r>
              <a:rPr lang="en-US" dirty="0">
                <a:solidFill>
                  <a:srgbClr val="434343"/>
                </a:solidFill>
                <a:hlinkClick r:id="rId3"/>
              </a:rPr>
              <a:t>housing dataset</a:t>
            </a:r>
            <a:r>
              <a:rPr lang="en-US" dirty="0">
                <a:solidFill>
                  <a:srgbClr val="434343"/>
                </a:solidFill>
              </a:rPr>
              <a:t> contains home sales prices and characteristics for Seattle and King County, WA (May 2014 - 2015) and its corresponding shape file with the zip code zones for King County.</a:t>
            </a:r>
          </a:p>
          <a:p>
            <a:pPr marL="0" lvl="0" indent="0" algn="l" rtl="0">
              <a:spcBef>
                <a:spcPts val="0"/>
              </a:spcBef>
              <a:spcAft>
                <a:spcPts val="0"/>
              </a:spcAft>
              <a:buNone/>
            </a:pPr>
            <a:r>
              <a:rPr lang="en-US" dirty="0"/>
              <a:t>Additional </a:t>
            </a:r>
            <a:r>
              <a:rPr lang="en-US" dirty="0" err="1"/>
              <a:t>geoJSON</a:t>
            </a:r>
            <a:r>
              <a:rPr lang="en-US" dirty="0"/>
              <a:t> file which contains the shape of each zip code for King County was retrieved from King county </a:t>
            </a:r>
            <a:r>
              <a:rPr lang="en-US" dirty="0">
                <a:hlinkClick r:id="rId4"/>
              </a:rPr>
              <a:t>GIS Open Data </a:t>
            </a:r>
            <a:r>
              <a:rPr lang="en-US" dirty="0"/>
              <a:t>to facilitate EDA.</a:t>
            </a:r>
            <a:endParaRPr dirty="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591475" y="302241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solidFill>
                  <a:srgbClr val="74C1B9"/>
                </a:solidFill>
                <a:latin typeface="Montserrat Black"/>
                <a:ea typeface="Montserrat Black"/>
                <a:cs typeface="Montserrat Black"/>
                <a:sym typeface="Montserrat Black"/>
              </a:rPr>
              <a:t>KING COUNTY</a:t>
            </a:r>
            <a:endParaRPr sz="2000" dirty="0">
              <a:solidFill>
                <a:srgbClr val="74C1B9"/>
              </a:solidFill>
              <a:latin typeface="Montserrat Black"/>
              <a:ea typeface="Montserrat Black"/>
              <a:cs typeface="Montserrat Black"/>
              <a:sym typeface="Montserrat Black"/>
            </a:endParaRPr>
          </a:p>
        </p:txBody>
      </p:sp>
      <p:sp>
        <p:nvSpPr>
          <p:cNvPr id="197" name="Google Shape;197;p17"/>
          <p:cNvSpPr txBox="1"/>
          <p:nvPr/>
        </p:nvSpPr>
        <p:spPr>
          <a:xfrm>
            <a:off x="5591475" y="3460563"/>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latin typeface="Montserrat Light"/>
                <a:ea typeface="Montserrat Light"/>
                <a:cs typeface="Montserrat Light"/>
                <a:sym typeface="Montserrat Light"/>
              </a:rPr>
              <a:t>REAL ESTATE</a:t>
            </a:r>
            <a:endParaRPr sz="1200">
              <a:solidFill>
                <a:srgbClr val="434343"/>
              </a:solidFill>
              <a:latin typeface="Montserrat Light"/>
              <a:ea typeface="Montserrat Light"/>
              <a:cs typeface="Montserrat Light"/>
              <a:sym typeface="Montserrat Light"/>
            </a:endParaRPr>
          </a:p>
        </p:txBody>
      </p:sp>
      <p:sp>
        <p:nvSpPr>
          <p:cNvPr id="16" name="Google Shape;184;p17">
            <a:extLst>
              <a:ext uri="{FF2B5EF4-FFF2-40B4-BE49-F238E27FC236}">
                <a16:creationId xmlns:a16="http://schemas.microsoft.com/office/drawing/2014/main" id="{67635DB8-50A3-48D1-B4A8-A0E32DE58786}"/>
              </a:ext>
            </a:extLst>
          </p:cNvPr>
          <p:cNvSpPr txBox="1">
            <a:spLocks/>
          </p:cNvSpPr>
          <p:nvPr/>
        </p:nvSpPr>
        <p:spPr>
          <a:xfrm>
            <a:off x="829919" y="2703481"/>
            <a:ext cx="4224899" cy="82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Montserrat ExtraBold"/>
              <a:buNone/>
              <a:defRPr sz="2800" b="0" i="0" u="none" strike="noStrike" cap="none">
                <a:solidFill>
                  <a:srgbClr val="434343"/>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2pPr>
            <a:lvl3pPr marR="0" lvl="2"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3pPr>
            <a:lvl4pPr marR="0" lvl="3"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4pPr>
            <a:lvl5pPr marR="0" lvl="4"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5pPr>
            <a:lvl6pPr marR="0" lvl="5"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6pPr>
            <a:lvl7pPr marR="0" lvl="6"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7pPr>
            <a:lvl8pPr marR="0" lvl="7"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8pPr>
            <a:lvl9pPr marR="0" lvl="8" algn="l" rtl="0">
              <a:lnSpc>
                <a:spcPct val="100000"/>
              </a:lnSpc>
              <a:spcBef>
                <a:spcPts val="0"/>
              </a:spcBef>
              <a:spcAft>
                <a:spcPts val="0"/>
              </a:spcAft>
              <a:buClr>
                <a:srgbClr val="434343"/>
              </a:buClr>
              <a:buSzPts val="1600"/>
              <a:buFont typeface="Squada One"/>
              <a:buNone/>
              <a:defRPr sz="1600" b="0" i="0" u="none" strike="noStrike" cap="none">
                <a:solidFill>
                  <a:srgbClr val="434343"/>
                </a:solidFill>
                <a:latin typeface="Squada One"/>
                <a:ea typeface="Squada One"/>
                <a:cs typeface="Squada One"/>
                <a:sym typeface="Squada One"/>
              </a:defRPr>
            </a:lvl9pPr>
          </a:lstStyle>
          <a:p>
            <a:r>
              <a:rPr lang="en-SG" dirty="0"/>
              <a:t>Modelling Objectives</a:t>
            </a:r>
          </a:p>
        </p:txBody>
      </p:sp>
      <p:sp>
        <p:nvSpPr>
          <p:cNvPr id="17" name="Google Shape;185;p17">
            <a:extLst>
              <a:ext uri="{FF2B5EF4-FFF2-40B4-BE49-F238E27FC236}">
                <a16:creationId xmlns:a16="http://schemas.microsoft.com/office/drawing/2014/main" id="{8A99590E-B6B4-4FEE-8867-813E7B6E4FCA}"/>
              </a:ext>
            </a:extLst>
          </p:cNvPr>
          <p:cNvSpPr txBox="1">
            <a:spLocks/>
          </p:cNvSpPr>
          <p:nvPr/>
        </p:nvSpPr>
        <p:spPr>
          <a:xfrm>
            <a:off x="829920" y="3434809"/>
            <a:ext cx="4224900" cy="1784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1pPr>
            <a:lvl2pPr marL="914400" marR="0" lvl="1"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00000"/>
              </a:lnSpc>
              <a:spcBef>
                <a:spcPts val="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0" indent="0"/>
            <a:r>
              <a:rPr lang="en-US" dirty="0"/>
              <a:t>Perform EDA and Modelling to find the optimal solution in estimating the housing prices by minimizing </a:t>
            </a:r>
            <a:r>
              <a:rPr lang="en-US" b="1" dirty="0"/>
              <a:t>Root Mean Squared Error </a:t>
            </a:r>
            <a:r>
              <a:rPr lang="en-US" dirty="0"/>
              <a:t>as the primary metrics.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 SUMMARIES</a:t>
            </a:r>
            <a:endParaRPr dirty="0">
              <a:solidFill>
                <a:srgbClr val="000000"/>
              </a:solidFill>
            </a:endParaRPr>
          </a:p>
        </p:txBody>
      </p:sp>
      <p:sp>
        <p:nvSpPr>
          <p:cNvPr id="634" name="Google Shape;634;p21"/>
          <p:cNvSpPr/>
          <p:nvPr/>
        </p:nvSpPr>
        <p:spPr>
          <a:xfrm>
            <a:off x="473988" y="2009900"/>
            <a:ext cx="1872300" cy="187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2054919" y="2009900"/>
            <a:ext cx="1872300" cy="1872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3635851" y="2009900"/>
            <a:ext cx="1872300" cy="187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5216783" y="2009900"/>
            <a:ext cx="1872300" cy="187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6797715" y="2009900"/>
            <a:ext cx="1872300" cy="1872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9" name="Google Shape;639;p21"/>
          <p:cNvGrpSpPr/>
          <p:nvPr/>
        </p:nvGrpSpPr>
        <p:grpSpPr>
          <a:xfrm>
            <a:off x="5938301" y="2284878"/>
            <a:ext cx="429317" cy="365802"/>
            <a:chOff x="-1341636" y="2815364"/>
            <a:chExt cx="429317" cy="365802"/>
          </a:xfrm>
        </p:grpSpPr>
        <p:sp>
          <p:nvSpPr>
            <p:cNvPr id="640" name="Google Shape;640;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21"/>
          <p:cNvSpPr txBox="1"/>
          <p:nvPr/>
        </p:nvSpPr>
        <p:spPr>
          <a:xfrm>
            <a:off x="5604700"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GEOLOCATION FEATURES</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000" dirty="0">
                <a:solidFill>
                  <a:srgbClr val="434343"/>
                </a:solidFill>
                <a:latin typeface="EB Garamond"/>
                <a:ea typeface="EB Garamond"/>
                <a:cs typeface="EB Garamond"/>
                <a:sym typeface="EB Garamond"/>
              </a:rPr>
              <a:t>Certain region has higher housing price by visualising the colored map.</a:t>
            </a:r>
            <a:endParaRPr sz="1000" dirty="0">
              <a:solidFill>
                <a:srgbClr val="434343"/>
              </a:solidFill>
              <a:latin typeface="EB Garamond"/>
              <a:ea typeface="EB Garamond"/>
              <a:cs typeface="EB Garamond"/>
              <a:sym typeface="EB Garamond"/>
            </a:endParaRPr>
          </a:p>
        </p:txBody>
      </p:sp>
      <p:sp>
        <p:nvSpPr>
          <p:cNvPr id="663" name="Google Shape;663;p21"/>
          <p:cNvSpPr txBox="1"/>
          <p:nvPr/>
        </p:nvSpPr>
        <p:spPr>
          <a:xfrm>
            <a:off x="718562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SG" sz="900" dirty="0">
                <a:solidFill>
                  <a:srgbClr val="434343"/>
                </a:solidFill>
                <a:latin typeface="Montserrat ExtraBold"/>
                <a:ea typeface="Montserrat ExtraBold"/>
                <a:cs typeface="Montserrat ExtraBold"/>
                <a:sym typeface="Montserrat ExtraBold"/>
              </a:rPr>
              <a:t>WEAK STATIONARY TIME SERIES</a:t>
            </a:r>
          </a:p>
          <a:p>
            <a:pPr marL="0" marR="0" lvl="0" indent="0" algn="ctr" rtl="0">
              <a:lnSpc>
                <a:spcPct val="100000"/>
              </a:lnSpc>
              <a:spcBef>
                <a:spcPts val="0"/>
              </a:spcBef>
              <a:spcAft>
                <a:spcPts val="0"/>
              </a:spcAft>
              <a:buNone/>
            </a:pPr>
            <a:r>
              <a:rPr lang="en-US" sz="1000" dirty="0">
                <a:solidFill>
                  <a:srgbClr val="434343"/>
                </a:solidFill>
                <a:latin typeface="EB Garamond"/>
                <a:ea typeface="EB Garamond"/>
                <a:cs typeface="EB Garamond"/>
                <a:sym typeface="EB Garamond"/>
              </a:rPr>
              <a:t>Housing Price just fluctuating against selling date.</a:t>
            </a:r>
            <a:endParaRPr sz="1000" dirty="0">
              <a:solidFill>
                <a:srgbClr val="434343"/>
              </a:solidFill>
              <a:latin typeface="EB Garamond"/>
              <a:ea typeface="EB Garamond"/>
              <a:cs typeface="EB Garamond"/>
              <a:sym typeface="EB Garamond"/>
            </a:endParaRPr>
          </a:p>
        </p:txBody>
      </p:sp>
      <p:sp>
        <p:nvSpPr>
          <p:cNvPr id="670" name="Google Shape;670;p21"/>
          <p:cNvSpPr txBox="1"/>
          <p:nvPr/>
        </p:nvSpPr>
        <p:spPr>
          <a:xfrm>
            <a:off x="2442850"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DATA SKEWNESS</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US" sz="1000" dirty="0">
                <a:solidFill>
                  <a:srgbClr val="434343"/>
                </a:solidFill>
                <a:latin typeface="EB Garamond"/>
                <a:ea typeface="EB Garamond"/>
                <a:cs typeface="EB Garamond"/>
                <a:sym typeface="EB Garamond"/>
              </a:rPr>
              <a:t>Data distribution is positively skewed for most numerical columns including price.</a:t>
            </a:r>
            <a:endParaRPr sz="1000" dirty="0">
              <a:solidFill>
                <a:srgbClr val="434343"/>
              </a:solidFill>
              <a:latin typeface="EB Garamond"/>
              <a:ea typeface="EB Garamond"/>
              <a:cs typeface="EB Garamond"/>
              <a:sym typeface="EB Garamond"/>
            </a:endParaRPr>
          </a:p>
        </p:txBody>
      </p:sp>
      <p:grpSp>
        <p:nvGrpSpPr>
          <p:cNvPr id="671" name="Google Shape;671;p21"/>
          <p:cNvGrpSpPr/>
          <p:nvPr/>
        </p:nvGrpSpPr>
        <p:grpSpPr>
          <a:xfrm>
            <a:off x="2778006" y="2270181"/>
            <a:ext cx="426192" cy="395197"/>
            <a:chOff x="-1953781" y="2930362"/>
            <a:chExt cx="426192" cy="395197"/>
          </a:xfrm>
        </p:grpSpPr>
        <p:sp>
          <p:nvSpPr>
            <p:cNvPr id="672" name="Google Shape;672;p21"/>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1"/>
          <p:cNvSpPr txBox="1"/>
          <p:nvPr/>
        </p:nvSpPr>
        <p:spPr>
          <a:xfrm>
            <a:off x="402377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MISSING VALUES</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r>
              <a:rPr lang="en" sz="1000" dirty="0">
                <a:solidFill>
                  <a:srgbClr val="434343"/>
                </a:solidFill>
                <a:latin typeface="EB Garamond"/>
                <a:ea typeface="EB Garamond"/>
                <a:cs typeface="EB Garamond"/>
                <a:sym typeface="EB Garamond"/>
              </a:rPr>
              <a:t>Missing Values are observed for yr_renovated (95.7%), sqft_renovated (60.73%).</a:t>
            </a: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grpSp>
        <p:nvGrpSpPr>
          <p:cNvPr id="676" name="Google Shape;676;p21"/>
          <p:cNvGrpSpPr/>
          <p:nvPr/>
        </p:nvGrpSpPr>
        <p:grpSpPr>
          <a:xfrm>
            <a:off x="4382467" y="2254979"/>
            <a:ext cx="379104" cy="425600"/>
            <a:chOff x="-1073808" y="2303972"/>
            <a:chExt cx="379104" cy="425600"/>
          </a:xfrm>
        </p:grpSpPr>
        <p:sp>
          <p:nvSpPr>
            <p:cNvPr id="677" name="Google Shape;677;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21"/>
          <p:cNvSpPr txBox="1"/>
          <p:nvPr/>
        </p:nvSpPr>
        <p:spPr>
          <a:xfrm>
            <a:off x="861925" y="283392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SG" sz="900" dirty="0">
                <a:solidFill>
                  <a:srgbClr val="434343"/>
                </a:solidFill>
                <a:latin typeface="Montserrat ExtraBold"/>
                <a:ea typeface="Montserrat ExtraBold"/>
                <a:cs typeface="Montserrat ExtraBold"/>
                <a:sym typeface="Montserrat ExtraBold"/>
              </a:rPr>
              <a:t>EXTREME OUTLIERS</a:t>
            </a:r>
          </a:p>
          <a:p>
            <a:pPr marL="0" marR="0" lvl="0" indent="0" algn="ctr" rtl="0">
              <a:lnSpc>
                <a:spcPct val="100000"/>
              </a:lnSpc>
              <a:spcBef>
                <a:spcPts val="0"/>
              </a:spcBef>
              <a:spcAft>
                <a:spcPts val="0"/>
              </a:spcAft>
              <a:buNone/>
            </a:pPr>
            <a:r>
              <a:rPr lang="en-US" sz="1000" dirty="0">
                <a:solidFill>
                  <a:srgbClr val="434343"/>
                </a:solidFill>
                <a:latin typeface="EB Garamond"/>
                <a:ea typeface="EB Garamond"/>
                <a:cs typeface="EB Garamond"/>
                <a:sym typeface="EB Garamond"/>
              </a:rPr>
              <a:t>Extreme outliers are observed for several numerical columns.</a:t>
            </a:r>
            <a:endParaRPr sz="1000" dirty="0">
              <a:solidFill>
                <a:srgbClr val="434343"/>
              </a:solidFill>
              <a:latin typeface="EB Garamond"/>
              <a:ea typeface="EB Garamond"/>
              <a:cs typeface="EB Garamond"/>
              <a:sym typeface="EB Garamond"/>
            </a:endParaRPr>
          </a:p>
        </p:txBody>
      </p:sp>
      <p:grpSp>
        <p:nvGrpSpPr>
          <p:cNvPr id="682" name="Google Shape;682;p21"/>
          <p:cNvGrpSpPr/>
          <p:nvPr/>
        </p:nvGrpSpPr>
        <p:grpSpPr>
          <a:xfrm>
            <a:off x="1197347" y="2273138"/>
            <a:ext cx="425664" cy="389282"/>
            <a:chOff x="-1710628" y="2295530"/>
            <a:chExt cx="425664" cy="389282"/>
          </a:xfrm>
        </p:grpSpPr>
        <p:sp>
          <p:nvSpPr>
            <p:cNvPr id="683" name="Google Shape;683;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Clock with solid fill">
            <a:extLst>
              <a:ext uri="{FF2B5EF4-FFF2-40B4-BE49-F238E27FC236}">
                <a16:creationId xmlns:a16="http://schemas.microsoft.com/office/drawing/2014/main" id="{E592608E-47ED-4D34-AAF0-7BA643331C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5988" y="2225004"/>
            <a:ext cx="515753" cy="515753"/>
          </a:xfrm>
          <a:prstGeom prst="rect">
            <a:avLst/>
          </a:prstGeom>
        </p:spPr>
      </p:pic>
    </p:spTree>
    <p:extLst>
      <p:ext uri="{BB962C8B-B14F-4D97-AF65-F5344CB8AC3E}">
        <p14:creationId xmlns:p14="http://schemas.microsoft.com/office/powerpoint/2010/main" val="1965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PREPROCESSING</a:t>
            </a:r>
            <a:endParaRPr dirty="0"/>
          </a:p>
        </p:txBody>
      </p:sp>
      <p:sp>
        <p:nvSpPr>
          <p:cNvPr id="203" name="Google Shape;203;p18"/>
          <p:cNvSpPr txBox="1"/>
          <p:nvPr/>
        </p:nvSpPr>
        <p:spPr>
          <a:xfrm>
            <a:off x="895465" y="1852914"/>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434343"/>
                </a:solidFill>
                <a:latin typeface="Montserrat ExtraBold"/>
                <a:ea typeface="Montserrat ExtraBold"/>
                <a:cs typeface="Montserrat ExtraBold"/>
                <a:sym typeface="Montserrat ExtraBold"/>
              </a:rPr>
              <a:t>Dropping Columns </a:t>
            </a:r>
            <a:endParaRPr dirty="0">
              <a:solidFill>
                <a:srgbClr val="434343"/>
              </a:solidFill>
              <a:latin typeface="Montserrat ExtraBold"/>
              <a:ea typeface="Montserrat ExtraBold"/>
              <a:cs typeface="Montserrat ExtraBold"/>
              <a:sym typeface="Montserrat ExtraBold"/>
            </a:endParaRPr>
          </a:p>
        </p:txBody>
      </p:sp>
      <p:sp>
        <p:nvSpPr>
          <p:cNvPr id="204" name="Google Shape;204;p18"/>
          <p:cNvSpPr txBox="1"/>
          <p:nvPr/>
        </p:nvSpPr>
        <p:spPr>
          <a:xfrm>
            <a:off x="696725" y="2394574"/>
            <a:ext cx="1907100" cy="91612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solidFill>
                  <a:srgbClr val="434343"/>
                </a:solidFill>
                <a:latin typeface="EB Garamond"/>
                <a:ea typeface="EB Garamond"/>
                <a:cs typeface="EB Garamond"/>
                <a:sym typeface="EB Garamond"/>
              </a:rPr>
              <a:t>Drop the columns that does not review any relationship with the target variable: Id, Date, </a:t>
            </a:r>
            <a:r>
              <a:rPr lang="en-US" sz="1200" dirty="0" err="1">
                <a:solidFill>
                  <a:srgbClr val="434343"/>
                </a:solidFill>
                <a:latin typeface="EB Garamond"/>
                <a:ea typeface="EB Garamond"/>
                <a:cs typeface="EB Garamond"/>
                <a:sym typeface="EB Garamond"/>
              </a:rPr>
              <a:t>Zipcode</a:t>
            </a:r>
            <a:r>
              <a:rPr lang="en-US" sz="1200" dirty="0">
                <a:solidFill>
                  <a:srgbClr val="434343"/>
                </a:solidFill>
                <a:latin typeface="EB Garamond"/>
                <a:ea typeface="EB Garamond"/>
                <a:cs typeface="EB Garamond"/>
                <a:sym typeface="EB Garamond"/>
              </a:rPr>
              <a:t>.</a:t>
            </a:r>
          </a:p>
        </p:txBody>
      </p:sp>
      <p:sp>
        <p:nvSpPr>
          <p:cNvPr id="205" name="Google Shape;205;p18"/>
          <p:cNvSpPr/>
          <p:nvPr/>
        </p:nvSpPr>
        <p:spPr>
          <a:xfrm>
            <a:off x="1054172" y="4999424"/>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txBox="1"/>
          <p:nvPr/>
        </p:nvSpPr>
        <p:spPr>
          <a:xfrm>
            <a:off x="3682569" y="1852914"/>
            <a:ext cx="162542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434343"/>
                </a:solidFill>
                <a:latin typeface="Montserrat ExtraBold"/>
                <a:ea typeface="Montserrat ExtraBold"/>
                <a:cs typeface="Montserrat ExtraBold"/>
                <a:sym typeface="Montserrat ExtraBold"/>
              </a:rPr>
              <a:t>Handling Missing Values</a:t>
            </a:r>
            <a:endParaRPr dirty="0">
              <a:solidFill>
                <a:srgbClr val="434343"/>
              </a:solidFill>
              <a:latin typeface="Montserrat ExtraBold"/>
              <a:ea typeface="Montserrat ExtraBold"/>
              <a:cs typeface="Montserrat ExtraBold"/>
              <a:sym typeface="Montserrat ExtraBold"/>
            </a:endParaRPr>
          </a:p>
        </p:txBody>
      </p:sp>
      <p:sp>
        <p:nvSpPr>
          <p:cNvPr id="207" name="Google Shape;207;p18"/>
          <p:cNvSpPr txBox="1"/>
          <p:nvPr/>
        </p:nvSpPr>
        <p:spPr>
          <a:xfrm>
            <a:off x="3483500" y="2394573"/>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434343"/>
                </a:solidFill>
                <a:latin typeface="EB Garamond"/>
                <a:ea typeface="EB Garamond"/>
                <a:cs typeface="EB Garamond"/>
                <a:sym typeface="EB Garamond"/>
              </a:rPr>
              <a:t>As there are more than around 95% and 60.73% of missing values from "</a:t>
            </a:r>
            <a:r>
              <a:rPr lang="en-US" sz="1200" dirty="0" err="1">
                <a:solidFill>
                  <a:srgbClr val="434343"/>
                </a:solidFill>
                <a:latin typeface="EB Garamond"/>
                <a:ea typeface="EB Garamond"/>
                <a:cs typeface="EB Garamond"/>
                <a:sym typeface="EB Garamond"/>
              </a:rPr>
              <a:t>yr_renovated</a:t>
            </a:r>
            <a:r>
              <a:rPr lang="en-US" sz="1200" dirty="0">
                <a:solidFill>
                  <a:srgbClr val="434343"/>
                </a:solidFill>
                <a:latin typeface="EB Garamond"/>
                <a:ea typeface="EB Garamond"/>
                <a:cs typeface="EB Garamond"/>
                <a:sym typeface="EB Garamond"/>
              </a:rPr>
              <a:t>", "</a:t>
            </a:r>
            <a:r>
              <a:rPr lang="en-US" sz="1200" dirty="0" err="1">
                <a:solidFill>
                  <a:srgbClr val="434343"/>
                </a:solidFill>
                <a:latin typeface="EB Garamond"/>
                <a:ea typeface="EB Garamond"/>
                <a:cs typeface="EB Garamond"/>
                <a:sym typeface="EB Garamond"/>
              </a:rPr>
              <a:t>sqft_basement</a:t>
            </a:r>
            <a:r>
              <a:rPr lang="en-US" sz="1200" dirty="0">
                <a:solidFill>
                  <a:srgbClr val="434343"/>
                </a:solidFill>
                <a:latin typeface="EB Garamond"/>
                <a:ea typeface="EB Garamond"/>
                <a:cs typeface="EB Garamond"/>
                <a:sym typeface="EB Garamond"/>
              </a:rPr>
              <a:t>", the safest approach is to drop both columns entirely.</a:t>
            </a:r>
            <a:endParaRPr sz="1200" dirty="0">
              <a:solidFill>
                <a:srgbClr val="434343"/>
              </a:solidFill>
              <a:latin typeface="EB Garamond"/>
              <a:ea typeface="EB Garamond"/>
              <a:cs typeface="EB Garamond"/>
              <a:sym typeface="EB Garamond"/>
            </a:endParaRPr>
          </a:p>
        </p:txBody>
      </p:sp>
      <p:sp>
        <p:nvSpPr>
          <p:cNvPr id="208" name="Google Shape;208;p18"/>
          <p:cNvSpPr txBox="1"/>
          <p:nvPr/>
        </p:nvSpPr>
        <p:spPr>
          <a:xfrm>
            <a:off x="6447917" y="1852914"/>
            <a:ext cx="1626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434343"/>
                </a:solidFill>
                <a:latin typeface="Montserrat ExtraBold"/>
                <a:ea typeface="Montserrat ExtraBold"/>
                <a:cs typeface="Montserrat ExtraBold"/>
                <a:sym typeface="Montserrat ExtraBold"/>
              </a:rPr>
              <a:t>Log Transformation</a:t>
            </a:r>
            <a:endParaRPr dirty="0">
              <a:solidFill>
                <a:srgbClr val="434343"/>
              </a:solidFill>
              <a:latin typeface="Montserrat ExtraBold"/>
              <a:ea typeface="Montserrat ExtraBold"/>
              <a:cs typeface="Montserrat ExtraBold"/>
              <a:sym typeface="Montserrat ExtraBold"/>
            </a:endParaRPr>
          </a:p>
        </p:txBody>
      </p:sp>
      <p:sp>
        <p:nvSpPr>
          <p:cNvPr id="209" name="Google Shape;209;p18"/>
          <p:cNvSpPr txBox="1"/>
          <p:nvPr/>
        </p:nvSpPr>
        <p:spPr>
          <a:xfrm>
            <a:off x="6307525" y="2394575"/>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solidFill>
                  <a:srgbClr val="434343"/>
                </a:solidFill>
                <a:latin typeface="EB Garamond"/>
                <a:ea typeface="EB Garamond"/>
                <a:cs typeface="EB Garamond"/>
                <a:sym typeface="EB Garamond"/>
              </a:rPr>
              <a:t>We perform log transformation to </a:t>
            </a:r>
            <a:r>
              <a:rPr lang="en-US" sz="1200" dirty="0" err="1">
                <a:solidFill>
                  <a:srgbClr val="434343"/>
                </a:solidFill>
                <a:latin typeface="EB Garamond"/>
                <a:ea typeface="EB Garamond"/>
                <a:cs typeface="EB Garamond"/>
                <a:sym typeface="EB Garamond"/>
              </a:rPr>
              <a:t>unskewed</a:t>
            </a:r>
            <a:r>
              <a:rPr lang="en-US" sz="1200" dirty="0">
                <a:solidFill>
                  <a:srgbClr val="434343"/>
                </a:solidFill>
                <a:latin typeface="EB Garamond"/>
                <a:ea typeface="EB Garamond"/>
                <a:cs typeface="EB Garamond"/>
                <a:sym typeface="EB Garamond"/>
              </a:rPr>
              <a:t> the feature columns that are highly skewed with extreme outliers. </a:t>
            </a:r>
          </a:p>
        </p:txBody>
      </p:sp>
      <p:sp>
        <p:nvSpPr>
          <p:cNvPr id="210" name="Google Shape;210;p18"/>
          <p:cNvSpPr/>
          <p:nvPr/>
        </p:nvSpPr>
        <p:spPr>
          <a:xfrm>
            <a:off x="438272" y="4856175"/>
            <a:ext cx="8362659" cy="26126"/>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8"/>
          <p:cNvGrpSpPr/>
          <p:nvPr/>
        </p:nvGrpSpPr>
        <p:grpSpPr>
          <a:xfrm>
            <a:off x="1135116" y="4456717"/>
            <a:ext cx="1028570" cy="677894"/>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3940473" y="4311168"/>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8"/>
          <p:cNvGrpSpPr/>
          <p:nvPr/>
        </p:nvGrpSpPr>
        <p:grpSpPr>
          <a:xfrm>
            <a:off x="6755293" y="4147922"/>
            <a:ext cx="1069946" cy="986689"/>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8"/>
          <p:cNvSpPr/>
          <p:nvPr/>
        </p:nvSpPr>
        <p:spPr>
          <a:xfrm rot="-8100000">
            <a:off x="773185" y="4777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8100000">
            <a:off x="3634310" y="4777186"/>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8100000">
            <a:off x="6272635" y="4777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34" name="Google Shape;73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BASELINE MODELLING &amp; MODEL SELECTION</a:t>
            </a:r>
            <a:endParaRPr dirty="0">
              <a:latin typeface="Montserrat Medium"/>
              <a:ea typeface="Montserrat Medium"/>
              <a:cs typeface="Montserrat Medium"/>
              <a:sym typeface="Montserrat Medium"/>
            </a:endParaRPr>
          </a:p>
        </p:txBody>
      </p:sp>
      <p:pic>
        <p:nvPicPr>
          <p:cNvPr id="3" name="Picture 2">
            <a:extLst>
              <a:ext uri="{FF2B5EF4-FFF2-40B4-BE49-F238E27FC236}">
                <a16:creationId xmlns:a16="http://schemas.microsoft.com/office/drawing/2014/main" id="{D530713C-2DD3-486C-93AD-07E03984C816}"/>
              </a:ext>
            </a:extLst>
          </p:cNvPr>
          <p:cNvPicPr>
            <a:picLocks noChangeAspect="1"/>
          </p:cNvPicPr>
          <p:nvPr/>
        </p:nvPicPr>
        <p:blipFill>
          <a:blip r:embed="rId3"/>
          <a:stretch>
            <a:fillRect/>
          </a:stretch>
        </p:blipFill>
        <p:spPr>
          <a:xfrm>
            <a:off x="258745" y="1765300"/>
            <a:ext cx="2414606" cy="2238361"/>
          </a:xfrm>
          <a:prstGeom prst="rect">
            <a:avLst/>
          </a:prstGeom>
        </p:spPr>
      </p:pic>
      <p:sp>
        <p:nvSpPr>
          <p:cNvPr id="20" name="Google Shape;203;p18">
            <a:extLst>
              <a:ext uri="{FF2B5EF4-FFF2-40B4-BE49-F238E27FC236}">
                <a16:creationId xmlns:a16="http://schemas.microsoft.com/office/drawing/2014/main" id="{2F16A947-F6E3-488A-9702-22836AE7BAE7}"/>
              </a:ext>
            </a:extLst>
          </p:cNvPr>
          <p:cNvSpPr txBox="1"/>
          <p:nvPr/>
        </p:nvSpPr>
        <p:spPr>
          <a:xfrm>
            <a:off x="343794" y="1105465"/>
            <a:ext cx="2090755"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434343"/>
                </a:solidFill>
                <a:latin typeface="Montserrat ExtraBold"/>
                <a:ea typeface="Montserrat ExtraBold"/>
                <a:cs typeface="Montserrat ExtraBold"/>
                <a:sym typeface="Montserrat ExtraBold"/>
              </a:rPr>
              <a:t>Baseline </a:t>
            </a:r>
            <a:r>
              <a:rPr lang="en-US" dirty="0" err="1">
                <a:solidFill>
                  <a:srgbClr val="434343"/>
                </a:solidFill>
                <a:latin typeface="Montserrat ExtraBold"/>
                <a:ea typeface="Montserrat ExtraBold"/>
                <a:cs typeface="Montserrat ExtraBold"/>
                <a:sym typeface="Montserrat ExtraBold"/>
              </a:rPr>
              <a:t>DummyRegressor</a:t>
            </a:r>
            <a:endParaRPr dirty="0">
              <a:solidFill>
                <a:srgbClr val="434343"/>
              </a:solidFill>
              <a:latin typeface="Montserrat ExtraBold"/>
              <a:ea typeface="Montserrat ExtraBold"/>
              <a:cs typeface="Montserrat ExtraBold"/>
              <a:sym typeface="Montserrat ExtraBold"/>
            </a:endParaRPr>
          </a:p>
        </p:txBody>
      </p:sp>
      <p:sp>
        <p:nvSpPr>
          <p:cNvPr id="21" name="Google Shape;203;p18">
            <a:extLst>
              <a:ext uri="{FF2B5EF4-FFF2-40B4-BE49-F238E27FC236}">
                <a16:creationId xmlns:a16="http://schemas.microsoft.com/office/drawing/2014/main" id="{F7E88DE7-9D70-4CF9-BEA7-0CC953E6B3EF}"/>
              </a:ext>
            </a:extLst>
          </p:cNvPr>
          <p:cNvSpPr txBox="1"/>
          <p:nvPr/>
        </p:nvSpPr>
        <p:spPr>
          <a:xfrm>
            <a:off x="2921994" y="1082365"/>
            <a:ext cx="280324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434343"/>
                </a:solidFill>
                <a:latin typeface="Montserrat ExtraBold"/>
                <a:ea typeface="Montserrat ExtraBold"/>
                <a:cs typeface="Montserrat ExtraBold"/>
                <a:sym typeface="Montserrat ExtraBold"/>
              </a:rPr>
              <a:t>Baseline Model Selection</a:t>
            </a:r>
            <a:endParaRPr dirty="0">
              <a:solidFill>
                <a:srgbClr val="434343"/>
              </a:solidFill>
              <a:latin typeface="Montserrat ExtraBold"/>
              <a:ea typeface="Montserrat ExtraBold"/>
              <a:cs typeface="Montserrat ExtraBold"/>
              <a:sym typeface="Montserrat ExtraBold"/>
            </a:endParaRPr>
          </a:p>
        </p:txBody>
      </p:sp>
      <p:pic>
        <p:nvPicPr>
          <p:cNvPr id="7" name="Picture 6">
            <a:extLst>
              <a:ext uri="{FF2B5EF4-FFF2-40B4-BE49-F238E27FC236}">
                <a16:creationId xmlns:a16="http://schemas.microsoft.com/office/drawing/2014/main" id="{D661FF5C-E218-47E3-8005-F4B476EF6ED6}"/>
              </a:ext>
            </a:extLst>
          </p:cNvPr>
          <p:cNvPicPr>
            <a:picLocks noChangeAspect="1"/>
          </p:cNvPicPr>
          <p:nvPr/>
        </p:nvPicPr>
        <p:blipFill>
          <a:blip r:embed="rId4"/>
          <a:stretch>
            <a:fillRect/>
          </a:stretch>
        </p:blipFill>
        <p:spPr>
          <a:xfrm>
            <a:off x="2921994" y="1612750"/>
            <a:ext cx="3300011" cy="1918000"/>
          </a:xfrm>
          <a:prstGeom prst="rect">
            <a:avLst/>
          </a:prstGeom>
        </p:spPr>
      </p:pic>
      <p:sp>
        <p:nvSpPr>
          <p:cNvPr id="25" name="Google Shape;730;p23">
            <a:extLst>
              <a:ext uri="{FF2B5EF4-FFF2-40B4-BE49-F238E27FC236}">
                <a16:creationId xmlns:a16="http://schemas.microsoft.com/office/drawing/2014/main" id="{BC1200DA-9131-4134-908F-48E9ACFC8846}"/>
              </a:ext>
            </a:extLst>
          </p:cNvPr>
          <p:cNvSpPr txBox="1"/>
          <p:nvPr/>
        </p:nvSpPr>
        <p:spPr>
          <a:xfrm>
            <a:off x="322245" y="4075461"/>
            <a:ext cx="2027255" cy="8616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US" sz="1100" dirty="0">
                <a:solidFill>
                  <a:srgbClr val="434343"/>
                </a:solidFill>
                <a:latin typeface="EB Garamond" panose="00000500000000000000" pitchFamily="2" charset="0"/>
                <a:ea typeface="EB Garamond" panose="00000500000000000000" pitchFamily="2" charset="0"/>
                <a:cs typeface="Montserrat ExtraBold"/>
                <a:sym typeface="Montserrat ExtraBold"/>
              </a:rPr>
              <a:t>We make use of dummy regressor as baseline model by always predicting the mean of target variable. </a:t>
            </a:r>
            <a:br>
              <a:rPr lang="en-US" sz="1100" dirty="0">
                <a:solidFill>
                  <a:srgbClr val="434343"/>
                </a:solidFill>
                <a:latin typeface="EB Garamond" panose="00000500000000000000" pitchFamily="2" charset="0"/>
                <a:ea typeface="EB Garamond" panose="00000500000000000000" pitchFamily="2" charset="0"/>
                <a:cs typeface="Montserrat ExtraBold"/>
                <a:sym typeface="Montserrat ExtraBold"/>
              </a:rPr>
            </a:br>
            <a:r>
              <a:rPr lang="en-US" sz="1100" dirty="0">
                <a:solidFill>
                  <a:srgbClr val="434343"/>
                </a:solidFill>
                <a:latin typeface="EB Garamond" panose="00000500000000000000" pitchFamily="2" charset="0"/>
                <a:ea typeface="EB Garamond" panose="00000500000000000000" pitchFamily="2" charset="0"/>
                <a:cs typeface="Montserrat ExtraBold"/>
                <a:sym typeface="Montserrat ExtraBold"/>
              </a:rPr>
              <a:t>The baseline predictor serves as reference point for model selection.</a:t>
            </a:r>
            <a:endParaRPr lang="en-US" sz="1050" dirty="0">
              <a:solidFill>
                <a:srgbClr val="434343"/>
              </a:solidFill>
              <a:latin typeface="EB Garamond" panose="00000500000000000000" pitchFamily="2" charset="0"/>
              <a:ea typeface="EB Garamond" panose="00000500000000000000" pitchFamily="2" charset="0"/>
              <a:cs typeface="EB Garamond"/>
              <a:sym typeface="EB Garamond"/>
            </a:endParaRPr>
          </a:p>
        </p:txBody>
      </p:sp>
      <p:sp>
        <p:nvSpPr>
          <p:cNvPr id="28" name="Google Shape;730;p23">
            <a:extLst>
              <a:ext uri="{FF2B5EF4-FFF2-40B4-BE49-F238E27FC236}">
                <a16:creationId xmlns:a16="http://schemas.microsoft.com/office/drawing/2014/main" id="{9010CF92-8F53-404D-8265-345417D5D2C4}"/>
              </a:ext>
            </a:extLst>
          </p:cNvPr>
          <p:cNvSpPr txBox="1"/>
          <p:nvPr/>
        </p:nvSpPr>
        <p:spPr>
          <a:xfrm>
            <a:off x="6776440" y="4075461"/>
            <a:ext cx="2170709" cy="995354"/>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US" sz="1200" b="1" u="sng" dirty="0">
                <a:solidFill>
                  <a:srgbClr val="434343"/>
                </a:solidFill>
                <a:latin typeface="EB Garamond" panose="00000500000000000000" pitchFamily="2" charset="0"/>
                <a:ea typeface="EB Garamond" panose="00000500000000000000" pitchFamily="2" charset="0"/>
                <a:cs typeface="Montserrat ExtraBold"/>
                <a:sym typeface="Montserrat ExtraBold"/>
              </a:rPr>
              <a:t>Decision Tree &amp; Ensemble Models</a:t>
            </a:r>
          </a:p>
          <a:p>
            <a:pPr marL="171450" marR="0" lvl="0" indent="-171450" algn="just" rtl="0">
              <a:lnSpc>
                <a:spcPct val="100000"/>
              </a:lnSpc>
              <a:spcBef>
                <a:spcPts val="0"/>
              </a:spcBef>
              <a:spcAft>
                <a:spcPts val="0"/>
              </a:spcAft>
              <a:buFont typeface="Arial" panose="020B0604020202020204" pitchFamily="34" charset="0"/>
              <a:buChar char="•"/>
            </a:pPr>
            <a:r>
              <a:rPr lang="en-US" sz="1100" dirty="0">
                <a:solidFill>
                  <a:srgbClr val="434343"/>
                </a:solidFill>
                <a:latin typeface="EB Garamond" panose="00000500000000000000" pitchFamily="2" charset="0"/>
                <a:ea typeface="EB Garamond" panose="00000500000000000000" pitchFamily="2" charset="0"/>
                <a:cs typeface="EB Garamond"/>
                <a:sym typeface="EB Garamond"/>
              </a:rPr>
              <a:t>Suffer as much overfitting</a:t>
            </a:r>
          </a:p>
          <a:p>
            <a:pPr marL="171450" marR="0" lvl="0" indent="-171450" algn="just" rtl="0">
              <a:lnSpc>
                <a:spcPct val="100000"/>
              </a:lnSpc>
              <a:spcBef>
                <a:spcPts val="0"/>
              </a:spcBef>
              <a:spcAft>
                <a:spcPts val="0"/>
              </a:spcAft>
              <a:buFont typeface="Arial" panose="020B0604020202020204" pitchFamily="34" charset="0"/>
              <a:buChar char="•"/>
            </a:pPr>
            <a:r>
              <a:rPr lang="en-US" sz="1100" dirty="0">
                <a:solidFill>
                  <a:srgbClr val="434343"/>
                </a:solidFill>
                <a:latin typeface="EB Garamond" panose="00000500000000000000" pitchFamily="2" charset="0"/>
                <a:ea typeface="EB Garamond" panose="00000500000000000000" pitchFamily="2" charset="0"/>
                <a:cs typeface="EB Garamond"/>
                <a:sym typeface="EB Garamond"/>
              </a:rPr>
              <a:t>Low biases and able to obtain relatively lower testing error.</a:t>
            </a:r>
            <a:endParaRPr lang="en-US" sz="1100" i="1" dirty="0">
              <a:solidFill>
                <a:srgbClr val="434343"/>
              </a:solidFill>
              <a:latin typeface="EB Garamond" panose="00000500000000000000" pitchFamily="2" charset="0"/>
              <a:ea typeface="EB Garamond" panose="00000500000000000000" pitchFamily="2" charset="0"/>
              <a:cs typeface="EB Garamond"/>
              <a:sym typeface="EB Garamond"/>
            </a:endParaRPr>
          </a:p>
        </p:txBody>
      </p:sp>
      <p:sp>
        <p:nvSpPr>
          <p:cNvPr id="29" name="Google Shape;730;p23">
            <a:extLst>
              <a:ext uri="{FF2B5EF4-FFF2-40B4-BE49-F238E27FC236}">
                <a16:creationId xmlns:a16="http://schemas.microsoft.com/office/drawing/2014/main" id="{0E108C42-6C04-4A36-B8F9-A540F178E0B1}"/>
              </a:ext>
            </a:extLst>
          </p:cNvPr>
          <p:cNvSpPr txBox="1"/>
          <p:nvPr/>
        </p:nvSpPr>
        <p:spPr>
          <a:xfrm>
            <a:off x="6776442" y="3045904"/>
            <a:ext cx="2027255" cy="1356064"/>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US" sz="1100" b="1" u="sng" dirty="0">
                <a:solidFill>
                  <a:srgbClr val="434343"/>
                </a:solidFill>
                <a:latin typeface="EB Garamond" panose="00000500000000000000" pitchFamily="2" charset="0"/>
                <a:ea typeface="EB Garamond" panose="00000500000000000000" pitchFamily="2" charset="0"/>
                <a:cs typeface="EB Garamond"/>
                <a:sym typeface="EB Garamond"/>
              </a:rPr>
              <a:t>SVMs (linear, </a:t>
            </a:r>
            <a:r>
              <a:rPr lang="en-US" sz="1100" b="1" u="sng" dirty="0" err="1">
                <a:solidFill>
                  <a:srgbClr val="434343"/>
                </a:solidFill>
                <a:latin typeface="EB Garamond" panose="00000500000000000000" pitchFamily="2" charset="0"/>
                <a:ea typeface="EB Garamond" panose="00000500000000000000" pitchFamily="2" charset="0"/>
                <a:cs typeface="EB Garamond"/>
                <a:sym typeface="EB Garamond"/>
              </a:rPr>
              <a:t>rbf</a:t>
            </a:r>
            <a:r>
              <a:rPr lang="en-US" sz="1100" b="1" u="sng" dirty="0">
                <a:solidFill>
                  <a:srgbClr val="434343"/>
                </a:solidFill>
                <a:latin typeface="EB Garamond" panose="00000500000000000000" pitchFamily="2" charset="0"/>
                <a:ea typeface="EB Garamond" panose="00000500000000000000" pitchFamily="2" charset="0"/>
                <a:cs typeface="EB Garamond"/>
                <a:sym typeface="EB Garamond"/>
              </a:rPr>
              <a:t>, poly, sigmoid)</a:t>
            </a:r>
          </a:p>
          <a:p>
            <a:pPr marL="171450" marR="0" lvl="0" indent="-171450" algn="just" rtl="0">
              <a:lnSpc>
                <a:spcPct val="100000"/>
              </a:lnSpc>
              <a:spcBef>
                <a:spcPts val="0"/>
              </a:spcBef>
              <a:spcAft>
                <a:spcPts val="0"/>
              </a:spcAft>
              <a:buFont typeface="Arial" panose="020B0604020202020204" pitchFamily="34" charset="0"/>
              <a:buChar char="•"/>
            </a:pPr>
            <a:r>
              <a:rPr lang="en-US" sz="1000" dirty="0">
                <a:solidFill>
                  <a:srgbClr val="434343"/>
                </a:solidFill>
                <a:latin typeface="EB Garamond" panose="00000500000000000000" pitchFamily="2" charset="0"/>
                <a:ea typeface="EB Garamond" panose="00000500000000000000" pitchFamily="2" charset="0"/>
                <a:cs typeface="EB Garamond"/>
                <a:sym typeface="EB Garamond"/>
              </a:rPr>
              <a:t>Changing of Kernels does not seems to improve the performance of SVMs</a:t>
            </a:r>
          </a:p>
          <a:p>
            <a:pPr marL="171450" marR="0" lvl="0" indent="-171450" algn="just" rtl="0">
              <a:lnSpc>
                <a:spcPct val="100000"/>
              </a:lnSpc>
              <a:spcBef>
                <a:spcPts val="0"/>
              </a:spcBef>
              <a:spcAft>
                <a:spcPts val="0"/>
              </a:spcAft>
              <a:buFont typeface="Arial" panose="020B0604020202020204" pitchFamily="34" charset="0"/>
              <a:buChar char="•"/>
            </a:pPr>
            <a:r>
              <a:rPr lang="en-US" sz="1000" dirty="0">
                <a:solidFill>
                  <a:srgbClr val="434343"/>
                </a:solidFill>
                <a:latin typeface="EB Garamond" panose="00000500000000000000" pitchFamily="2" charset="0"/>
                <a:ea typeface="EB Garamond" panose="00000500000000000000" pitchFamily="2" charset="0"/>
                <a:cs typeface="EB Garamond"/>
                <a:sym typeface="EB Garamond"/>
              </a:rPr>
              <a:t>SVMs suffers from high biases as the train and test set errors are relatively high</a:t>
            </a:r>
            <a:br>
              <a:rPr lang="en-US" sz="1000" dirty="0">
                <a:solidFill>
                  <a:srgbClr val="434343"/>
                </a:solidFill>
                <a:latin typeface="EB Garamond" panose="00000500000000000000" pitchFamily="2" charset="0"/>
                <a:ea typeface="EB Garamond" panose="00000500000000000000" pitchFamily="2" charset="0"/>
                <a:cs typeface="EB Garamond"/>
                <a:sym typeface="EB Garamond"/>
              </a:rPr>
            </a:br>
            <a:endParaRPr lang="en-US" sz="1000" i="1" dirty="0">
              <a:solidFill>
                <a:srgbClr val="434343"/>
              </a:solidFill>
              <a:latin typeface="EB Garamond" panose="00000500000000000000" pitchFamily="2" charset="0"/>
              <a:ea typeface="EB Garamond" panose="00000500000000000000" pitchFamily="2" charset="0"/>
              <a:cs typeface="EB Garamond"/>
              <a:sym typeface="EB Garamond"/>
            </a:endParaRPr>
          </a:p>
        </p:txBody>
      </p:sp>
      <p:sp>
        <p:nvSpPr>
          <p:cNvPr id="30" name="Google Shape;730;p23">
            <a:extLst>
              <a:ext uri="{FF2B5EF4-FFF2-40B4-BE49-F238E27FC236}">
                <a16:creationId xmlns:a16="http://schemas.microsoft.com/office/drawing/2014/main" id="{685FDED3-9FB3-449B-A9C9-0C240A539D81}"/>
              </a:ext>
            </a:extLst>
          </p:cNvPr>
          <p:cNvSpPr txBox="1"/>
          <p:nvPr/>
        </p:nvSpPr>
        <p:spPr>
          <a:xfrm>
            <a:off x="6776443" y="2262483"/>
            <a:ext cx="2027255" cy="8616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US" sz="1200" b="1" u="sng" dirty="0" err="1">
                <a:solidFill>
                  <a:srgbClr val="434343"/>
                </a:solidFill>
                <a:latin typeface="EB Garamond" panose="00000500000000000000" pitchFamily="2" charset="0"/>
                <a:ea typeface="EB Garamond" panose="00000500000000000000" pitchFamily="2" charset="0"/>
                <a:cs typeface="Montserrat ExtraBold"/>
                <a:sym typeface="Montserrat ExtraBold"/>
              </a:rPr>
              <a:t>KNeighborsRegressor</a:t>
            </a:r>
            <a:endParaRPr lang="en-US" sz="1200" b="1" u="sng" dirty="0">
              <a:solidFill>
                <a:srgbClr val="434343"/>
              </a:solidFill>
              <a:latin typeface="EB Garamond" panose="00000500000000000000" pitchFamily="2" charset="0"/>
              <a:ea typeface="EB Garamond" panose="00000500000000000000" pitchFamily="2" charset="0"/>
              <a:cs typeface="Montserrat ExtraBold"/>
              <a:sym typeface="Montserrat ExtraBold"/>
            </a:endParaRPr>
          </a:p>
          <a:p>
            <a:pPr marL="171450" marR="0" lvl="0" indent="-171450" algn="just" rtl="0">
              <a:lnSpc>
                <a:spcPct val="100000"/>
              </a:lnSpc>
              <a:spcBef>
                <a:spcPts val="0"/>
              </a:spcBef>
              <a:spcAft>
                <a:spcPts val="0"/>
              </a:spcAft>
              <a:buFont typeface="Arial" panose="020B0604020202020204" pitchFamily="34" charset="0"/>
              <a:buChar char="•"/>
            </a:pPr>
            <a:r>
              <a:rPr lang="en-US" sz="1100" dirty="0">
                <a:solidFill>
                  <a:srgbClr val="434343"/>
                </a:solidFill>
                <a:latin typeface="EB Garamond" panose="00000500000000000000" pitchFamily="2" charset="0"/>
                <a:ea typeface="EB Garamond" panose="00000500000000000000" pitchFamily="2" charset="0"/>
                <a:cs typeface="EB Garamond"/>
                <a:sym typeface="EB Garamond"/>
              </a:rPr>
              <a:t>Suffer from major overfitting.</a:t>
            </a:r>
          </a:p>
          <a:p>
            <a:pPr marL="171450" marR="0" lvl="0" indent="-171450" algn="just" rtl="0">
              <a:lnSpc>
                <a:spcPct val="100000"/>
              </a:lnSpc>
              <a:spcBef>
                <a:spcPts val="0"/>
              </a:spcBef>
              <a:spcAft>
                <a:spcPts val="0"/>
              </a:spcAft>
              <a:buFont typeface="Arial" panose="020B0604020202020204" pitchFamily="34" charset="0"/>
              <a:buChar char="•"/>
            </a:pPr>
            <a:r>
              <a:rPr lang="en-US" sz="1100" dirty="0">
                <a:solidFill>
                  <a:srgbClr val="434343"/>
                </a:solidFill>
                <a:latin typeface="EB Garamond" panose="00000500000000000000" pitchFamily="2" charset="0"/>
                <a:ea typeface="EB Garamond" panose="00000500000000000000" pitchFamily="2" charset="0"/>
                <a:cs typeface="EB Garamond"/>
                <a:sym typeface="EB Garamond"/>
              </a:rPr>
              <a:t>Might be suffering from slight underfitting.</a:t>
            </a:r>
            <a:br>
              <a:rPr lang="en-US" sz="1100" dirty="0">
                <a:solidFill>
                  <a:srgbClr val="434343"/>
                </a:solidFill>
                <a:latin typeface="EB Garamond" panose="00000500000000000000" pitchFamily="2" charset="0"/>
                <a:ea typeface="EB Garamond" panose="00000500000000000000" pitchFamily="2" charset="0"/>
                <a:cs typeface="EB Garamond"/>
                <a:sym typeface="EB Garamond"/>
              </a:rPr>
            </a:br>
            <a:endParaRPr lang="en-US" sz="1100" i="1" dirty="0">
              <a:solidFill>
                <a:srgbClr val="434343"/>
              </a:solidFill>
              <a:latin typeface="EB Garamond" panose="00000500000000000000" pitchFamily="2" charset="0"/>
              <a:ea typeface="EB Garamond" panose="00000500000000000000" pitchFamily="2" charset="0"/>
              <a:cs typeface="EB Garamond"/>
              <a:sym typeface="EB Garamond"/>
            </a:endParaRPr>
          </a:p>
        </p:txBody>
      </p:sp>
      <p:sp>
        <p:nvSpPr>
          <p:cNvPr id="31" name="Google Shape;730;p23">
            <a:extLst>
              <a:ext uri="{FF2B5EF4-FFF2-40B4-BE49-F238E27FC236}">
                <a16:creationId xmlns:a16="http://schemas.microsoft.com/office/drawing/2014/main" id="{1838774A-8C9F-4F49-A74A-1985FCF2B01A}"/>
              </a:ext>
            </a:extLst>
          </p:cNvPr>
          <p:cNvSpPr txBox="1"/>
          <p:nvPr/>
        </p:nvSpPr>
        <p:spPr>
          <a:xfrm>
            <a:off x="6776444" y="1141540"/>
            <a:ext cx="2027255" cy="8616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US" sz="1200" b="1" u="sng" dirty="0">
                <a:solidFill>
                  <a:srgbClr val="434343"/>
                </a:solidFill>
                <a:latin typeface="EB Garamond" panose="00000500000000000000" pitchFamily="2" charset="0"/>
                <a:ea typeface="EB Garamond" panose="00000500000000000000" pitchFamily="2" charset="0"/>
                <a:cs typeface="Montserrat ExtraBold"/>
                <a:sym typeface="Montserrat ExtraBold"/>
              </a:rPr>
              <a:t>Linear Models</a:t>
            </a:r>
          </a:p>
          <a:p>
            <a:pPr marL="171450" marR="0" lvl="0" indent="-171450" algn="just" rtl="0">
              <a:lnSpc>
                <a:spcPct val="100000"/>
              </a:lnSpc>
              <a:spcBef>
                <a:spcPts val="0"/>
              </a:spcBef>
              <a:spcAft>
                <a:spcPts val="0"/>
              </a:spcAft>
              <a:buFont typeface="Arial" panose="020B0604020202020204" pitchFamily="34" charset="0"/>
              <a:buChar char="•"/>
            </a:pPr>
            <a:r>
              <a:rPr lang="en-US" sz="1100" dirty="0">
                <a:solidFill>
                  <a:srgbClr val="434343"/>
                </a:solidFill>
                <a:latin typeface="EB Garamond" panose="00000500000000000000" pitchFamily="2" charset="0"/>
                <a:ea typeface="EB Garamond" panose="00000500000000000000" pitchFamily="2" charset="0"/>
                <a:cs typeface="EB Garamond"/>
                <a:sym typeface="EB Garamond"/>
              </a:rPr>
              <a:t>Does not seems to suffers from major overfitting</a:t>
            </a:r>
          </a:p>
          <a:p>
            <a:pPr marL="171450" marR="0" lvl="0" indent="-171450" algn="just" rtl="0">
              <a:lnSpc>
                <a:spcPct val="100000"/>
              </a:lnSpc>
              <a:spcBef>
                <a:spcPts val="0"/>
              </a:spcBef>
              <a:spcAft>
                <a:spcPts val="0"/>
              </a:spcAft>
              <a:buFont typeface="Arial" panose="020B0604020202020204" pitchFamily="34" charset="0"/>
              <a:buChar char="•"/>
            </a:pPr>
            <a:r>
              <a:rPr lang="en-US" sz="1100" dirty="0">
                <a:solidFill>
                  <a:srgbClr val="434343"/>
                </a:solidFill>
                <a:latin typeface="EB Garamond" panose="00000500000000000000" pitchFamily="2" charset="0"/>
                <a:ea typeface="EB Garamond" panose="00000500000000000000" pitchFamily="2" charset="0"/>
                <a:cs typeface="EB Garamond"/>
                <a:sym typeface="EB Garamond"/>
              </a:rPr>
              <a:t>Might be suffering from underfitting due to inductive biases.</a:t>
            </a:r>
            <a:br>
              <a:rPr lang="en-US" sz="1100" dirty="0">
                <a:solidFill>
                  <a:srgbClr val="434343"/>
                </a:solidFill>
                <a:latin typeface="EB Garamond" panose="00000500000000000000" pitchFamily="2" charset="0"/>
                <a:ea typeface="EB Garamond" panose="00000500000000000000" pitchFamily="2" charset="0"/>
                <a:cs typeface="EB Garamond"/>
                <a:sym typeface="EB Garamond"/>
              </a:rPr>
            </a:br>
            <a:endParaRPr lang="en-US" sz="1100" dirty="0">
              <a:solidFill>
                <a:srgbClr val="434343"/>
              </a:solidFill>
              <a:latin typeface="EB Garamond" panose="00000500000000000000" pitchFamily="2" charset="0"/>
              <a:ea typeface="EB Garamond" panose="00000500000000000000" pitchFamily="2" charset="0"/>
              <a:cs typeface="EB Garamond"/>
              <a:sym typeface="EB Garamond"/>
            </a:endParaRPr>
          </a:p>
        </p:txBody>
      </p:sp>
      <p:sp>
        <p:nvSpPr>
          <p:cNvPr id="32" name="Google Shape;891;p26">
            <a:extLst>
              <a:ext uri="{FF2B5EF4-FFF2-40B4-BE49-F238E27FC236}">
                <a16:creationId xmlns:a16="http://schemas.microsoft.com/office/drawing/2014/main" id="{2388265D-057C-4E87-A70C-E362ABC3BC57}"/>
              </a:ext>
            </a:extLst>
          </p:cNvPr>
          <p:cNvSpPr txBox="1"/>
          <p:nvPr/>
        </p:nvSpPr>
        <p:spPr>
          <a:xfrm>
            <a:off x="2921994" y="3583500"/>
            <a:ext cx="3218456" cy="118535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Conclusion</a:t>
            </a:r>
            <a:endParaRPr sz="1200" dirty="0">
              <a:solidFill>
                <a:srgbClr val="434343"/>
              </a:solidFill>
              <a:latin typeface="Montserrat ExtraBold"/>
              <a:ea typeface="Montserrat ExtraBold"/>
              <a:cs typeface="Montserrat ExtraBold"/>
              <a:sym typeface="Montserrat ExtraBold"/>
            </a:endParaRPr>
          </a:p>
          <a:p>
            <a:pPr marL="228600" marR="0" lvl="0" indent="-228600" algn="ctr" rtl="0">
              <a:lnSpc>
                <a:spcPct val="100000"/>
              </a:lnSpc>
              <a:spcBef>
                <a:spcPts val="0"/>
              </a:spcBef>
              <a:spcAft>
                <a:spcPts val="0"/>
              </a:spcAft>
              <a:buFont typeface="+mj-lt"/>
              <a:buAutoNum type="arabicPeriod"/>
            </a:pPr>
            <a:r>
              <a:rPr lang="en-US" sz="1000" dirty="0">
                <a:solidFill>
                  <a:srgbClr val="434343"/>
                </a:solidFill>
                <a:latin typeface="EB Garamond"/>
                <a:ea typeface="EB Garamond"/>
                <a:cs typeface="EB Garamond"/>
                <a:sym typeface="EB Garamond"/>
              </a:rPr>
              <a:t>Tree-based models can produce promising results after reducing overfitting. Hence, further model tuning is required to reduce overfitting.</a:t>
            </a:r>
          </a:p>
          <a:p>
            <a:pPr marL="228600" marR="0" lvl="0" indent="-228600" algn="ctr" rtl="0">
              <a:lnSpc>
                <a:spcPct val="100000"/>
              </a:lnSpc>
              <a:spcBef>
                <a:spcPts val="0"/>
              </a:spcBef>
              <a:spcAft>
                <a:spcPts val="0"/>
              </a:spcAft>
              <a:buFont typeface="+mj-lt"/>
              <a:buAutoNum type="arabicPeriod"/>
            </a:pPr>
            <a:r>
              <a:rPr lang="en-US" sz="1000" dirty="0">
                <a:solidFill>
                  <a:srgbClr val="434343"/>
                </a:solidFill>
                <a:latin typeface="EB Garamond"/>
                <a:ea typeface="EB Garamond"/>
                <a:cs typeface="EB Garamond"/>
                <a:sym typeface="EB Garamond"/>
              </a:rPr>
              <a:t>Linear models suffers from high biases. Hence, we can try to increase the model complexity to reduce overfitting.</a:t>
            </a:r>
            <a:endParaRPr sz="1000" dirty="0">
              <a:solidFill>
                <a:srgbClr val="434343"/>
              </a:solidFill>
              <a:latin typeface="EB Garamond"/>
              <a:ea typeface="EB Garamond"/>
              <a:cs typeface="EB Garamond"/>
              <a:sym typeface="EB Garamond"/>
            </a:endParaRPr>
          </a:p>
        </p:txBody>
      </p:sp>
      <p:cxnSp>
        <p:nvCxnSpPr>
          <p:cNvPr id="11" name="Straight Connector 10">
            <a:extLst>
              <a:ext uri="{FF2B5EF4-FFF2-40B4-BE49-F238E27FC236}">
                <a16:creationId xmlns:a16="http://schemas.microsoft.com/office/drawing/2014/main" id="{9877688A-DDEC-4CC7-A048-A9FDA3CE3B30}"/>
              </a:ext>
            </a:extLst>
          </p:cNvPr>
          <p:cNvCxnSpPr>
            <a:cxnSpLocks/>
          </p:cNvCxnSpPr>
          <p:nvPr/>
        </p:nvCxnSpPr>
        <p:spPr>
          <a:xfrm>
            <a:off x="2781300" y="1082365"/>
            <a:ext cx="0" cy="39884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481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IMPROVEMENT</a:t>
            </a:r>
            <a:endParaRPr dirty="0"/>
          </a:p>
        </p:txBody>
      </p:sp>
      <p:sp>
        <p:nvSpPr>
          <p:cNvPr id="203" name="Google Shape;203;p18"/>
          <p:cNvSpPr txBox="1"/>
          <p:nvPr/>
        </p:nvSpPr>
        <p:spPr>
          <a:xfrm>
            <a:off x="663107" y="1264084"/>
            <a:ext cx="2122055"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434343"/>
                </a:solidFill>
                <a:latin typeface="Montserrat ExtraBold"/>
                <a:ea typeface="Montserrat ExtraBold"/>
                <a:cs typeface="Montserrat ExtraBold"/>
                <a:sym typeface="Montserrat ExtraBold"/>
              </a:rPr>
              <a:t>Geo-Spatial Data Feature Engineering</a:t>
            </a:r>
          </a:p>
        </p:txBody>
      </p:sp>
      <p:sp>
        <p:nvSpPr>
          <p:cNvPr id="204" name="Google Shape;204;p18"/>
          <p:cNvSpPr txBox="1"/>
          <p:nvPr/>
        </p:nvSpPr>
        <p:spPr>
          <a:xfrm>
            <a:off x="696725" y="1853554"/>
            <a:ext cx="1907100" cy="91612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dirty="0">
                <a:solidFill>
                  <a:srgbClr val="434343"/>
                </a:solidFill>
                <a:latin typeface="EB Garamond"/>
                <a:ea typeface="EB Garamond"/>
                <a:cs typeface="EB Garamond"/>
                <a:sym typeface="EB Garamond"/>
              </a:rPr>
              <a:t>Perform hierarchical clustering based on common housing features grouped by </a:t>
            </a:r>
            <a:r>
              <a:rPr lang="en-US" sz="1200" dirty="0" err="1">
                <a:solidFill>
                  <a:srgbClr val="434343"/>
                </a:solidFill>
                <a:latin typeface="EB Garamond"/>
                <a:ea typeface="EB Garamond"/>
                <a:cs typeface="EB Garamond"/>
                <a:sym typeface="EB Garamond"/>
              </a:rPr>
              <a:t>zipcode</a:t>
            </a:r>
            <a:r>
              <a:rPr lang="en-US" sz="1200" dirty="0">
                <a:solidFill>
                  <a:srgbClr val="434343"/>
                </a:solidFill>
                <a:latin typeface="EB Garamond"/>
                <a:ea typeface="EB Garamond"/>
                <a:cs typeface="EB Garamond"/>
                <a:sym typeface="EB Garamond"/>
              </a:rPr>
              <a:t>.</a:t>
            </a:r>
          </a:p>
        </p:txBody>
      </p:sp>
      <p:sp>
        <p:nvSpPr>
          <p:cNvPr id="206" name="Google Shape;206;p18"/>
          <p:cNvSpPr txBox="1"/>
          <p:nvPr/>
        </p:nvSpPr>
        <p:spPr>
          <a:xfrm>
            <a:off x="3649658" y="1264084"/>
            <a:ext cx="162542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434343"/>
                </a:solidFill>
                <a:latin typeface="Montserrat ExtraBold"/>
                <a:ea typeface="Montserrat ExtraBold"/>
                <a:cs typeface="Montserrat ExtraBold"/>
                <a:sym typeface="Montserrat ExtraBold"/>
              </a:rPr>
              <a:t>Preprocessing Pipeline</a:t>
            </a:r>
            <a:endParaRPr dirty="0">
              <a:solidFill>
                <a:srgbClr val="434343"/>
              </a:solidFill>
              <a:latin typeface="Montserrat ExtraBold"/>
              <a:ea typeface="Montserrat ExtraBold"/>
              <a:cs typeface="Montserrat ExtraBold"/>
              <a:sym typeface="Montserrat ExtraBold"/>
            </a:endParaRPr>
          </a:p>
        </p:txBody>
      </p:sp>
      <p:sp>
        <p:nvSpPr>
          <p:cNvPr id="207" name="Google Shape;207;p18"/>
          <p:cNvSpPr txBox="1"/>
          <p:nvPr/>
        </p:nvSpPr>
        <p:spPr>
          <a:xfrm>
            <a:off x="3508818" y="1853554"/>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434343"/>
                </a:solidFill>
                <a:latin typeface="EB Garamond"/>
                <a:ea typeface="EB Garamond"/>
                <a:cs typeface="EB Garamond"/>
                <a:sym typeface="EB Garamond"/>
              </a:rPr>
              <a:t>Using pipeline to preprocess the data before parsing it into the final model.</a:t>
            </a:r>
            <a:endParaRPr sz="1200" dirty="0">
              <a:solidFill>
                <a:srgbClr val="434343"/>
              </a:solidFill>
              <a:latin typeface="EB Garamond"/>
              <a:ea typeface="EB Garamond"/>
              <a:cs typeface="EB Garamond"/>
              <a:sym typeface="EB Garamond"/>
            </a:endParaRPr>
          </a:p>
        </p:txBody>
      </p:sp>
      <p:sp>
        <p:nvSpPr>
          <p:cNvPr id="57" name="Google Shape;268;p19">
            <a:extLst>
              <a:ext uri="{FF2B5EF4-FFF2-40B4-BE49-F238E27FC236}">
                <a16:creationId xmlns:a16="http://schemas.microsoft.com/office/drawing/2014/main" id="{F1A7B3A2-DD3A-40FC-99E6-30A2EE11DFD8}"/>
              </a:ext>
            </a:extLst>
          </p:cNvPr>
          <p:cNvSpPr/>
          <p:nvPr/>
        </p:nvSpPr>
        <p:spPr>
          <a:xfrm>
            <a:off x="7159275" y="447199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1;p19">
            <a:extLst>
              <a:ext uri="{FF2B5EF4-FFF2-40B4-BE49-F238E27FC236}">
                <a16:creationId xmlns:a16="http://schemas.microsoft.com/office/drawing/2014/main" id="{30327FB6-7891-4045-A978-AB4497776526}"/>
              </a:ext>
            </a:extLst>
          </p:cNvPr>
          <p:cNvSpPr txBox="1"/>
          <p:nvPr/>
        </p:nvSpPr>
        <p:spPr>
          <a:xfrm>
            <a:off x="7173196" y="4571487"/>
            <a:ext cx="643380" cy="3687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700" dirty="0">
                <a:solidFill>
                  <a:srgbClr val="434343"/>
                </a:solidFill>
                <a:latin typeface="Montserrat ExtraBold"/>
                <a:ea typeface="Montserrat ExtraBold"/>
                <a:cs typeface="Montserrat ExtraBold"/>
                <a:sym typeface="Montserrat ExtraBold"/>
              </a:rPr>
              <a:t>Hyperpa-rams Tuning!</a:t>
            </a:r>
            <a:endParaRPr sz="700" dirty="0">
              <a:solidFill>
                <a:srgbClr val="434343"/>
              </a:solidFill>
              <a:latin typeface="Montserrat ExtraBold"/>
              <a:ea typeface="Montserrat ExtraBold"/>
              <a:cs typeface="Montserrat ExtraBold"/>
              <a:sym typeface="Montserrat ExtraBold"/>
            </a:endParaRPr>
          </a:p>
        </p:txBody>
      </p:sp>
      <p:sp>
        <p:nvSpPr>
          <p:cNvPr id="59" name="Google Shape;272;p19">
            <a:extLst>
              <a:ext uri="{FF2B5EF4-FFF2-40B4-BE49-F238E27FC236}">
                <a16:creationId xmlns:a16="http://schemas.microsoft.com/office/drawing/2014/main" id="{E207693F-7F91-40AD-9F03-592F6F19666B}"/>
              </a:ext>
            </a:extLst>
          </p:cNvPr>
          <p:cNvSpPr/>
          <p:nvPr/>
        </p:nvSpPr>
        <p:spPr>
          <a:xfrm>
            <a:off x="-1819150" y="4787582"/>
            <a:ext cx="8362659" cy="26126"/>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3;p19">
            <a:extLst>
              <a:ext uri="{FF2B5EF4-FFF2-40B4-BE49-F238E27FC236}">
                <a16:creationId xmlns:a16="http://schemas.microsoft.com/office/drawing/2014/main" id="{A9308D4C-EABA-40D1-9965-D52917690055}"/>
              </a:ext>
            </a:extLst>
          </p:cNvPr>
          <p:cNvSpPr/>
          <p:nvPr/>
        </p:nvSpPr>
        <p:spPr>
          <a:xfrm rot="-8100000">
            <a:off x="937260" y="470859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4;p19">
            <a:extLst>
              <a:ext uri="{FF2B5EF4-FFF2-40B4-BE49-F238E27FC236}">
                <a16:creationId xmlns:a16="http://schemas.microsoft.com/office/drawing/2014/main" id="{E7F11FEA-FAA3-4B15-810B-3E60B2D624A3}"/>
              </a:ext>
            </a:extLst>
          </p:cNvPr>
          <p:cNvSpPr/>
          <p:nvPr/>
        </p:nvSpPr>
        <p:spPr>
          <a:xfrm rot="-8100000">
            <a:off x="3586685" y="4708606"/>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5;p19">
            <a:extLst>
              <a:ext uri="{FF2B5EF4-FFF2-40B4-BE49-F238E27FC236}">
                <a16:creationId xmlns:a16="http://schemas.microsoft.com/office/drawing/2014/main" id="{D78E52A8-824E-47C7-AD2C-367A7E9BA9A0}"/>
              </a:ext>
            </a:extLst>
          </p:cNvPr>
          <p:cNvSpPr/>
          <p:nvPr/>
        </p:nvSpPr>
        <p:spPr>
          <a:xfrm rot="-8100000">
            <a:off x="6385210" y="470859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276;p19">
            <a:extLst>
              <a:ext uri="{FF2B5EF4-FFF2-40B4-BE49-F238E27FC236}">
                <a16:creationId xmlns:a16="http://schemas.microsoft.com/office/drawing/2014/main" id="{AE0C0FD8-7451-47BC-82D7-FA0C9E4CB091}"/>
              </a:ext>
            </a:extLst>
          </p:cNvPr>
          <p:cNvGrpSpPr/>
          <p:nvPr/>
        </p:nvGrpSpPr>
        <p:grpSpPr>
          <a:xfrm>
            <a:off x="1420134" y="4314194"/>
            <a:ext cx="649580" cy="751784"/>
            <a:chOff x="1578425" y="2787175"/>
            <a:chExt cx="711479" cy="823422"/>
          </a:xfrm>
        </p:grpSpPr>
        <p:sp>
          <p:nvSpPr>
            <p:cNvPr id="64" name="Google Shape;277;p19">
              <a:extLst>
                <a:ext uri="{FF2B5EF4-FFF2-40B4-BE49-F238E27FC236}">
                  <a16:creationId xmlns:a16="http://schemas.microsoft.com/office/drawing/2014/main" id="{5FD96807-8750-4F3B-838D-455BDC398662}"/>
                </a:ext>
              </a:extLst>
            </p:cNvPr>
            <p:cNvSpPr/>
            <p:nvPr/>
          </p:nvSpPr>
          <p:spPr>
            <a:xfrm>
              <a:off x="1945753" y="2951603"/>
              <a:ext cx="262841" cy="624579"/>
            </a:xfrm>
            <a:custGeom>
              <a:avLst/>
              <a:gdLst/>
              <a:ahLst/>
              <a:cxnLst/>
              <a:rect l="l" t="t" r="r" b="b"/>
              <a:pathLst>
                <a:path w="19189" h="45598" extrusionOk="0">
                  <a:moveTo>
                    <a:pt x="0" y="0"/>
                  </a:moveTo>
                  <a:lnTo>
                    <a:pt x="0" y="45598"/>
                  </a:lnTo>
                  <a:lnTo>
                    <a:pt x="17535" y="45598"/>
                  </a:lnTo>
                  <a:lnTo>
                    <a:pt x="17545" y="40610"/>
                  </a:lnTo>
                  <a:lnTo>
                    <a:pt x="19188" y="38103"/>
                  </a:lnTo>
                  <a:lnTo>
                    <a:pt x="19188" y="1756"/>
                  </a:lnTo>
                  <a:cubicBezTo>
                    <a:pt x="19188" y="780"/>
                    <a:pt x="18399" y="0"/>
                    <a:pt x="1742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8;p19">
              <a:extLst>
                <a:ext uri="{FF2B5EF4-FFF2-40B4-BE49-F238E27FC236}">
                  <a16:creationId xmlns:a16="http://schemas.microsoft.com/office/drawing/2014/main" id="{112427C9-FA84-4B8D-A614-0C49F04F36D6}"/>
                </a:ext>
              </a:extLst>
            </p:cNvPr>
            <p:cNvSpPr/>
            <p:nvPr/>
          </p:nvSpPr>
          <p:spPr>
            <a:xfrm>
              <a:off x="1911395" y="2855875"/>
              <a:ext cx="75912" cy="712188"/>
            </a:xfrm>
            <a:custGeom>
              <a:avLst/>
              <a:gdLst/>
              <a:ahLst/>
              <a:cxnLst/>
              <a:rect l="l" t="t" r="r" b="b"/>
              <a:pathLst>
                <a:path w="5542" h="51994" extrusionOk="0">
                  <a:moveTo>
                    <a:pt x="2508" y="0"/>
                  </a:moveTo>
                  <a:lnTo>
                    <a:pt x="1" y="20024"/>
                  </a:lnTo>
                  <a:lnTo>
                    <a:pt x="2508" y="51994"/>
                  </a:lnTo>
                  <a:lnTo>
                    <a:pt x="5542" y="51571"/>
                  </a:lnTo>
                  <a:lnTo>
                    <a:pt x="5542" y="1165"/>
                  </a:lnTo>
                  <a:cubicBezTo>
                    <a:pt x="5542" y="517"/>
                    <a:pt x="5025" y="0"/>
                    <a:pt x="4377"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9;p19">
              <a:extLst>
                <a:ext uri="{FF2B5EF4-FFF2-40B4-BE49-F238E27FC236}">
                  <a16:creationId xmlns:a16="http://schemas.microsoft.com/office/drawing/2014/main" id="{2A53A4B5-5414-42E6-B30D-59FB84B04754}"/>
                </a:ext>
              </a:extLst>
            </p:cNvPr>
            <p:cNvSpPr/>
            <p:nvPr/>
          </p:nvSpPr>
          <p:spPr>
            <a:xfrm>
              <a:off x="1578425" y="2787175"/>
              <a:ext cx="367298" cy="801345"/>
            </a:xfrm>
            <a:custGeom>
              <a:avLst/>
              <a:gdLst/>
              <a:ahLst/>
              <a:cxnLst/>
              <a:rect l="l" t="t" r="r" b="b"/>
              <a:pathLst>
                <a:path w="26815" h="58503" extrusionOk="0">
                  <a:moveTo>
                    <a:pt x="3729" y="0"/>
                  </a:moveTo>
                  <a:cubicBezTo>
                    <a:pt x="3250" y="0"/>
                    <a:pt x="2856" y="395"/>
                    <a:pt x="2856" y="874"/>
                  </a:cubicBezTo>
                  <a:lnTo>
                    <a:pt x="2856" y="5015"/>
                  </a:lnTo>
                  <a:lnTo>
                    <a:pt x="874" y="5015"/>
                  </a:lnTo>
                  <a:cubicBezTo>
                    <a:pt x="395" y="5015"/>
                    <a:pt x="0" y="5401"/>
                    <a:pt x="0" y="5889"/>
                  </a:cubicBezTo>
                  <a:lnTo>
                    <a:pt x="0" y="56586"/>
                  </a:lnTo>
                  <a:lnTo>
                    <a:pt x="16164" y="58502"/>
                  </a:lnTo>
                  <a:lnTo>
                    <a:pt x="26814" y="57009"/>
                  </a:lnTo>
                  <a:lnTo>
                    <a:pt x="26814" y="874"/>
                  </a:lnTo>
                  <a:cubicBezTo>
                    <a:pt x="26814" y="395"/>
                    <a:pt x="26429" y="0"/>
                    <a:pt x="2595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80;p19">
              <a:extLst>
                <a:ext uri="{FF2B5EF4-FFF2-40B4-BE49-F238E27FC236}">
                  <a16:creationId xmlns:a16="http://schemas.microsoft.com/office/drawing/2014/main" id="{B7FA0735-A372-4F68-8607-0C4B0C2AC92E}"/>
                </a:ext>
              </a:extLst>
            </p:cNvPr>
            <p:cNvSpPr/>
            <p:nvPr/>
          </p:nvSpPr>
          <p:spPr>
            <a:xfrm>
              <a:off x="1698594" y="2952109"/>
              <a:ext cx="48256" cy="68583"/>
            </a:xfrm>
            <a:custGeom>
              <a:avLst/>
              <a:gdLst/>
              <a:ahLst/>
              <a:cxnLst/>
              <a:rect l="l" t="t" r="r" b="b"/>
              <a:pathLst>
                <a:path w="3523" h="5007" extrusionOk="0">
                  <a:moveTo>
                    <a:pt x="1757" y="1"/>
                  </a:moveTo>
                  <a:cubicBezTo>
                    <a:pt x="789" y="1"/>
                    <a:pt x="0" y="789"/>
                    <a:pt x="0" y="1757"/>
                  </a:cubicBezTo>
                  <a:lnTo>
                    <a:pt x="0" y="3250"/>
                  </a:lnTo>
                  <a:cubicBezTo>
                    <a:pt x="0" y="4218"/>
                    <a:pt x="789" y="5006"/>
                    <a:pt x="1757" y="5006"/>
                  </a:cubicBezTo>
                  <a:cubicBezTo>
                    <a:pt x="2734" y="5006"/>
                    <a:pt x="3522" y="4218"/>
                    <a:pt x="3522" y="3250"/>
                  </a:cubicBezTo>
                  <a:lnTo>
                    <a:pt x="3522" y="1757"/>
                  </a:lnTo>
                  <a:cubicBezTo>
                    <a:pt x="3522" y="789"/>
                    <a:pt x="2734" y="1"/>
                    <a:pt x="175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1;p19">
              <a:extLst>
                <a:ext uri="{FF2B5EF4-FFF2-40B4-BE49-F238E27FC236}">
                  <a16:creationId xmlns:a16="http://schemas.microsoft.com/office/drawing/2014/main" id="{C7D632A5-C967-47D3-BCB3-CC41FF5F59F8}"/>
                </a:ext>
              </a:extLst>
            </p:cNvPr>
            <p:cNvSpPr/>
            <p:nvPr/>
          </p:nvSpPr>
          <p:spPr>
            <a:xfrm>
              <a:off x="1818639" y="2952109"/>
              <a:ext cx="48256" cy="68583"/>
            </a:xfrm>
            <a:custGeom>
              <a:avLst/>
              <a:gdLst/>
              <a:ahLst/>
              <a:cxnLst/>
              <a:rect l="l" t="t" r="r" b="b"/>
              <a:pathLst>
                <a:path w="3523" h="5007" extrusionOk="0">
                  <a:moveTo>
                    <a:pt x="1766" y="1"/>
                  </a:moveTo>
                  <a:cubicBezTo>
                    <a:pt x="789" y="1"/>
                    <a:pt x="0" y="789"/>
                    <a:pt x="0" y="1757"/>
                  </a:cubicBezTo>
                  <a:lnTo>
                    <a:pt x="0" y="3250"/>
                  </a:lnTo>
                  <a:cubicBezTo>
                    <a:pt x="0" y="4218"/>
                    <a:pt x="789" y="5006"/>
                    <a:pt x="1766" y="5006"/>
                  </a:cubicBezTo>
                  <a:cubicBezTo>
                    <a:pt x="2733" y="5006"/>
                    <a:pt x="3522" y="4218"/>
                    <a:pt x="3522" y="3250"/>
                  </a:cubicBezTo>
                  <a:lnTo>
                    <a:pt x="3522" y="1757"/>
                  </a:lnTo>
                  <a:cubicBezTo>
                    <a:pt x="3522" y="789"/>
                    <a:pt x="2733" y="1"/>
                    <a:pt x="17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82;p19">
              <a:extLst>
                <a:ext uri="{FF2B5EF4-FFF2-40B4-BE49-F238E27FC236}">
                  <a16:creationId xmlns:a16="http://schemas.microsoft.com/office/drawing/2014/main" id="{032496BA-3D34-4828-A5CF-8EDF25C1817C}"/>
                </a:ext>
              </a:extLst>
            </p:cNvPr>
            <p:cNvSpPr/>
            <p:nvPr/>
          </p:nvSpPr>
          <p:spPr>
            <a:xfrm>
              <a:off x="1698594" y="3089386"/>
              <a:ext cx="48256" cy="68583"/>
            </a:xfrm>
            <a:custGeom>
              <a:avLst/>
              <a:gdLst/>
              <a:ahLst/>
              <a:cxnLst/>
              <a:rect l="l" t="t" r="r" b="b"/>
              <a:pathLst>
                <a:path w="3523" h="5007" extrusionOk="0">
                  <a:moveTo>
                    <a:pt x="1757" y="1"/>
                  </a:moveTo>
                  <a:cubicBezTo>
                    <a:pt x="789" y="1"/>
                    <a:pt x="0" y="790"/>
                    <a:pt x="0" y="1757"/>
                  </a:cubicBezTo>
                  <a:lnTo>
                    <a:pt x="0" y="3241"/>
                  </a:lnTo>
                  <a:cubicBezTo>
                    <a:pt x="0" y="4218"/>
                    <a:pt x="789" y="5007"/>
                    <a:pt x="1757" y="5007"/>
                  </a:cubicBezTo>
                  <a:cubicBezTo>
                    <a:pt x="2734" y="5007"/>
                    <a:pt x="3522" y="4218"/>
                    <a:pt x="3522" y="3241"/>
                  </a:cubicBezTo>
                  <a:lnTo>
                    <a:pt x="3522" y="1757"/>
                  </a:lnTo>
                  <a:cubicBezTo>
                    <a:pt x="3522" y="790"/>
                    <a:pt x="2734" y="1"/>
                    <a:pt x="175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83;p19">
              <a:extLst>
                <a:ext uri="{FF2B5EF4-FFF2-40B4-BE49-F238E27FC236}">
                  <a16:creationId xmlns:a16="http://schemas.microsoft.com/office/drawing/2014/main" id="{94353C28-939C-4120-9006-91790D987705}"/>
                </a:ext>
              </a:extLst>
            </p:cNvPr>
            <p:cNvSpPr/>
            <p:nvPr/>
          </p:nvSpPr>
          <p:spPr>
            <a:xfrm>
              <a:off x="1818639" y="3089386"/>
              <a:ext cx="48256" cy="68583"/>
            </a:xfrm>
            <a:custGeom>
              <a:avLst/>
              <a:gdLst/>
              <a:ahLst/>
              <a:cxnLst/>
              <a:rect l="l" t="t" r="r" b="b"/>
              <a:pathLst>
                <a:path w="3523" h="5007" extrusionOk="0">
                  <a:moveTo>
                    <a:pt x="1766" y="1"/>
                  </a:moveTo>
                  <a:cubicBezTo>
                    <a:pt x="789" y="1"/>
                    <a:pt x="0" y="790"/>
                    <a:pt x="0" y="1757"/>
                  </a:cubicBezTo>
                  <a:lnTo>
                    <a:pt x="0" y="3241"/>
                  </a:lnTo>
                  <a:cubicBezTo>
                    <a:pt x="0" y="4218"/>
                    <a:pt x="789" y="5007"/>
                    <a:pt x="1766" y="5007"/>
                  </a:cubicBezTo>
                  <a:cubicBezTo>
                    <a:pt x="2733" y="5007"/>
                    <a:pt x="3522" y="4218"/>
                    <a:pt x="3522" y="3241"/>
                  </a:cubicBezTo>
                  <a:lnTo>
                    <a:pt x="3522" y="1757"/>
                  </a:lnTo>
                  <a:cubicBezTo>
                    <a:pt x="3522" y="790"/>
                    <a:pt x="2733" y="1"/>
                    <a:pt x="17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4;p19">
              <a:extLst>
                <a:ext uri="{FF2B5EF4-FFF2-40B4-BE49-F238E27FC236}">
                  <a16:creationId xmlns:a16="http://schemas.microsoft.com/office/drawing/2014/main" id="{C6322BDE-7FF7-4AC7-85B0-0192CEB654AC}"/>
                </a:ext>
              </a:extLst>
            </p:cNvPr>
            <p:cNvSpPr/>
            <p:nvPr/>
          </p:nvSpPr>
          <p:spPr>
            <a:xfrm>
              <a:off x="1698594" y="3226663"/>
              <a:ext cx="48256" cy="68583"/>
            </a:xfrm>
            <a:custGeom>
              <a:avLst/>
              <a:gdLst/>
              <a:ahLst/>
              <a:cxnLst/>
              <a:rect l="l" t="t" r="r" b="b"/>
              <a:pathLst>
                <a:path w="3523" h="5007" extrusionOk="0">
                  <a:moveTo>
                    <a:pt x="1757" y="1"/>
                  </a:moveTo>
                  <a:cubicBezTo>
                    <a:pt x="789" y="1"/>
                    <a:pt x="0" y="790"/>
                    <a:pt x="0" y="1757"/>
                  </a:cubicBezTo>
                  <a:lnTo>
                    <a:pt x="0" y="3250"/>
                  </a:lnTo>
                  <a:cubicBezTo>
                    <a:pt x="0" y="4218"/>
                    <a:pt x="789" y="5007"/>
                    <a:pt x="1757" y="5007"/>
                  </a:cubicBezTo>
                  <a:cubicBezTo>
                    <a:pt x="2734" y="5007"/>
                    <a:pt x="3522" y="4218"/>
                    <a:pt x="3522" y="3250"/>
                  </a:cubicBezTo>
                  <a:lnTo>
                    <a:pt x="3522" y="1757"/>
                  </a:lnTo>
                  <a:cubicBezTo>
                    <a:pt x="3522" y="790"/>
                    <a:pt x="2734" y="1"/>
                    <a:pt x="175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85;p19">
              <a:extLst>
                <a:ext uri="{FF2B5EF4-FFF2-40B4-BE49-F238E27FC236}">
                  <a16:creationId xmlns:a16="http://schemas.microsoft.com/office/drawing/2014/main" id="{D5C80F96-86D4-4DDC-B621-A9C214954A91}"/>
                </a:ext>
              </a:extLst>
            </p:cNvPr>
            <p:cNvSpPr/>
            <p:nvPr/>
          </p:nvSpPr>
          <p:spPr>
            <a:xfrm>
              <a:off x="1818639" y="3226663"/>
              <a:ext cx="48256" cy="68583"/>
            </a:xfrm>
            <a:custGeom>
              <a:avLst/>
              <a:gdLst/>
              <a:ahLst/>
              <a:cxnLst/>
              <a:rect l="l" t="t" r="r" b="b"/>
              <a:pathLst>
                <a:path w="3523" h="5007" extrusionOk="0">
                  <a:moveTo>
                    <a:pt x="1766" y="1"/>
                  </a:moveTo>
                  <a:cubicBezTo>
                    <a:pt x="789" y="1"/>
                    <a:pt x="0" y="790"/>
                    <a:pt x="0" y="1757"/>
                  </a:cubicBezTo>
                  <a:lnTo>
                    <a:pt x="0" y="3250"/>
                  </a:lnTo>
                  <a:cubicBezTo>
                    <a:pt x="0" y="4218"/>
                    <a:pt x="789" y="5007"/>
                    <a:pt x="1766" y="5007"/>
                  </a:cubicBezTo>
                  <a:cubicBezTo>
                    <a:pt x="2733" y="5007"/>
                    <a:pt x="3522" y="4218"/>
                    <a:pt x="3522" y="3250"/>
                  </a:cubicBezTo>
                  <a:lnTo>
                    <a:pt x="3522" y="1757"/>
                  </a:lnTo>
                  <a:cubicBezTo>
                    <a:pt x="3522" y="790"/>
                    <a:pt x="2733" y="1"/>
                    <a:pt x="17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6;p19">
              <a:extLst>
                <a:ext uri="{FF2B5EF4-FFF2-40B4-BE49-F238E27FC236}">
                  <a16:creationId xmlns:a16="http://schemas.microsoft.com/office/drawing/2014/main" id="{3C4F04EA-7806-4E11-AFAA-2985A075737F}"/>
                </a:ext>
              </a:extLst>
            </p:cNvPr>
            <p:cNvSpPr/>
            <p:nvPr/>
          </p:nvSpPr>
          <p:spPr>
            <a:xfrm>
              <a:off x="1698594" y="3363939"/>
              <a:ext cx="48256" cy="68583"/>
            </a:xfrm>
            <a:custGeom>
              <a:avLst/>
              <a:gdLst/>
              <a:ahLst/>
              <a:cxnLst/>
              <a:rect l="l" t="t" r="r" b="b"/>
              <a:pathLst>
                <a:path w="3523" h="5007" extrusionOk="0">
                  <a:moveTo>
                    <a:pt x="1757" y="1"/>
                  </a:moveTo>
                  <a:cubicBezTo>
                    <a:pt x="789" y="1"/>
                    <a:pt x="0" y="790"/>
                    <a:pt x="0" y="1757"/>
                  </a:cubicBezTo>
                  <a:lnTo>
                    <a:pt x="0" y="3251"/>
                  </a:lnTo>
                  <a:cubicBezTo>
                    <a:pt x="0" y="4218"/>
                    <a:pt x="789" y="5007"/>
                    <a:pt x="1757" y="5007"/>
                  </a:cubicBezTo>
                  <a:cubicBezTo>
                    <a:pt x="2734" y="5007"/>
                    <a:pt x="3522" y="4218"/>
                    <a:pt x="3522" y="3251"/>
                  </a:cubicBezTo>
                  <a:lnTo>
                    <a:pt x="3522" y="1757"/>
                  </a:lnTo>
                  <a:cubicBezTo>
                    <a:pt x="3522" y="790"/>
                    <a:pt x="2734" y="1"/>
                    <a:pt x="175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7;p19">
              <a:extLst>
                <a:ext uri="{FF2B5EF4-FFF2-40B4-BE49-F238E27FC236}">
                  <a16:creationId xmlns:a16="http://schemas.microsoft.com/office/drawing/2014/main" id="{EED6A6C9-743D-4988-86E1-ACF65D707738}"/>
                </a:ext>
              </a:extLst>
            </p:cNvPr>
            <p:cNvSpPr/>
            <p:nvPr/>
          </p:nvSpPr>
          <p:spPr>
            <a:xfrm>
              <a:off x="1818639" y="3363939"/>
              <a:ext cx="48256" cy="68583"/>
            </a:xfrm>
            <a:custGeom>
              <a:avLst/>
              <a:gdLst/>
              <a:ahLst/>
              <a:cxnLst/>
              <a:rect l="l" t="t" r="r" b="b"/>
              <a:pathLst>
                <a:path w="3523" h="5007" extrusionOk="0">
                  <a:moveTo>
                    <a:pt x="1766" y="1"/>
                  </a:moveTo>
                  <a:cubicBezTo>
                    <a:pt x="789" y="1"/>
                    <a:pt x="0" y="790"/>
                    <a:pt x="0" y="1757"/>
                  </a:cubicBezTo>
                  <a:lnTo>
                    <a:pt x="0" y="3251"/>
                  </a:lnTo>
                  <a:cubicBezTo>
                    <a:pt x="0" y="4218"/>
                    <a:pt x="789" y="5007"/>
                    <a:pt x="1766" y="5007"/>
                  </a:cubicBezTo>
                  <a:cubicBezTo>
                    <a:pt x="2733" y="5007"/>
                    <a:pt x="3522" y="4218"/>
                    <a:pt x="3522" y="3251"/>
                  </a:cubicBezTo>
                  <a:lnTo>
                    <a:pt x="3522" y="1757"/>
                  </a:lnTo>
                  <a:cubicBezTo>
                    <a:pt x="3522" y="790"/>
                    <a:pt x="2733" y="1"/>
                    <a:pt x="17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88;p19">
              <a:extLst>
                <a:ext uri="{FF2B5EF4-FFF2-40B4-BE49-F238E27FC236}">
                  <a16:creationId xmlns:a16="http://schemas.microsoft.com/office/drawing/2014/main" id="{72A99448-AECD-4773-B27A-538019715B1F}"/>
                </a:ext>
              </a:extLst>
            </p:cNvPr>
            <p:cNvSpPr/>
            <p:nvPr/>
          </p:nvSpPr>
          <p:spPr>
            <a:xfrm>
              <a:off x="2049318" y="3089386"/>
              <a:ext cx="48256" cy="68583"/>
            </a:xfrm>
            <a:custGeom>
              <a:avLst/>
              <a:gdLst/>
              <a:ahLst/>
              <a:cxnLst/>
              <a:rect l="l" t="t" r="r" b="b"/>
              <a:pathLst>
                <a:path w="3523" h="5007" extrusionOk="0">
                  <a:moveTo>
                    <a:pt x="1757" y="1"/>
                  </a:moveTo>
                  <a:cubicBezTo>
                    <a:pt x="790" y="1"/>
                    <a:pt x="1" y="790"/>
                    <a:pt x="1" y="1757"/>
                  </a:cubicBezTo>
                  <a:lnTo>
                    <a:pt x="1" y="3241"/>
                  </a:lnTo>
                  <a:cubicBezTo>
                    <a:pt x="1" y="4218"/>
                    <a:pt x="790" y="5007"/>
                    <a:pt x="1757" y="5007"/>
                  </a:cubicBezTo>
                  <a:cubicBezTo>
                    <a:pt x="2734" y="5007"/>
                    <a:pt x="3523" y="4218"/>
                    <a:pt x="3523" y="3241"/>
                  </a:cubicBezTo>
                  <a:lnTo>
                    <a:pt x="3523" y="1757"/>
                  </a:lnTo>
                  <a:cubicBezTo>
                    <a:pt x="3523" y="790"/>
                    <a:pt x="2734" y="1"/>
                    <a:pt x="175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89;p19">
              <a:extLst>
                <a:ext uri="{FF2B5EF4-FFF2-40B4-BE49-F238E27FC236}">
                  <a16:creationId xmlns:a16="http://schemas.microsoft.com/office/drawing/2014/main" id="{57CA0321-D2C0-4911-8A79-25C33EACC521}"/>
                </a:ext>
              </a:extLst>
            </p:cNvPr>
            <p:cNvSpPr/>
            <p:nvPr/>
          </p:nvSpPr>
          <p:spPr>
            <a:xfrm>
              <a:off x="2049318" y="3226663"/>
              <a:ext cx="48256" cy="68583"/>
            </a:xfrm>
            <a:custGeom>
              <a:avLst/>
              <a:gdLst/>
              <a:ahLst/>
              <a:cxnLst/>
              <a:rect l="l" t="t" r="r" b="b"/>
              <a:pathLst>
                <a:path w="3523" h="5007" extrusionOk="0">
                  <a:moveTo>
                    <a:pt x="1757" y="1"/>
                  </a:moveTo>
                  <a:cubicBezTo>
                    <a:pt x="790" y="1"/>
                    <a:pt x="1" y="790"/>
                    <a:pt x="1" y="1757"/>
                  </a:cubicBezTo>
                  <a:lnTo>
                    <a:pt x="1" y="3250"/>
                  </a:lnTo>
                  <a:cubicBezTo>
                    <a:pt x="1" y="4218"/>
                    <a:pt x="790" y="5007"/>
                    <a:pt x="1757" y="5007"/>
                  </a:cubicBezTo>
                  <a:cubicBezTo>
                    <a:pt x="2734" y="5007"/>
                    <a:pt x="3523" y="4218"/>
                    <a:pt x="3523" y="3250"/>
                  </a:cubicBezTo>
                  <a:lnTo>
                    <a:pt x="3523" y="1757"/>
                  </a:lnTo>
                  <a:cubicBezTo>
                    <a:pt x="3523" y="790"/>
                    <a:pt x="2734" y="1"/>
                    <a:pt x="175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0;p19">
              <a:extLst>
                <a:ext uri="{FF2B5EF4-FFF2-40B4-BE49-F238E27FC236}">
                  <a16:creationId xmlns:a16="http://schemas.microsoft.com/office/drawing/2014/main" id="{88515E47-D2B6-43BE-98B0-54483533E9D6}"/>
                </a:ext>
              </a:extLst>
            </p:cNvPr>
            <p:cNvSpPr/>
            <p:nvPr/>
          </p:nvSpPr>
          <p:spPr>
            <a:xfrm>
              <a:off x="2160363" y="3465325"/>
              <a:ext cx="48256" cy="120045"/>
            </a:xfrm>
            <a:custGeom>
              <a:avLst/>
              <a:gdLst/>
              <a:ahLst/>
              <a:cxnLst/>
              <a:rect l="l" t="t" r="r" b="b"/>
              <a:pathLst>
                <a:path w="3523" h="8764" extrusionOk="0">
                  <a:moveTo>
                    <a:pt x="0" y="1"/>
                  </a:moveTo>
                  <a:lnTo>
                    <a:pt x="0" y="8763"/>
                  </a:lnTo>
                  <a:lnTo>
                    <a:pt x="3522" y="8763"/>
                  </a:lnTo>
                  <a:lnTo>
                    <a:pt x="3522"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1;p19">
              <a:extLst>
                <a:ext uri="{FF2B5EF4-FFF2-40B4-BE49-F238E27FC236}">
                  <a16:creationId xmlns:a16="http://schemas.microsoft.com/office/drawing/2014/main" id="{340AA5B1-141F-479C-AEE8-BE40938DADA9}"/>
                </a:ext>
              </a:extLst>
            </p:cNvPr>
            <p:cNvSpPr/>
            <p:nvPr/>
          </p:nvSpPr>
          <p:spPr>
            <a:xfrm>
              <a:off x="2070812" y="3311897"/>
              <a:ext cx="219092" cy="210805"/>
            </a:xfrm>
            <a:custGeom>
              <a:avLst/>
              <a:gdLst/>
              <a:ahLst/>
              <a:cxnLst/>
              <a:rect l="l" t="t" r="r" b="b"/>
              <a:pathLst>
                <a:path w="15995" h="15390" extrusionOk="0">
                  <a:moveTo>
                    <a:pt x="8298" y="0"/>
                  </a:moveTo>
                  <a:cubicBezTo>
                    <a:pt x="6298" y="0"/>
                    <a:pt x="4334" y="781"/>
                    <a:pt x="2865" y="2250"/>
                  </a:cubicBezTo>
                  <a:cubicBezTo>
                    <a:pt x="658" y="4457"/>
                    <a:pt x="0" y="7763"/>
                    <a:pt x="1193" y="10637"/>
                  </a:cubicBezTo>
                  <a:cubicBezTo>
                    <a:pt x="2386" y="13511"/>
                    <a:pt x="5194" y="15389"/>
                    <a:pt x="8303" y="15389"/>
                  </a:cubicBezTo>
                  <a:cubicBezTo>
                    <a:pt x="12548" y="15380"/>
                    <a:pt x="15995" y="11943"/>
                    <a:pt x="15995" y="7688"/>
                  </a:cubicBezTo>
                  <a:cubicBezTo>
                    <a:pt x="15995" y="4579"/>
                    <a:pt x="14116" y="1771"/>
                    <a:pt x="11243" y="588"/>
                  </a:cubicBezTo>
                  <a:cubicBezTo>
                    <a:pt x="10290" y="192"/>
                    <a:pt x="9289"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2;p19">
              <a:extLst>
                <a:ext uri="{FF2B5EF4-FFF2-40B4-BE49-F238E27FC236}">
                  <a16:creationId xmlns:a16="http://schemas.microsoft.com/office/drawing/2014/main" id="{C0410052-3282-458B-89AD-F600637FEA3A}"/>
                </a:ext>
              </a:extLst>
            </p:cNvPr>
            <p:cNvSpPr/>
            <p:nvPr/>
          </p:nvSpPr>
          <p:spPr>
            <a:xfrm>
              <a:off x="1928643" y="3562340"/>
              <a:ext cx="360354" cy="48256"/>
            </a:xfrm>
            <a:custGeom>
              <a:avLst/>
              <a:gdLst/>
              <a:ahLst/>
              <a:cxnLst/>
              <a:rect l="l" t="t" r="r" b="b"/>
              <a:pathLst>
                <a:path w="26308" h="3523" extrusionOk="0">
                  <a:moveTo>
                    <a:pt x="1249" y="0"/>
                  </a:moveTo>
                  <a:lnTo>
                    <a:pt x="0" y="2292"/>
                  </a:lnTo>
                  <a:lnTo>
                    <a:pt x="1249" y="3522"/>
                  </a:lnTo>
                  <a:lnTo>
                    <a:pt x="26035" y="3522"/>
                  </a:lnTo>
                  <a:cubicBezTo>
                    <a:pt x="26185" y="3522"/>
                    <a:pt x="26307" y="3400"/>
                    <a:pt x="26307" y="3259"/>
                  </a:cubicBezTo>
                  <a:lnTo>
                    <a:pt x="26307" y="263"/>
                  </a:lnTo>
                  <a:cubicBezTo>
                    <a:pt x="26307" y="122"/>
                    <a:pt x="26185" y="0"/>
                    <a:pt x="26035"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3;p19">
              <a:extLst>
                <a:ext uri="{FF2B5EF4-FFF2-40B4-BE49-F238E27FC236}">
                  <a16:creationId xmlns:a16="http://schemas.microsoft.com/office/drawing/2014/main" id="{2315A93F-F300-45C7-9EBE-AAC61E9FEB31}"/>
                </a:ext>
              </a:extLst>
            </p:cNvPr>
            <p:cNvSpPr/>
            <p:nvPr/>
          </p:nvSpPr>
          <p:spPr>
            <a:xfrm>
              <a:off x="1578425" y="3562340"/>
              <a:ext cx="367298" cy="48256"/>
            </a:xfrm>
            <a:custGeom>
              <a:avLst/>
              <a:gdLst/>
              <a:ahLst/>
              <a:cxnLst/>
              <a:rect l="l" t="t" r="r" b="b"/>
              <a:pathLst>
                <a:path w="26815" h="3523" extrusionOk="0">
                  <a:moveTo>
                    <a:pt x="273" y="0"/>
                  </a:moveTo>
                  <a:cubicBezTo>
                    <a:pt x="122" y="0"/>
                    <a:pt x="0" y="122"/>
                    <a:pt x="0" y="263"/>
                  </a:cubicBezTo>
                  <a:lnTo>
                    <a:pt x="0" y="3259"/>
                  </a:lnTo>
                  <a:cubicBezTo>
                    <a:pt x="0" y="3400"/>
                    <a:pt x="122" y="3522"/>
                    <a:pt x="273" y="3522"/>
                  </a:cubicBezTo>
                  <a:lnTo>
                    <a:pt x="26814" y="3522"/>
                  </a:lnTo>
                  <a:lnTo>
                    <a:pt x="26814"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294;p19">
            <a:extLst>
              <a:ext uri="{FF2B5EF4-FFF2-40B4-BE49-F238E27FC236}">
                <a16:creationId xmlns:a16="http://schemas.microsoft.com/office/drawing/2014/main" id="{1B422321-783A-4AA3-B6E7-C34683172B85}"/>
              </a:ext>
            </a:extLst>
          </p:cNvPr>
          <p:cNvGrpSpPr/>
          <p:nvPr/>
        </p:nvGrpSpPr>
        <p:grpSpPr>
          <a:xfrm>
            <a:off x="4091689" y="4202388"/>
            <a:ext cx="787148" cy="843546"/>
            <a:chOff x="2025400" y="1576450"/>
            <a:chExt cx="1186000" cy="1270975"/>
          </a:xfrm>
        </p:grpSpPr>
        <p:sp>
          <p:nvSpPr>
            <p:cNvPr id="82" name="Google Shape;295;p19">
              <a:extLst>
                <a:ext uri="{FF2B5EF4-FFF2-40B4-BE49-F238E27FC236}">
                  <a16:creationId xmlns:a16="http://schemas.microsoft.com/office/drawing/2014/main" id="{0A771E04-518F-4BD1-B738-C9A93F974034}"/>
                </a:ext>
              </a:extLst>
            </p:cNvPr>
            <p:cNvSpPr/>
            <p:nvPr/>
          </p:nvSpPr>
          <p:spPr>
            <a:xfrm>
              <a:off x="2882650" y="2387200"/>
              <a:ext cx="328750" cy="460225"/>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6;p19">
              <a:extLst>
                <a:ext uri="{FF2B5EF4-FFF2-40B4-BE49-F238E27FC236}">
                  <a16:creationId xmlns:a16="http://schemas.microsoft.com/office/drawing/2014/main" id="{B94F64C8-9355-4FCE-82F1-1D833546EF9E}"/>
                </a:ext>
              </a:extLst>
            </p:cNvPr>
            <p:cNvSpPr/>
            <p:nvPr/>
          </p:nvSpPr>
          <p:spPr>
            <a:xfrm>
              <a:off x="2463775" y="1850925"/>
              <a:ext cx="43700" cy="174700"/>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7;p19">
              <a:extLst>
                <a:ext uri="{FF2B5EF4-FFF2-40B4-BE49-F238E27FC236}">
                  <a16:creationId xmlns:a16="http://schemas.microsoft.com/office/drawing/2014/main" id="{26D9717A-E716-4FD8-BD19-A1A088F76D3D}"/>
                </a:ext>
              </a:extLst>
            </p:cNvPr>
            <p:cNvSpPr/>
            <p:nvPr/>
          </p:nvSpPr>
          <p:spPr>
            <a:xfrm>
              <a:off x="2375025" y="2002600"/>
              <a:ext cx="221200" cy="110600"/>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p19">
              <a:extLst>
                <a:ext uri="{FF2B5EF4-FFF2-40B4-BE49-F238E27FC236}">
                  <a16:creationId xmlns:a16="http://schemas.microsoft.com/office/drawing/2014/main" id="{AABDF1E3-D942-4811-88C9-6E4302D2EED9}"/>
                </a:ext>
              </a:extLst>
            </p:cNvPr>
            <p:cNvSpPr/>
            <p:nvPr/>
          </p:nvSpPr>
          <p:spPr>
            <a:xfrm>
              <a:off x="2113225" y="2146050"/>
              <a:ext cx="153350" cy="131525"/>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9;p19">
              <a:extLst>
                <a:ext uri="{FF2B5EF4-FFF2-40B4-BE49-F238E27FC236}">
                  <a16:creationId xmlns:a16="http://schemas.microsoft.com/office/drawing/2014/main" id="{63D062F2-EB08-4372-853D-A519CA75B85F}"/>
                </a:ext>
              </a:extLst>
            </p:cNvPr>
            <p:cNvSpPr/>
            <p:nvPr/>
          </p:nvSpPr>
          <p:spPr>
            <a:xfrm>
              <a:off x="2685425" y="1707925"/>
              <a:ext cx="175175" cy="24092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00;p19">
              <a:extLst>
                <a:ext uri="{FF2B5EF4-FFF2-40B4-BE49-F238E27FC236}">
                  <a16:creationId xmlns:a16="http://schemas.microsoft.com/office/drawing/2014/main" id="{A94A7AF3-F7F6-4B8D-A740-A8EC577016BC}"/>
                </a:ext>
              </a:extLst>
            </p:cNvPr>
            <p:cNvSpPr/>
            <p:nvPr/>
          </p:nvSpPr>
          <p:spPr>
            <a:xfrm>
              <a:off x="2663350" y="1927000"/>
              <a:ext cx="219325" cy="350575"/>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01;p19">
              <a:extLst>
                <a:ext uri="{FF2B5EF4-FFF2-40B4-BE49-F238E27FC236}">
                  <a16:creationId xmlns:a16="http://schemas.microsoft.com/office/drawing/2014/main" id="{96D50BAF-E31A-4B77-96D2-F86688663789}"/>
                </a:ext>
              </a:extLst>
            </p:cNvPr>
            <p:cNvSpPr/>
            <p:nvPr/>
          </p:nvSpPr>
          <p:spPr>
            <a:xfrm>
              <a:off x="2025400" y="2233875"/>
              <a:ext cx="416550" cy="613550"/>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02;p19">
              <a:extLst>
                <a:ext uri="{FF2B5EF4-FFF2-40B4-BE49-F238E27FC236}">
                  <a16:creationId xmlns:a16="http://schemas.microsoft.com/office/drawing/2014/main" id="{C315012B-7F08-42F3-8270-82C4C5B8CEB8}"/>
                </a:ext>
              </a:extLst>
            </p:cNvPr>
            <p:cNvSpPr/>
            <p:nvPr/>
          </p:nvSpPr>
          <p:spPr>
            <a:xfrm>
              <a:off x="2354125" y="2102375"/>
              <a:ext cx="263450" cy="745050"/>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03;p19">
              <a:extLst>
                <a:ext uri="{FF2B5EF4-FFF2-40B4-BE49-F238E27FC236}">
                  <a16:creationId xmlns:a16="http://schemas.microsoft.com/office/drawing/2014/main" id="{0E5F6BF8-1306-47C2-847D-339ED79D6D0F}"/>
                </a:ext>
              </a:extLst>
            </p:cNvPr>
            <p:cNvSpPr/>
            <p:nvPr/>
          </p:nvSpPr>
          <p:spPr>
            <a:xfrm>
              <a:off x="2619675" y="2233875"/>
              <a:ext cx="306900" cy="613550"/>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04;p19">
              <a:extLst>
                <a:ext uri="{FF2B5EF4-FFF2-40B4-BE49-F238E27FC236}">
                  <a16:creationId xmlns:a16="http://schemas.microsoft.com/office/drawing/2014/main" id="{A2F386B6-2FD8-41D3-A597-F508CA9CD5DF}"/>
                </a:ext>
              </a:extLst>
            </p:cNvPr>
            <p:cNvSpPr/>
            <p:nvPr/>
          </p:nvSpPr>
          <p:spPr>
            <a:xfrm>
              <a:off x="2672975" y="1610650"/>
              <a:ext cx="201000" cy="119125"/>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5;p19">
              <a:extLst>
                <a:ext uri="{FF2B5EF4-FFF2-40B4-BE49-F238E27FC236}">
                  <a16:creationId xmlns:a16="http://schemas.microsoft.com/office/drawing/2014/main" id="{EED14FD5-4792-4A46-B5D0-8C103CE69A2F}"/>
                </a:ext>
              </a:extLst>
            </p:cNvPr>
            <p:cNvSpPr/>
            <p:nvPr/>
          </p:nvSpPr>
          <p:spPr>
            <a:xfrm>
              <a:off x="2027050" y="1578475"/>
              <a:ext cx="414900" cy="260950"/>
            </a:xfrm>
            <a:custGeom>
              <a:avLst/>
              <a:gdLst/>
              <a:ahLst/>
              <a:cxnLst/>
              <a:rect l="l" t="t" r="r" b="b"/>
              <a:pathLst>
                <a:path w="16596" h="10438" extrusionOk="0">
                  <a:moveTo>
                    <a:pt x="8263" y="0"/>
                  </a:moveTo>
                  <a:cubicBezTo>
                    <a:pt x="6248" y="0"/>
                    <a:pt x="4541" y="1532"/>
                    <a:pt x="4339" y="3544"/>
                  </a:cubicBezTo>
                  <a:cubicBezTo>
                    <a:pt x="4048" y="3469"/>
                    <a:pt x="3748" y="3422"/>
                    <a:pt x="3447" y="3422"/>
                  </a:cubicBezTo>
                  <a:cubicBezTo>
                    <a:pt x="1531" y="3460"/>
                    <a:pt x="0" y="5019"/>
                    <a:pt x="0" y="6935"/>
                  </a:cubicBezTo>
                  <a:cubicBezTo>
                    <a:pt x="0" y="8841"/>
                    <a:pt x="1531" y="10400"/>
                    <a:pt x="3447" y="10438"/>
                  </a:cubicBezTo>
                  <a:lnTo>
                    <a:pt x="13525" y="10438"/>
                  </a:lnTo>
                  <a:cubicBezTo>
                    <a:pt x="15215" y="10438"/>
                    <a:pt x="16596" y="9067"/>
                    <a:pt x="16596" y="7367"/>
                  </a:cubicBezTo>
                  <a:cubicBezTo>
                    <a:pt x="16596" y="5682"/>
                    <a:pt x="15225" y="4305"/>
                    <a:pt x="13542" y="4305"/>
                  </a:cubicBezTo>
                  <a:cubicBezTo>
                    <a:pt x="13536" y="4305"/>
                    <a:pt x="13530" y="4305"/>
                    <a:pt x="13525" y="4305"/>
                  </a:cubicBezTo>
                  <a:cubicBezTo>
                    <a:pt x="13507" y="4305"/>
                    <a:pt x="13490" y="4304"/>
                    <a:pt x="13472" y="4304"/>
                  </a:cubicBezTo>
                  <a:cubicBezTo>
                    <a:pt x="13002" y="4304"/>
                    <a:pt x="12542" y="4426"/>
                    <a:pt x="12125" y="4643"/>
                  </a:cubicBezTo>
                  <a:cubicBezTo>
                    <a:pt x="12182" y="4390"/>
                    <a:pt x="12210" y="4127"/>
                    <a:pt x="12210" y="3864"/>
                  </a:cubicBezTo>
                  <a:cubicBezTo>
                    <a:pt x="12163" y="1779"/>
                    <a:pt x="10500" y="88"/>
                    <a:pt x="8425" y="4"/>
                  </a:cubicBezTo>
                  <a:cubicBezTo>
                    <a:pt x="8371" y="1"/>
                    <a:pt x="8317" y="0"/>
                    <a:pt x="8263"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06;p19">
              <a:extLst>
                <a:ext uri="{FF2B5EF4-FFF2-40B4-BE49-F238E27FC236}">
                  <a16:creationId xmlns:a16="http://schemas.microsoft.com/office/drawing/2014/main" id="{F5CB50E2-E00D-4500-BAB2-ECE00DA97E47}"/>
                </a:ext>
              </a:extLst>
            </p:cNvPr>
            <p:cNvSpPr/>
            <p:nvPr/>
          </p:nvSpPr>
          <p:spPr>
            <a:xfrm>
              <a:off x="3006150" y="1576450"/>
              <a:ext cx="205250" cy="197225"/>
            </a:xfrm>
            <a:custGeom>
              <a:avLst/>
              <a:gdLst/>
              <a:ahLst/>
              <a:cxnLst/>
              <a:rect l="l" t="t" r="r" b="b"/>
              <a:pathLst>
                <a:path w="8210" h="7889" extrusionOk="0">
                  <a:moveTo>
                    <a:pt x="4265" y="0"/>
                  </a:moveTo>
                  <a:cubicBezTo>
                    <a:pt x="2668" y="0"/>
                    <a:pt x="1231" y="958"/>
                    <a:pt x="611" y="2432"/>
                  </a:cubicBezTo>
                  <a:cubicBezTo>
                    <a:pt x="1" y="3907"/>
                    <a:pt x="339" y="5607"/>
                    <a:pt x="1475" y="6734"/>
                  </a:cubicBezTo>
                  <a:cubicBezTo>
                    <a:pt x="2229" y="7488"/>
                    <a:pt x="3235" y="7889"/>
                    <a:pt x="4260" y="7889"/>
                  </a:cubicBezTo>
                  <a:cubicBezTo>
                    <a:pt x="4768" y="7889"/>
                    <a:pt x="5279" y="7791"/>
                    <a:pt x="5767" y="7589"/>
                  </a:cubicBezTo>
                  <a:cubicBezTo>
                    <a:pt x="7242" y="6978"/>
                    <a:pt x="8209" y="5541"/>
                    <a:pt x="8209" y="3945"/>
                  </a:cubicBezTo>
                  <a:cubicBezTo>
                    <a:pt x="8209" y="1766"/>
                    <a:pt x="6444" y="0"/>
                    <a:pt x="4265"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07;p19">
              <a:extLst>
                <a:ext uri="{FF2B5EF4-FFF2-40B4-BE49-F238E27FC236}">
                  <a16:creationId xmlns:a16="http://schemas.microsoft.com/office/drawing/2014/main" id="{550E010E-1DC9-44A3-A595-590A34A265F9}"/>
                </a:ext>
              </a:extLst>
            </p:cNvPr>
            <p:cNvSpPr/>
            <p:nvPr/>
          </p:nvSpPr>
          <p:spPr>
            <a:xfrm>
              <a:off x="2419850" y="2168825"/>
              <a:ext cx="43950" cy="8690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08;p19">
              <a:extLst>
                <a:ext uri="{FF2B5EF4-FFF2-40B4-BE49-F238E27FC236}">
                  <a16:creationId xmlns:a16="http://schemas.microsoft.com/office/drawing/2014/main" id="{50478C22-6609-469B-8A08-944117E6D455}"/>
                </a:ext>
              </a:extLst>
            </p:cNvPr>
            <p:cNvSpPr/>
            <p:nvPr/>
          </p:nvSpPr>
          <p:spPr>
            <a:xfrm>
              <a:off x="2507450" y="2168825"/>
              <a:ext cx="43925" cy="8690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09;p19">
              <a:extLst>
                <a:ext uri="{FF2B5EF4-FFF2-40B4-BE49-F238E27FC236}">
                  <a16:creationId xmlns:a16="http://schemas.microsoft.com/office/drawing/2014/main" id="{9A3A70E2-4B24-40E1-8CA9-A8744C412157}"/>
                </a:ext>
              </a:extLst>
            </p:cNvPr>
            <p:cNvSpPr/>
            <p:nvPr/>
          </p:nvSpPr>
          <p:spPr>
            <a:xfrm>
              <a:off x="2419400" y="2298675"/>
              <a:ext cx="44875" cy="88550"/>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0;p19">
              <a:extLst>
                <a:ext uri="{FF2B5EF4-FFF2-40B4-BE49-F238E27FC236}">
                  <a16:creationId xmlns:a16="http://schemas.microsoft.com/office/drawing/2014/main" id="{68A4D8A0-21C5-457F-BB2B-622B708F2287}"/>
                </a:ext>
              </a:extLst>
            </p:cNvPr>
            <p:cNvSpPr/>
            <p:nvPr/>
          </p:nvSpPr>
          <p:spPr>
            <a:xfrm>
              <a:off x="2507200" y="2298675"/>
              <a:ext cx="44650" cy="88550"/>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1;p19">
              <a:extLst>
                <a:ext uri="{FF2B5EF4-FFF2-40B4-BE49-F238E27FC236}">
                  <a16:creationId xmlns:a16="http://schemas.microsoft.com/office/drawing/2014/main" id="{9A487257-ADC1-43FC-A59D-622803B141D7}"/>
                </a:ext>
              </a:extLst>
            </p:cNvPr>
            <p:cNvSpPr/>
            <p:nvPr/>
          </p:nvSpPr>
          <p:spPr>
            <a:xfrm>
              <a:off x="2419850" y="2431800"/>
              <a:ext cx="43950" cy="8690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2;p19">
              <a:extLst>
                <a:ext uri="{FF2B5EF4-FFF2-40B4-BE49-F238E27FC236}">
                  <a16:creationId xmlns:a16="http://schemas.microsoft.com/office/drawing/2014/main" id="{F548A90C-51D3-402A-9AD3-A823642C8DB3}"/>
                </a:ext>
              </a:extLst>
            </p:cNvPr>
            <p:cNvSpPr/>
            <p:nvPr/>
          </p:nvSpPr>
          <p:spPr>
            <a:xfrm>
              <a:off x="2507675" y="2431800"/>
              <a:ext cx="43700" cy="8690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3;p19">
              <a:extLst>
                <a:ext uri="{FF2B5EF4-FFF2-40B4-BE49-F238E27FC236}">
                  <a16:creationId xmlns:a16="http://schemas.microsoft.com/office/drawing/2014/main" id="{16394CD3-94F6-475C-81AB-7575A296749F}"/>
                </a:ext>
              </a:extLst>
            </p:cNvPr>
            <p:cNvSpPr/>
            <p:nvPr/>
          </p:nvSpPr>
          <p:spPr>
            <a:xfrm>
              <a:off x="2419850" y="2563300"/>
              <a:ext cx="43950" cy="86875"/>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4;p19">
              <a:extLst>
                <a:ext uri="{FF2B5EF4-FFF2-40B4-BE49-F238E27FC236}">
                  <a16:creationId xmlns:a16="http://schemas.microsoft.com/office/drawing/2014/main" id="{42D42891-6A65-4707-9195-E5DC4A747348}"/>
                </a:ext>
              </a:extLst>
            </p:cNvPr>
            <p:cNvSpPr/>
            <p:nvPr/>
          </p:nvSpPr>
          <p:spPr>
            <a:xfrm>
              <a:off x="2507450" y="2563300"/>
              <a:ext cx="43925" cy="86875"/>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5;p19">
              <a:extLst>
                <a:ext uri="{FF2B5EF4-FFF2-40B4-BE49-F238E27FC236}">
                  <a16:creationId xmlns:a16="http://schemas.microsoft.com/office/drawing/2014/main" id="{EA41B619-B332-430D-AE14-A9F4A433D7F6}"/>
                </a:ext>
              </a:extLst>
            </p:cNvPr>
            <p:cNvSpPr/>
            <p:nvPr/>
          </p:nvSpPr>
          <p:spPr>
            <a:xfrm>
              <a:off x="2419400" y="2693125"/>
              <a:ext cx="44875" cy="88550"/>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6;p19">
              <a:extLst>
                <a:ext uri="{FF2B5EF4-FFF2-40B4-BE49-F238E27FC236}">
                  <a16:creationId xmlns:a16="http://schemas.microsoft.com/office/drawing/2014/main" id="{43B3C9B0-C9AD-4694-9FD0-FA9567FAC8C9}"/>
                </a:ext>
              </a:extLst>
            </p:cNvPr>
            <p:cNvSpPr/>
            <p:nvPr/>
          </p:nvSpPr>
          <p:spPr>
            <a:xfrm>
              <a:off x="2507200" y="2693125"/>
              <a:ext cx="44650" cy="88550"/>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7;p19">
              <a:extLst>
                <a:ext uri="{FF2B5EF4-FFF2-40B4-BE49-F238E27FC236}">
                  <a16:creationId xmlns:a16="http://schemas.microsoft.com/office/drawing/2014/main" id="{2447D706-636C-4557-9C65-7A75FFA6E607}"/>
                </a:ext>
              </a:extLst>
            </p:cNvPr>
            <p:cNvSpPr/>
            <p:nvPr/>
          </p:nvSpPr>
          <p:spPr>
            <a:xfrm>
              <a:off x="2684950" y="2298675"/>
              <a:ext cx="44625" cy="88550"/>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8;p19">
              <a:extLst>
                <a:ext uri="{FF2B5EF4-FFF2-40B4-BE49-F238E27FC236}">
                  <a16:creationId xmlns:a16="http://schemas.microsoft.com/office/drawing/2014/main" id="{4EF756B5-1759-412E-80DD-56A8461DB1B7}"/>
                </a:ext>
              </a:extLst>
            </p:cNvPr>
            <p:cNvSpPr/>
            <p:nvPr/>
          </p:nvSpPr>
          <p:spPr>
            <a:xfrm>
              <a:off x="2751175" y="2080300"/>
              <a:ext cx="43925" cy="87850"/>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9;p19">
              <a:extLst>
                <a:ext uri="{FF2B5EF4-FFF2-40B4-BE49-F238E27FC236}">
                  <a16:creationId xmlns:a16="http://schemas.microsoft.com/office/drawing/2014/main" id="{F8F14215-9BBC-4E2C-87C2-1F75F1779EE7}"/>
                </a:ext>
              </a:extLst>
            </p:cNvPr>
            <p:cNvSpPr/>
            <p:nvPr/>
          </p:nvSpPr>
          <p:spPr>
            <a:xfrm>
              <a:off x="2751175" y="1773675"/>
              <a:ext cx="43925" cy="87600"/>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0;p19">
              <a:extLst>
                <a:ext uri="{FF2B5EF4-FFF2-40B4-BE49-F238E27FC236}">
                  <a16:creationId xmlns:a16="http://schemas.microsoft.com/office/drawing/2014/main" id="{3C1E4045-281A-4241-B96D-406E5295AB3E}"/>
                </a:ext>
              </a:extLst>
            </p:cNvPr>
            <p:cNvSpPr/>
            <p:nvPr/>
          </p:nvSpPr>
          <p:spPr>
            <a:xfrm>
              <a:off x="2816425" y="2298675"/>
              <a:ext cx="44650" cy="88550"/>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1;p19">
              <a:extLst>
                <a:ext uri="{FF2B5EF4-FFF2-40B4-BE49-F238E27FC236}">
                  <a16:creationId xmlns:a16="http://schemas.microsoft.com/office/drawing/2014/main" id="{4771219B-4009-4F58-A721-2B2E955CBCBF}"/>
                </a:ext>
              </a:extLst>
            </p:cNvPr>
            <p:cNvSpPr/>
            <p:nvPr/>
          </p:nvSpPr>
          <p:spPr>
            <a:xfrm>
              <a:off x="2685425" y="2431800"/>
              <a:ext cx="43700" cy="86900"/>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2;p19">
              <a:extLst>
                <a:ext uri="{FF2B5EF4-FFF2-40B4-BE49-F238E27FC236}">
                  <a16:creationId xmlns:a16="http://schemas.microsoft.com/office/drawing/2014/main" id="{5D02B132-4FBE-47B9-9C92-CB194BF691AF}"/>
                </a:ext>
              </a:extLst>
            </p:cNvPr>
            <p:cNvSpPr/>
            <p:nvPr/>
          </p:nvSpPr>
          <p:spPr>
            <a:xfrm>
              <a:off x="2816900" y="2431800"/>
              <a:ext cx="43700" cy="86900"/>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3;p19">
              <a:extLst>
                <a:ext uri="{FF2B5EF4-FFF2-40B4-BE49-F238E27FC236}">
                  <a16:creationId xmlns:a16="http://schemas.microsoft.com/office/drawing/2014/main" id="{694D087C-D1D4-4759-81A7-C29914AC4976}"/>
                </a:ext>
              </a:extLst>
            </p:cNvPr>
            <p:cNvSpPr/>
            <p:nvPr/>
          </p:nvSpPr>
          <p:spPr>
            <a:xfrm>
              <a:off x="2685425" y="2563300"/>
              <a:ext cx="43925" cy="86875"/>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4;p19">
              <a:extLst>
                <a:ext uri="{FF2B5EF4-FFF2-40B4-BE49-F238E27FC236}">
                  <a16:creationId xmlns:a16="http://schemas.microsoft.com/office/drawing/2014/main" id="{05EDFAF7-A8FA-46F4-B1E5-251F8C1A6D07}"/>
                </a:ext>
              </a:extLst>
            </p:cNvPr>
            <p:cNvSpPr/>
            <p:nvPr/>
          </p:nvSpPr>
          <p:spPr>
            <a:xfrm>
              <a:off x="2816900" y="2563300"/>
              <a:ext cx="43700" cy="86875"/>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5;p19">
              <a:extLst>
                <a:ext uri="{FF2B5EF4-FFF2-40B4-BE49-F238E27FC236}">
                  <a16:creationId xmlns:a16="http://schemas.microsoft.com/office/drawing/2014/main" id="{293AF4AB-BCE5-4231-AD3B-9C83E7F0FC89}"/>
                </a:ext>
              </a:extLst>
            </p:cNvPr>
            <p:cNvSpPr/>
            <p:nvPr/>
          </p:nvSpPr>
          <p:spPr>
            <a:xfrm>
              <a:off x="2729325" y="2715900"/>
              <a:ext cx="87600" cy="131525"/>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6;p19">
              <a:extLst>
                <a:ext uri="{FF2B5EF4-FFF2-40B4-BE49-F238E27FC236}">
                  <a16:creationId xmlns:a16="http://schemas.microsoft.com/office/drawing/2014/main" id="{01EC5D88-FD17-46D3-A829-B1C7CEBFC8F0}"/>
                </a:ext>
              </a:extLst>
            </p:cNvPr>
            <p:cNvSpPr/>
            <p:nvPr/>
          </p:nvSpPr>
          <p:spPr>
            <a:xfrm>
              <a:off x="2991350" y="2452925"/>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7;p19">
              <a:extLst>
                <a:ext uri="{FF2B5EF4-FFF2-40B4-BE49-F238E27FC236}">
                  <a16:creationId xmlns:a16="http://schemas.microsoft.com/office/drawing/2014/main" id="{2325326E-A1F0-4389-B7B6-74875F6FD4B7}"/>
                </a:ext>
              </a:extLst>
            </p:cNvPr>
            <p:cNvSpPr/>
            <p:nvPr/>
          </p:nvSpPr>
          <p:spPr>
            <a:xfrm>
              <a:off x="2991350" y="2540500"/>
              <a:ext cx="65775" cy="43950"/>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8;p19">
              <a:extLst>
                <a:ext uri="{FF2B5EF4-FFF2-40B4-BE49-F238E27FC236}">
                  <a16:creationId xmlns:a16="http://schemas.microsoft.com/office/drawing/2014/main" id="{DD032030-2883-4742-8D86-64FFED88C1D7}"/>
                </a:ext>
              </a:extLst>
            </p:cNvPr>
            <p:cNvSpPr/>
            <p:nvPr/>
          </p:nvSpPr>
          <p:spPr>
            <a:xfrm>
              <a:off x="2992075" y="2628100"/>
              <a:ext cx="65750" cy="43925"/>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19">
              <a:extLst>
                <a:ext uri="{FF2B5EF4-FFF2-40B4-BE49-F238E27FC236}">
                  <a16:creationId xmlns:a16="http://schemas.microsoft.com/office/drawing/2014/main" id="{453BB95F-EA45-497B-A3D5-904A9A08C4D9}"/>
                </a:ext>
              </a:extLst>
            </p:cNvPr>
            <p:cNvSpPr/>
            <p:nvPr/>
          </p:nvSpPr>
          <p:spPr>
            <a:xfrm>
              <a:off x="2991350" y="2715900"/>
              <a:ext cx="65775" cy="43725"/>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19">
              <a:extLst>
                <a:ext uri="{FF2B5EF4-FFF2-40B4-BE49-F238E27FC236}">
                  <a16:creationId xmlns:a16="http://schemas.microsoft.com/office/drawing/2014/main" id="{B851AB3A-CCAD-4F43-9A13-1CC7B418D39A}"/>
                </a:ext>
              </a:extLst>
            </p:cNvPr>
            <p:cNvSpPr/>
            <p:nvPr/>
          </p:nvSpPr>
          <p:spPr>
            <a:xfrm>
              <a:off x="2092550" y="2474750"/>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31;p19">
              <a:extLst>
                <a:ext uri="{FF2B5EF4-FFF2-40B4-BE49-F238E27FC236}">
                  <a16:creationId xmlns:a16="http://schemas.microsoft.com/office/drawing/2014/main" id="{7AFBFB31-D7D0-443B-9AB0-5AA824E75E41}"/>
                </a:ext>
              </a:extLst>
            </p:cNvPr>
            <p:cNvSpPr/>
            <p:nvPr/>
          </p:nvSpPr>
          <p:spPr>
            <a:xfrm>
              <a:off x="2093500" y="2387200"/>
              <a:ext cx="107325" cy="43925"/>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2;p19">
              <a:extLst>
                <a:ext uri="{FF2B5EF4-FFF2-40B4-BE49-F238E27FC236}">
                  <a16:creationId xmlns:a16="http://schemas.microsoft.com/office/drawing/2014/main" id="{03461F7B-8580-4E08-8DDC-934739F475F2}"/>
                </a:ext>
              </a:extLst>
            </p:cNvPr>
            <p:cNvSpPr/>
            <p:nvPr/>
          </p:nvSpPr>
          <p:spPr>
            <a:xfrm>
              <a:off x="2092550" y="2299600"/>
              <a:ext cx="107575" cy="43725"/>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3;p19">
              <a:extLst>
                <a:ext uri="{FF2B5EF4-FFF2-40B4-BE49-F238E27FC236}">
                  <a16:creationId xmlns:a16="http://schemas.microsoft.com/office/drawing/2014/main" id="{1DADC832-DC83-4F40-9E0F-610C3F27BACB}"/>
                </a:ext>
              </a:extLst>
            </p:cNvPr>
            <p:cNvSpPr/>
            <p:nvPr/>
          </p:nvSpPr>
          <p:spPr>
            <a:xfrm>
              <a:off x="2092550" y="2562325"/>
              <a:ext cx="107575" cy="43975"/>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4;p19">
              <a:extLst>
                <a:ext uri="{FF2B5EF4-FFF2-40B4-BE49-F238E27FC236}">
                  <a16:creationId xmlns:a16="http://schemas.microsoft.com/office/drawing/2014/main" id="{25747AD1-736E-4833-B702-97FDF5F9E5B5}"/>
                </a:ext>
              </a:extLst>
            </p:cNvPr>
            <p:cNvSpPr/>
            <p:nvPr/>
          </p:nvSpPr>
          <p:spPr>
            <a:xfrm>
              <a:off x="2092550" y="2650150"/>
              <a:ext cx="107575" cy="43725"/>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5;p19">
              <a:extLst>
                <a:ext uri="{FF2B5EF4-FFF2-40B4-BE49-F238E27FC236}">
                  <a16:creationId xmlns:a16="http://schemas.microsoft.com/office/drawing/2014/main" id="{D32DE1DF-B841-4299-9C24-455D27F52100}"/>
                </a:ext>
              </a:extLst>
            </p:cNvPr>
            <p:cNvSpPr/>
            <p:nvPr/>
          </p:nvSpPr>
          <p:spPr>
            <a:xfrm>
              <a:off x="2092550" y="2737725"/>
              <a:ext cx="107575" cy="43950"/>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6;p19">
              <a:extLst>
                <a:ext uri="{FF2B5EF4-FFF2-40B4-BE49-F238E27FC236}">
                  <a16:creationId xmlns:a16="http://schemas.microsoft.com/office/drawing/2014/main" id="{7B55BA71-FEF1-4556-B6F9-FE384BADBAF0}"/>
                </a:ext>
              </a:extLst>
            </p:cNvPr>
            <p:cNvSpPr/>
            <p:nvPr/>
          </p:nvSpPr>
          <p:spPr>
            <a:xfrm>
              <a:off x="3101725" y="2453100"/>
              <a:ext cx="45325" cy="43525"/>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7;p19">
              <a:extLst>
                <a:ext uri="{FF2B5EF4-FFF2-40B4-BE49-F238E27FC236}">
                  <a16:creationId xmlns:a16="http://schemas.microsoft.com/office/drawing/2014/main" id="{B742B5D6-793D-4137-B37F-26B4ABD6776C}"/>
                </a:ext>
              </a:extLst>
            </p:cNvPr>
            <p:cNvSpPr/>
            <p:nvPr/>
          </p:nvSpPr>
          <p:spPr>
            <a:xfrm>
              <a:off x="3101725" y="2540450"/>
              <a:ext cx="43925" cy="44000"/>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8;p19">
              <a:extLst>
                <a:ext uri="{FF2B5EF4-FFF2-40B4-BE49-F238E27FC236}">
                  <a16:creationId xmlns:a16="http://schemas.microsoft.com/office/drawing/2014/main" id="{563A0ABD-3F18-4017-8E6B-12FBE631D0E3}"/>
                </a:ext>
              </a:extLst>
            </p:cNvPr>
            <p:cNvSpPr/>
            <p:nvPr/>
          </p:nvSpPr>
          <p:spPr>
            <a:xfrm>
              <a:off x="3094200" y="2628125"/>
              <a:ext cx="58900" cy="43900"/>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39;p19">
              <a:extLst>
                <a:ext uri="{FF2B5EF4-FFF2-40B4-BE49-F238E27FC236}">
                  <a16:creationId xmlns:a16="http://schemas.microsoft.com/office/drawing/2014/main" id="{C5FFE8F8-726B-4AE4-B536-E1D93DCC6FAD}"/>
                </a:ext>
              </a:extLst>
            </p:cNvPr>
            <p:cNvSpPr/>
            <p:nvPr/>
          </p:nvSpPr>
          <p:spPr>
            <a:xfrm>
              <a:off x="3093725" y="2716050"/>
              <a:ext cx="60025" cy="43550"/>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40;p19">
              <a:extLst>
                <a:ext uri="{FF2B5EF4-FFF2-40B4-BE49-F238E27FC236}">
                  <a16:creationId xmlns:a16="http://schemas.microsoft.com/office/drawing/2014/main" id="{FFB510B1-61BA-41F3-B137-91B35573D408}"/>
                </a:ext>
              </a:extLst>
            </p:cNvPr>
            <p:cNvSpPr/>
            <p:nvPr/>
          </p:nvSpPr>
          <p:spPr>
            <a:xfrm>
              <a:off x="2237200" y="2299600"/>
              <a:ext cx="51200" cy="43850"/>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41;p19">
              <a:extLst>
                <a:ext uri="{FF2B5EF4-FFF2-40B4-BE49-F238E27FC236}">
                  <a16:creationId xmlns:a16="http://schemas.microsoft.com/office/drawing/2014/main" id="{D8892CB8-3126-4581-9A21-6A8729F404D1}"/>
                </a:ext>
              </a:extLst>
            </p:cNvPr>
            <p:cNvSpPr/>
            <p:nvPr/>
          </p:nvSpPr>
          <p:spPr>
            <a:xfrm>
              <a:off x="2743650" y="1992725"/>
              <a:ext cx="51450" cy="43900"/>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42;p19">
              <a:extLst>
                <a:ext uri="{FF2B5EF4-FFF2-40B4-BE49-F238E27FC236}">
                  <a16:creationId xmlns:a16="http://schemas.microsoft.com/office/drawing/2014/main" id="{D343FADC-D47F-44E9-B443-DBDDE90E2311}"/>
                </a:ext>
              </a:extLst>
            </p:cNvPr>
            <p:cNvSpPr/>
            <p:nvPr/>
          </p:nvSpPr>
          <p:spPr>
            <a:xfrm>
              <a:off x="2237200" y="238720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43;p19">
              <a:extLst>
                <a:ext uri="{FF2B5EF4-FFF2-40B4-BE49-F238E27FC236}">
                  <a16:creationId xmlns:a16="http://schemas.microsoft.com/office/drawing/2014/main" id="{B58D6871-4954-4FAF-8ED0-E54B44734DE8}"/>
                </a:ext>
              </a:extLst>
            </p:cNvPr>
            <p:cNvSpPr/>
            <p:nvPr/>
          </p:nvSpPr>
          <p:spPr>
            <a:xfrm>
              <a:off x="2237200" y="2474775"/>
              <a:ext cx="51200" cy="43950"/>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44;p19">
              <a:extLst>
                <a:ext uri="{FF2B5EF4-FFF2-40B4-BE49-F238E27FC236}">
                  <a16:creationId xmlns:a16="http://schemas.microsoft.com/office/drawing/2014/main" id="{01908B06-8EDE-4B40-A3C8-838494D7AC34}"/>
                </a:ext>
              </a:extLst>
            </p:cNvPr>
            <p:cNvSpPr/>
            <p:nvPr/>
          </p:nvSpPr>
          <p:spPr>
            <a:xfrm>
              <a:off x="2237200" y="2562350"/>
              <a:ext cx="51200" cy="44075"/>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45;p19">
              <a:extLst>
                <a:ext uri="{FF2B5EF4-FFF2-40B4-BE49-F238E27FC236}">
                  <a16:creationId xmlns:a16="http://schemas.microsoft.com/office/drawing/2014/main" id="{547FE7AD-FD68-43EE-99F7-18A64D3C610F}"/>
                </a:ext>
              </a:extLst>
            </p:cNvPr>
            <p:cNvSpPr/>
            <p:nvPr/>
          </p:nvSpPr>
          <p:spPr>
            <a:xfrm>
              <a:off x="2237200" y="2650150"/>
              <a:ext cx="51200" cy="43850"/>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46;p19">
              <a:extLst>
                <a:ext uri="{FF2B5EF4-FFF2-40B4-BE49-F238E27FC236}">
                  <a16:creationId xmlns:a16="http://schemas.microsoft.com/office/drawing/2014/main" id="{223AE687-4BC2-4FA8-8EDD-FE4A2C3548E2}"/>
                </a:ext>
              </a:extLst>
            </p:cNvPr>
            <p:cNvSpPr/>
            <p:nvPr/>
          </p:nvSpPr>
          <p:spPr>
            <a:xfrm>
              <a:off x="2237200" y="2737750"/>
              <a:ext cx="51200" cy="43825"/>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47;p19">
              <a:extLst>
                <a:ext uri="{FF2B5EF4-FFF2-40B4-BE49-F238E27FC236}">
                  <a16:creationId xmlns:a16="http://schemas.microsoft.com/office/drawing/2014/main" id="{FC945A49-0B83-4203-BB5F-AD482BBF1635}"/>
                </a:ext>
              </a:extLst>
            </p:cNvPr>
            <p:cNvSpPr/>
            <p:nvPr/>
          </p:nvSpPr>
          <p:spPr>
            <a:xfrm>
              <a:off x="2926550" y="2310650"/>
              <a:ext cx="284850" cy="87600"/>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55010E2A-3105-4263-AEC4-2674B1FE1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66" y="2832394"/>
            <a:ext cx="1928618" cy="14970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40E3A2A-64C5-4CB0-8CED-4C3C9EDB09BA}"/>
              </a:ext>
            </a:extLst>
          </p:cNvPr>
          <p:cNvSpPr/>
          <p:nvPr/>
        </p:nvSpPr>
        <p:spPr>
          <a:xfrm>
            <a:off x="3883655" y="2721209"/>
            <a:ext cx="1293509" cy="2795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a:latin typeface="EB Garamond" panose="00000500000000000000" pitchFamily="2" charset="0"/>
                <a:ea typeface="EB Garamond" panose="00000500000000000000" pitchFamily="2" charset="0"/>
              </a:rPr>
              <a:t>Cleaned Dataset w Feature Engineering</a:t>
            </a:r>
            <a:endParaRPr lang="en-SG" sz="800" dirty="0">
              <a:latin typeface="EB Garamond" panose="00000500000000000000" pitchFamily="2" charset="0"/>
              <a:ea typeface="EB Garamond" panose="00000500000000000000" pitchFamily="2" charset="0"/>
            </a:endParaRPr>
          </a:p>
        </p:txBody>
      </p:sp>
      <p:sp>
        <p:nvSpPr>
          <p:cNvPr id="137" name="Rectangle 136">
            <a:extLst>
              <a:ext uri="{FF2B5EF4-FFF2-40B4-BE49-F238E27FC236}">
                <a16:creationId xmlns:a16="http://schemas.microsoft.com/office/drawing/2014/main" id="{18BA2F81-1E90-4FAA-BB28-17623C2325FF}"/>
              </a:ext>
            </a:extLst>
          </p:cNvPr>
          <p:cNvSpPr/>
          <p:nvPr/>
        </p:nvSpPr>
        <p:spPr>
          <a:xfrm>
            <a:off x="4924782" y="3283680"/>
            <a:ext cx="887865" cy="2795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err="1">
                <a:latin typeface="EB Garamond" panose="00000500000000000000" pitchFamily="2" charset="0"/>
                <a:ea typeface="EB Garamond" panose="00000500000000000000" pitchFamily="2" charset="0"/>
              </a:rPr>
              <a:t>OneHot</a:t>
            </a:r>
            <a:r>
              <a:rPr lang="en-US" sz="800" dirty="0">
                <a:latin typeface="EB Garamond" panose="00000500000000000000" pitchFamily="2" charset="0"/>
                <a:ea typeface="EB Garamond" panose="00000500000000000000" pitchFamily="2" charset="0"/>
              </a:rPr>
              <a:t>-</a:t>
            </a:r>
            <a:br>
              <a:rPr lang="en-US" sz="800" dirty="0">
                <a:latin typeface="EB Garamond" panose="00000500000000000000" pitchFamily="2" charset="0"/>
                <a:ea typeface="EB Garamond" panose="00000500000000000000" pitchFamily="2" charset="0"/>
              </a:rPr>
            </a:br>
            <a:r>
              <a:rPr lang="en-US" sz="800" dirty="0">
                <a:latin typeface="EB Garamond" panose="00000500000000000000" pitchFamily="2" charset="0"/>
                <a:ea typeface="EB Garamond" panose="00000500000000000000" pitchFamily="2" charset="0"/>
              </a:rPr>
              <a:t>Encoder</a:t>
            </a:r>
            <a:endParaRPr lang="en-SG" sz="800" dirty="0">
              <a:latin typeface="EB Garamond" panose="00000500000000000000" pitchFamily="2" charset="0"/>
              <a:ea typeface="EB Garamond" panose="00000500000000000000" pitchFamily="2" charset="0"/>
            </a:endParaRPr>
          </a:p>
        </p:txBody>
      </p:sp>
      <p:sp>
        <p:nvSpPr>
          <p:cNvPr id="138" name="Rectangle 137">
            <a:extLst>
              <a:ext uri="{FF2B5EF4-FFF2-40B4-BE49-F238E27FC236}">
                <a16:creationId xmlns:a16="http://schemas.microsoft.com/office/drawing/2014/main" id="{093404E5-2C13-4197-99EF-287568BC0F59}"/>
              </a:ext>
            </a:extLst>
          </p:cNvPr>
          <p:cNvSpPr/>
          <p:nvPr/>
        </p:nvSpPr>
        <p:spPr>
          <a:xfrm>
            <a:off x="3386491" y="3284790"/>
            <a:ext cx="708376" cy="2795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a:latin typeface="EB Garamond" panose="00000500000000000000" pitchFamily="2" charset="0"/>
                <a:ea typeface="EB Garamond" panose="00000500000000000000" pitchFamily="2" charset="0"/>
              </a:rPr>
              <a:t>Standard-Scaler</a:t>
            </a:r>
            <a:endParaRPr lang="en-SG" sz="800" dirty="0">
              <a:latin typeface="EB Garamond" panose="00000500000000000000" pitchFamily="2" charset="0"/>
              <a:ea typeface="EB Garamond" panose="00000500000000000000" pitchFamily="2" charset="0"/>
            </a:endParaRPr>
          </a:p>
        </p:txBody>
      </p:sp>
      <p:sp>
        <p:nvSpPr>
          <p:cNvPr id="139" name="Rectangle 138">
            <a:extLst>
              <a:ext uri="{FF2B5EF4-FFF2-40B4-BE49-F238E27FC236}">
                <a16:creationId xmlns:a16="http://schemas.microsoft.com/office/drawing/2014/main" id="{F0C15F93-1F73-4EA9-AC54-C453C66CACD2}"/>
              </a:ext>
            </a:extLst>
          </p:cNvPr>
          <p:cNvSpPr/>
          <p:nvPr/>
        </p:nvSpPr>
        <p:spPr>
          <a:xfrm>
            <a:off x="3386491" y="3647003"/>
            <a:ext cx="708376" cy="2863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a:latin typeface="EB Garamond" panose="00000500000000000000" pitchFamily="2" charset="0"/>
                <a:ea typeface="EB Garamond" panose="00000500000000000000" pitchFamily="2" charset="0"/>
              </a:rPr>
              <a:t>Polynomial-Features</a:t>
            </a:r>
            <a:endParaRPr lang="en-SG" sz="800" dirty="0">
              <a:latin typeface="EB Garamond" panose="00000500000000000000" pitchFamily="2" charset="0"/>
              <a:ea typeface="EB Garamond" panose="00000500000000000000" pitchFamily="2" charset="0"/>
            </a:endParaRPr>
          </a:p>
        </p:txBody>
      </p:sp>
      <p:sp>
        <p:nvSpPr>
          <p:cNvPr id="140" name="Rectangle 139">
            <a:extLst>
              <a:ext uri="{FF2B5EF4-FFF2-40B4-BE49-F238E27FC236}">
                <a16:creationId xmlns:a16="http://schemas.microsoft.com/office/drawing/2014/main" id="{A4D779C7-3A76-4F7E-99EA-26587AEE8D9E}"/>
              </a:ext>
            </a:extLst>
          </p:cNvPr>
          <p:cNvSpPr/>
          <p:nvPr/>
        </p:nvSpPr>
        <p:spPr>
          <a:xfrm>
            <a:off x="4023417" y="4090200"/>
            <a:ext cx="944808" cy="2795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a:latin typeface="EB Garamond" panose="00000500000000000000" pitchFamily="2" charset="0"/>
                <a:ea typeface="EB Garamond" panose="00000500000000000000" pitchFamily="2" charset="0"/>
              </a:rPr>
              <a:t>Gradient-Boosting-Regressor</a:t>
            </a:r>
            <a:endParaRPr lang="en-SG" sz="800" dirty="0">
              <a:latin typeface="EB Garamond" panose="00000500000000000000" pitchFamily="2" charset="0"/>
              <a:ea typeface="EB Garamond" panose="00000500000000000000" pitchFamily="2" charset="0"/>
            </a:endParaRPr>
          </a:p>
        </p:txBody>
      </p:sp>
      <p:cxnSp>
        <p:nvCxnSpPr>
          <p:cNvPr id="4" name="Connector: Elbow 3">
            <a:extLst>
              <a:ext uri="{FF2B5EF4-FFF2-40B4-BE49-F238E27FC236}">
                <a16:creationId xmlns:a16="http://schemas.microsoft.com/office/drawing/2014/main" id="{BFA42211-192A-48BA-BEFE-F686163656EC}"/>
              </a:ext>
            </a:extLst>
          </p:cNvPr>
          <p:cNvCxnSpPr>
            <a:cxnSpLocks/>
            <a:stCxn id="2" idx="2"/>
            <a:endCxn id="138" idx="0"/>
          </p:cNvCxnSpPr>
          <p:nvPr/>
        </p:nvCxnSpPr>
        <p:spPr>
          <a:xfrm rot="5400000">
            <a:off x="3993522" y="2747901"/>
            <a:ext cx="284047" cy="7897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A346A1F7-D979-48F5-A91D-D677685DEAE0}"/>
              </a:ext>
            </a:extLst>
          </p:cNvPr>
          <p:cNvCxnSpPr>
            <a:cxnSpLocks/>
            <a:stCxn id="2" idx="2"/>
            <a:endCxn id="137" idx="0"/>
          </p:cNvCxnSpPr>
          <p:nvPr/>
        </p:nvCxnSpPr>
        <p:spPr>
          <a:xfrm rot="16200000" flipH="1">
            <a:off x="4808094" y="2723058"/>
            <a:ext cx="282937" cy="838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6C9E1B-CA67-4AB7-AFE9-5C269550DA49}"/>
              </a:ext>
            </a:extLst>
          </p:cNvPr>
          <p:cNvCxnSpPr>
            <a:cxnSpLocks/>
            <a:stCxn id="138" idx="2"/>
            <a:endCxn id="139" idx="0"/>
          </p:cNvCxnSpPr>
          <p:nvPr/>
        </p:nvCxnSpPr>
        <p:spPr>
          <a:xfrm>
            <a:off x="3740679" y="3564324"/>
            <a:ext cx="0" cy="82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014E70BE-CBED-47CE-AB95-80B1B7BE95FA}"/>
              </a:ext>
            </a:extLst>
          </p:cNvPr>
          <p:cNvCxnSpPr>
            <a:cxnSpLocks/>
            <a:stCxn id="139" idx="2"/>
            <a:endCxn id="140" idx="0"/>
          </p:cNvCxnSpPr>
          <p:nvPr/>
        </p:nvCxnSpPr>
        <p:spPr>
          <a:xfrm rot="16200000" flipH="1">
            <a:off x="4039823" y="3634201"/>
            <a:ext cx="156855" cy="7551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nector: Elbow 154">
            <a:extLst>
              <a:ext uri="{FF2B5EF4-FFF2-40B4-BE49-F238E27FC236}">
                <a16:creationId xmlns:a16="http://schemas.microsoft.com/office/drawing/2014/main" id="{8F960405-BC87-47B2-A9AA-9B4717477D9C}"/>
              </a:ext>
            </a:extLst>
          </p:cNvPr>
          <p:cNvCxnSpPr>
            <a:cxnSpLocks/>
            <a:stCxn id="137" idx="2"/>
            <a:endCxn id="140" idx="0"/>
          </p:cNvCxnSpPr>
          <p:nvPr/>
        </p:nvCxnSpPr>
        <p:spPr>
          <a:xfrm rot="5400000">
            <a:off x="4668775" y="3390260"/>
            <a:ext cx="526986" cy="872894"/>
          </a:xfrm>
          <a:prstGeom prst="bentConnector3">
            <a:avLst>
              <a:gd name="adj1" fmla="val 78919"/>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5AF614ED-70A5-40CD-B334-D3968E92ABB9}"/>
              </a:ext>
            </a:extLst>
          </p:cNvPr>
          <p:cNvSpPr txBox="1"/>
          <p:nvPr/>
        </p:nvSpPr>
        <p:spPr>
          <a:xfrm>
            <a:off x="4968225" y="2970070"/>
            <a:ext cx="1006417" cy="200055"/>
          </a:xfrm>
          <a:prstGeom prst="rect">
            <a:avLst/>
          </a:prstGeom>
          <a:noFill/>
        </p:spPr>
        <p:txBody>
          <a:bodyPr wrap="square">
            <a:spAutoFit/>
          </a:bodyPr>
          <a:lstStyle/>
          <a:p>
            <a:r>
              <a:rPr lang="en-US" sz="700" dirty="0" err="1">
                <a:solidFill>
                  <a:srgbClr val="434343"/>
                </a:solidFill>
                <a:latin typeface="EB Garamond"/>
                <a:ea typeface="EB Garamond"/>
                <a:cs typeface="EB Garamond"/>
                <a:sym typeface="EB Garamond"/>
              </a:rPr>
              <a:t>zipcode_cluster</a:t>
            </a:r>
            <a:endParaRPr lang="en-SG" sz="700" dirty="0"/>
          </a:p>
        </p:txBody>
      </p:sp>
      <p:sp>
        <p:nvSpPr>
          <p:cNvPr id="162" name="TextBox 161">
            <a:extLst>
              <a:ext uri="{FF2B5EF4-FFF2-40B4-BE49-F238E27FC236}">
                <a16:creationId xmlns:a16="http://schemas.microsoft.com/office/drawing/2014/main" id="{FCEBFEA0-4B48-421A-B39B-46C31EB8981A}"/>
              </a:ext>
            </a:extLst>
          </p:cNvPr>
          <p:cNvSpPr txBox="1"/>
          <p:nvPr/>
        </p:nvSpPr>
        <p:spPr>
          <a:xfrm>
            <a:off x="3327639" y="2976551"/>
            <a:ext cx="745733" cy="200055"/>
          </a:xfrm>
          <a:prstGeom prst="rect">
            <a:avLst/>
          </a:prstGeom>
          <a:noFill/>
        </p:spPr>
        <p:txBody>
          <a:bodyPr wrap="square">
            <a:spAutoFit/>
          </a:bodyPr>
          <a:lstStyle/>
          <a:p>
            <a:r>
              <a:rPr lang="en-US" sz="700" dirty="0">
                <a:solidFill>
                  <a:srgbClr val="434343"/>
                </a:solidFill>
                <a:latin typeface="EB Garamond"/>
                <a:ea typeface="EB Garamond"/>
                <a:sym typeface="EB Garamond"/>
              </a:rPr>
              <a:t>Other Features</a:t>
            </a:r>
            <a:endParaRPr lang="en-SG" sz="700" dirty="0"/>
          </a:p>
        </p:txBody>
      </p:sp>
      <p:pic>
        <p:nvPicPr>
          <p:cNvPr id="25" name="Picture 24">
            <a:extLst>
              <a:ext uri="{FF2B5EF4-FFF2-40B4-BE49-F238E27FC236}">
                <a16:creationId xmlns:a16="http://schemas.microsoft.com/office/drawing/2014/main" id="{80CE4C96-470C-48E8-A50A-59969C0DEAF4}"/>
              </a:ext>
            </a:extLst>
          </p:cNvPr>
          <p:cNvPicPr>
            <a:picLocks noChangeAspect="1"/>
          </p:cNvPicPr>
          <p:nvPr/>
        </p:nvPicPr>
        <p:blipFill rotWithShape="1">
          <a:blip r:embed="rId4"/>
          <a:srcRect r="7582"/>
          <a:stretch/>
        </p:blipFill>
        <p:spPr>
          <a:xfrm>
            <a:off x="10359475" y="3103457"/>
            <a:ext cx="2199289" cy="2283347"/>
          </a:xfrm>
          <a:prstGeom prst="rect">
            <a:avLst/>
          </a:prstGeom>
        </p:spPr>
      </p:pic>
      <p:pic>
        <p:nvPicPr>
          <p:cNvPr id="144" name="Picture 143">
            <a:extLst>
              <a:ext uri="{FF2B5EF4-FFF2-40B4-BE49-F238E27FC236}">
                <a16:creationId xmlns:a16="http://schemas.microsoft.com/office/drawing/2014/main" id="{75A49B8A-0B3F-4256-AAD9-873F3146CD20}"/>
              </a:ext>
            </a:extLst>
          </p:cNvPr>
          <p:cNvPicPr>
            <a:picLocks noChangeAspect="1"/>
          </p:cNvPicPr>
          <p:nvPr/>
        </p:nvPicPr>
        <p:blipFill>
          <a:blip r:embed="rId5"/>
          <a:stretch>
            <a:fillRect/>
          </a:stretch>
        </p:blipFill>
        <p:spPr>
          <a:xfrm>
            <a:off x="6088750" y="1120482"/>
            <a:ext cx="2879828" cy="2949545"/>
          </a:xfrm>
          <a:prstGeom prst="rect">
            <a:avLst/>
          </a:prstGeom>
        </p:spPr>
      </p:pic>
      <p:pic>
        <p:nvPicPr>
          <p:cNvPr id="146" name="Picture 145">
            <a:extLst>
              <a:ext uri="{FF2B5EF4-FFF2-40B4-BE49-F238E27FC236}">
                <a16:creationId xmlns:a16="http://schemas.microsoft.com/office/drawing/2014/main" id="{2C5B8AFA-7C34-4FDF-8990-C4B19F11971E}"/>
              </a:ext>
            </a:extLst>
          </p:cNvPr>
          <p:cNvPicPr>
            <a:picLocks noChangeAspect="1"/>
          </p:cNvPicPr>
          <p:nvPr/>
        </p:nvPicPr>
        <p:blipFill>
          <a:blip r:embed="rId6"/>
          <a:stretch>
            <a:fillRect/>
          </a:stretch>
        </p:blipFill>
        <p:spPr>
          <a:xfrm>
            <a:off x="6148699" y="4004837"/>
            <a:ext cx="1872636" cy="465355"/>
          </a:xfrm>
          <a:prstGeom prst="rect">
            <a:avLst/>
          </a:prstGeom>
        </p:spPr>
      </p:pic>
      <p:sp>
        <p:nvSpPr>
          <p:cNvPr id="236" name="TextBox 235">
            <a:extLst>
              <a:ext uri="{FF2B5EF4-FFF2-40B4-BE49-F238E27FC236}">
                <a16:creationId xmlns:a16="http://schemas.microsoft.com/office/drawing/2014/main" id="{FB3BF71F-A786-46DE-8629-8465A783857F}"/>
              </a:ext>
            </a:extLst>
          </p:cNvPr>
          <p:cNvSpPr txBox="1"/>
          <p:nvPr/>
        </p:nvSpPr>
        <p:spPr>
          <a:xfrm>
            <a:off x="6518718" y="1012401"/>
            <a:ext cx="1938413" cy="307777"/>
          </a:xfrm>
          <a:prstGeom prst="rect">
            <a:avLst/>
          </a:prstGeom>
          <a:noFill/>
        </p:spPr>
        <p:txBody>
          <a:bodyPr wrap="square">
            <a:spAutoFit/>
          </a:bodyPr>
          <a:lstStyle/>
          <a:p>
            <a:pPr marL="0" lvl="0" indent="0" algn="ctr" rtl="0">
              <a:spcBef>
                <a:spcPts val="0"/>
              </a:spcBef>
              <a:spcAft>
                <a:spcPts val="1600"/>
              </a:spcAft>
              <a:buNone/>
            </a:pPr>
            <a:r>
              <a:rPr lang="en-US" sz="1400" dirty="0">
                <a:solidFill>
                  <a:srgbClr val="434343"/>
                </a:solidFill>
                <a:latin typeface="Montserrat Black" panose="020B0604020202020204" charset="0"/>
                <a:ea typeface="EB Garamond"/>
                <a:cs typeface="EB Garamond"/>
                <a:sym typeface="EB Garamond"/>
              </a:rPr>
              <a:t>Hold-Out Dev Set</a:t>
            </a:r>
          </a:p>
        </p:txBody>
      </p:sp>
      <p:sp>
        <p:nvSpPr>
          <p:cNvPr id="258" name="TextBox 257">
            <a:extLst>
              <a:ext uri="{FF2B5EF4-FFF2-40B4-BE49-F238E27FC236}">
                <a16:creationId xmlns:a16="http://schemas.microsoft.com/office/drawing/2014/main" id="{05E6C806-D051-414B-8373-1DA6ED96F475}"/>
              </a:ext>
            </a:extLst>
          </p:cNvPr>
          <p:cNvSpPr txBox="1"/>
          <p:nvPr/>
        </p:nvSpPr>
        <p:spPr>
          <a:xfrm>
            <a:off x="7821609" y="4083649"/>
            <a:ext cx="1209231" cy="307777"/>
          </a:xfrm>
          <a:prstGeom prst="rect">
            <a:avLst/>
          </a:prstGeom>
          <a:noFill/>
        </p:spPr>
        <p:txBody>
          <a:bodyPr wrap="square">
            <a:spAutoFit/>
          </a:bodyPr>
          <a:lstStyle/>
          <a:p>
            <a:pPr marL="0" lvl="0" indent="0" algn="ctr" rtl="0">
              <a:spcBef>
                <a:spcPts val="0"/>
              </a:spcBef>
              <a:spcAft>
                <a:spcPts val="1600"/>
              </a:spcAft>
              <a:buNone/>
            </a:pPr>
            <a:r>
              <a:rPr lang="en-US" sz="1400" dirty="0">
                <a:solidFill>
                  <a:srgbClr val="434343"/>
                </a:solidFill>
                <a:latin typeface="Montserrat Black" panose="020B0604020202020204" charset="0"/>
                <a:ea typeface="EB Garamond"/>
                <a:cs typeface="EB Garamond"/>
                <a:sym typeface="EB Garamond"/>
              </a:rPr>
              <a:t>5-Fold CV</a:t>
            </a:r>
          </a:p>
        </p:txBody>
      </p:sp>
    </p:spTree>
    <p:extLst>
      <p:ext uri="{BB962C8B-B14F-4D97-AF65-F5344CB8AC3E}">
        <p14:creationId xmlns:p14="http://schemas.microsoft.com/office/powerpoint/2010/main" val="143775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3CB7-82A1-4B7A-8FE3-AAFD2E6929AB}"/>
              </a:ext>
            </a:extLst>
          </p:cNvPr>
          <p:cNvSpPr>
            <a:spLocks noGrp="1"/>
          </p:cNvSpPr>
          <p:nvPr>
            <p:ph type="ctrTitle"/>
          </p:nvPr>
        </p:nvSpPr>
        <p:spPr/>
        <p:txBody>
          <a:bodyPr/>
          <a:lstStyle/>
          <a:p>
            <a:r>
              <a:rPr lang="en-US" dirty="0"/>
              <a:t>Hyperparameter Tuning &amp; Final Model Evaluation</a:t>
            </a:r>
            <a:endParaRPr lang="en-SG" dirty="0"/>
          </a:p>
        </p:txBody>
      </p:sp>
      <p:pic>
        <p:nvPicPr>
          <p:cNvPr id="4" name="Picture 3">
            <a:extLst>
              <a:ext uri="{FF2B5EF4-FFF2-40B4-BE49-F238E27FC236}">
                <a16:creationId xmlns:a16="http://schemas.microsoft.com/office/drawing/2014/main" id="{92E0A8DB-E35E-4828-974E-5A78AEB0FB6B}"/>
              </a:ext>
            </a:extLst>
          </p:cNvPr>
          <p:cNvPicPr>
            <a:picLocks noChangeAspect="1"/>
          </p:cNvPicPr>
          <p:nvPr/>
        </p:nvPicPr>
        <p:blipFill>
          <a:blip r:embed="rId2"/>
          <a:stretch>
            <a:fillRect/>
          </a:stretch>
        </p:blipFill>
        <p:spPr>
          <a:xfrm>
            <a:off x="318659" y="3065637"/>
            <a:ext cx="3609673" cy="1948403"/>
          </a:xfrm>
          <a:prstGeom prst="rect">
            <a:avLst/>
          </a:prstGeom>
        </p:spPr>
      </p:pic>
      <p:pic>
        <p:nvPicPr>
          <p:cNvPr id="6" name="Picture 5">
            <a:extLst>
              <a:ext uri="{FF2B5EF4-FFF2-40B4-BE49-F238E27FC236}">
                <a16:creationId xmlns:a16="http://schemas.microsoft.com/office/drawing/2014/main" id="{9653F2D4-245C-4BB8-B3D2-48C5EF35260F}"/>
              </a:ext>
            </a:extLst>
          </p:cNvPr>
          <p:cNvPicPr>
            <a:picLocks noChangeAspect="1"/>
          </p:cNvPicPr>
          <p:nvPr/>
        </p:nvPicPr>
        <p:blipFill>
          <a:blip r:embed="rId3"/>
          <a:stretch>
            <a:fillRect/>
          </a:stretch>
        </p:blipFill>
        <p:spPr>
          <a:xfrm>
            <a:off x="318659" y="1421376"/>
            <a:ext cx="3392281" cy="1256985"/>
          </a:xfrm>
          <a:prstGeom prst="rect">
            <a:avLst/>
          </a:prstGeom>
        </p:spPr>
      </p:pic>
      <p:sp>
        <p:nvSpPr>
          <p:cNvPr id="7" name="Google Shape;203;p18">
            <a:extLst>
              <a:ext uri="{FF2B5EF4-FFF2-40B4-BE49-F238E27FC236}">
                <a16:creationId xmlns:a16="http://schemas.microsoft.com/office/drawing/2014/main" id="{5B1B06A0-1B8A-4486-B0BF-545FF24F0734}"/>
              </a:ext>
            </a:extLst>
          </p:cNvPr>
          <p:cNvSpPr txBox="1"/>
          <p:nvPr/>
        </p:nvSpPr>
        <p:spPr>
          <a:xfrm>
            <a:off x="318659" y="1084176"/>
            <a:ext cx="2895433"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434343"/>
                </a:solidFill>
                <a:latin typeface="Montserrat ExtraBold"/>
                <a:ea typeface="Montserrat ExtraBold"/>
                <a:cs typeface="Montserrat ExtraBold"/>
                <a:sym typeface="Montserrat ExtraBold"/>
              </a:rPr>
              <a:t>Model Selection w Pipeline</a:t>
            </a:r>
          </a:p>
        </p:txBody>
      </p:sp>
      <p:sp>
        <p:nvSpPr>
          <p:cNvPr id="8" name="Google Shape;203;p18">
            <a:extLst>
              <a:ext uri="{FF2B5EF4-FFF2-40B4-BE49-F238E27FC236}">
                <a16:creationId xmlns:a16="http://schemas.microsoft.com/office/drawing/2014/main" id="{1D6EA4C9-E0E1-4D13-B6EA-D66BEE9BA8A6}"/>
              </a:ext>
            </a:extLst>
          </p:cNvPr>
          <p:cNvSpPr txBox="1"/>
          <p:nvPr/>
        </p:nvSpPr>
        <p:spPr>
          <a:xfrm>
            <a:off x="234839" y="2728437"/>
            <a:ext cx="2895433"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rgbClr val="434343"/>
                </a:solidFill>
                <a:latin typeface="Montserrat ExtraBold"/>
                <a:ea typeface="Montserrat ExtraBold"/>
                <a:cs typeface="Montserrat ExtraBold"/>
                <a:sym typeface="Montserrat ExtraBold"/>
              </a:rPr>
              <a:t>RandomSearchCV</a:t>
            </a:r>
            <a:r>
              <a:rPr lang="en-US" dirty="0">
                <a:solidFill>
                  <a:srgbClr val="434343"/>
                </a:solidFill>
                <a:latin typeface="Montserrat ExtraBold"/>
                <a:ea typeface="Montserrat ExtraBold"/>
                <a:cs typeface="Montserrat ExtraBold"/>
                <a:sym typeface="Montserrat ExtraBold"/>
              </a:rPr>
              <a:t>, 20 </a:t>
            </a:r>
            <a:r>
              <a:rPr lang="en-US" dirty="0" err="1">
                <a:solidFill>
                  <a:srgbClr val="434343"/>
                </a:solidFill>
                <a:latin typeface="Montserrat ExtraBold"/>
                <a:ea typeface="Montserrat ExtraBold"/>
                <a:cs typeface="Montserrat ExtraBold"/>
                <a:sym typeface="Montserrat ExtraBold"/>
              </a:rPr>
              <a:t>iters</a:t>
            </a:r>
            <a:endParaRPr lang="en-US" dirty="0">
              <a:solidFill>
                <a:srgbClr val="434343"/>
              </a:solidFill>
              <a:latin typeface="Montserrat ExtraBold"/>
              <a:ea typeface="Montserrat ExtraBold"/>
              <a:cs typeface="Montserrat ExtraBold"/>
              <a:sym typeface="Montserrat ExtraBold"/>
            </a:endParaRPr>
          </a:p>
        </p:txBody>
      </p:sp>
      <p:pic>
        <p:nvPicPr>
          <p:cNvPr id="10" name="Picture 9">
            <a:extLst>
              <a:ext uri="{FF2B5EF4-FFF2-40B4-BE49-F238E27FC236}">
                <a16:creationId xmlns:a16="http://schemas.microsoft.com/office/drawing/2014/main" id="{8C646551-1E66-4A6D-9E17-B66B4099EA2C}"/>
              </a:ext>
            </a:extLst>
          </p:cNvPr>
          <p:cNvPicPr>
            <a:picLocks noChangeAspect="1"/>
          </p:cNvPicPr>
          <p:nvPr/>
        </p:nvPicPr>
        <p:blipFill>
          <a:blip r:embed="rId4"/>
          <a:stretch>
            <a:fillRect/>
          </a:stretch>
        </p:blipFill>
        <p:spPr>
          <a:xfrm>
            <a:off x="3967813" y="1244732"/>
            <a:ext cx="2549810" cy="2733000"/>
          </a:xfrm>
          <a:prstGeom prst="rect">
            <a:avLst/>
          </a:prstGeom>
        </p:spPr>
      </p:pic>
      <p:pic>
        <p:nvPicPr>
          <p:cNvPr id="12" name="Picture 11">
            <a:extLst>
              <a:ext uri="{FF2B5EF4-FFF2-40B4-BE49-F238E27FC236}">
                <a16:creationId xmlns:a16="http://schemas.microsoft.com/office/drawing/2014/main" id="{F62F861B-1589-433B-A484-4B3A777F5C29}"/>
              </a:ext>
            </a:extLst>
          </p:cNvPr>
          <p:cNvPicPr>
            <a:picLocks noChangeAspect="1"/>
          </p:cNvPicPr>
          <p:nvPr/>
        </p:nvPicPr>
        <p:blipFill>
          <a:blip r:embed="rId5"/>
          <a:stretch>
            <a:fillRect/>
          </a:stretch>
        </p:blipFill>
        <p:spPr>
          <a:xfrm>
            <a:off x="6594190" y="1230615"/>
            <a:ext cx="2549810" cy="2747117"/>
          </a:xfrm>
          <a:prstGeom prst="rect">
            <a:avLst/>
          </a:prstGeom>
        </p:spPr>
      </p:pic>
      <p:sp>
        <p:nvSpPr>
          <p:cNvPr id="15" name="TextBox 14">
            <a:extLst>
              <a:ext uri="{FF2B5EF4-FFF2-40B4-BE49-F238E27FC236}">
                <a16:creationId xmlns:a16="http://schemas.microsoft.com/office/drawing/2014/main" id="{5BEFD9CB-25C2-4A2A-9482-EDFA35AB1174}"/>
              </a:ext>
            </a:extLst>
          </p:cNvPr>
          <p:cNvSpPr txBox="1"/>
          <p:nvPr/>
        </p:nvSpPr>
        <p:spPr>
          <a:xfrm>
            <a:off x="6899888" y="1025540"/>
            <a:ext cx="1938413" cy="307777"/>
          </a:xfrm>
          <a:prstGeom prst="rect">
            <a:avLst/>
          </a:prstGeom>
          <a:noFill/>
        </p:spPr>
        <p:txBody>
          <a:bodyPr wrap="square">
            <a:spAutoFit/>
          </a:bodyPr>
          <a:lstStyle/>
          <a:p>
            <a:pPr marL="0" lvl="0" indent="0" algn="ctr" rtl="0">
              <a:spcBef>
                <a:spcPts val="0"/>
              </a:spcBef>
              <a:spcAft>
                <a:spcPts val="1600"/>
              </a:spcAft>
              <a:buNone/>
            </a:pPr>
            <a:r>
              <a:rPr lang="en-US" sz="1400" dirty="0">
                <a:solidFill>
                  <a:srgbClr val="434343"/>
                </a:solidFill>
                <a:latin typeface="Montserrat Black" panose="020B0604020202020204" charset="0"/>
                <a:ea typeface="EB Garamond"/>
                <a:cs typeface="EB Garamond"/>
                <a:sym typeface="EB Garamond"/>
              </a:rPr>
              <a:t>Hold-Out Test Set</a:t>
            </a:r>
          </a:p>
        </p:txBody>
      </p:sp>
      <p:sp>
        <p:nvSpPr>
          <p:cNvPr id="16" name="TextBox 15">
            <a:extLst>
              <a:ext uri="{FF2B5EF4-FFF2-40B4-BE49-F238E27FC236}">
                <a16:creationId xmlns:a16="http://schemas.microsoft.com/office/drawing/2014/main" id="{B8A5E501-24B8-4D64-8117-10EBFF3FF655}"/>
              </a:ext>
            </a:extLst>
          </p:cNvPr>
          <p:cNvSpPr txBox="1"/>
          <p:nvPr/>
        </p:nvSpPr>
        <p:spPr>
          <a:xfrm>
            <a:off x="4273511" y="1045512"/>
            <a:ext cx="1938413" cy="307777"/>
          </a:xfrm>
          <a:prstGeom prst="rect">
            <a:avLst/>
          </a:prstGeom>
          <a:noFill/>
        </p:spPr>
        <p:txBody>
          <a:bodyPr wrap="square">
            <a:spAutoFit/>
          </a:bodyPr>
          <a:lstStyle/>
          <a:p>
            <a:pPr marL="0" lvl="0" indent="0" algn="ctr" rtl="0">
              <a:spcBef>
                <a:spcPts val="0"/>
              </a:spcBef>
              <a:spcAft>
                <a:spcPts val="1600"/>
              </a:spcAft>
              <a:buNone/>
            </a:pPr>
            <a:r>
              <a:rPr lang="en-US" sz="1400" dirty="0">
                <a:solidFill>
                  <a:srgbClr val="434343"/>
                </a:solidFill>
                <a:latin typeface="Montserrat Black" panose="020B0604020202020204" charset="0"/>
                <a:ea typeface="EB Garamond"/>
                <a:cs typeface="EB Garamond"/>
                <a:sym typeface="EB Garamond"/>
              </a:rPr>
              <a:t>Hold-Out Dev Set</a:t>
            </a:r>
          </a:p>
        </p:txBody>
      </p:sp>
      <p:sp>
        <p:nvSpPr>
          <p:cNvPr id="18" name="TextBox 17">
            <a:extLst>
              <a:ext uri="{FF2B5EF4-FFF2-40B4-BE49-F238E27FC236}">
                <a16:creationId xmlns:a16="http://schemas.microsoft.com/office/drawing/2014/main" id="{0FF32905-4770-4A27-8792-054222679D5E}"/>
              </a:ext>
            </a:extLst>
          </p:cNvPr>
          <p:cNvSpPr txBox="1"/>
          <p:nvPr/>
        </p:nvSpPr>
        <p:spPr>
          <a:xfrm>
            <a:off x="4159233" y="3977732"/>
            <a:ext cx="4716780" cy="1107996"/>
          </a:xfrm>
          <a:prstGeom prst="rect">
            <a:avLst/>
          </a:prstGeom>
          <a:noFill/>
        </p:spPr>
        <p:txBody>
          <a:bodyPr wrap="square">
            <a:spAutoFit/>
          </a:bodyPr>
          <a:lstStyle/>
          <a:p>
            <a:r>
              <a:rPr lang="en-US" sz="1100" b="0" i="0" dirty="0">
                <a:solidFill>
                  <a:srgbClr val="353535"/>
                </a:solidFill>
                <a:effectLst/>
                <a:latin typeface="EB Garamond" panose="00000500000000000000" pitchFamily="2" charset="0"/>
                <a:ea typeface="EB Garamond" panose="00000500000000000000" pitchFamily="2" charset="0"/>
              </a:rPr>
              <a:t>After evaluating the model with hold-out dev set, we noticed that </a:t>
            </a:r>
            <a:r>
              <a:rPr lang="en-US" sz="1100" b="0" i="0" dirty="0" err="1">
                <a:solidFill>
                  <a:srgbClr val="353535"/>
                </a:solidFill>
                <a:effectLst/>
                <a:latin typeface="EB Garamond" panose="00000500000000000000" pitchFamily="2" charset="0"/>
                <a:ea typeface="EB Garamond" panose="00000500000000000000" pitchFamily="2" charset="0"/>
              </a:rPr>
              <a:t>RandomizedCV</a:t>
            </a:r>
            <a:r>
              <a:rPr lang="en-US" sz="1100" b="0" i="0" dirty="0">
                <a:solidFill>
                  <a:srgbClr val="353535"/>
                </a:solidFill>
                <a:effectLst/>
                <a:latin typeface="EB Garamond" panose="00000500000000000000" pitchFamily="2" charset="0"/>
                <a:ea typeface="EB Garamond" panose="00000500000000000000" pitchFamily="2" charset="0"/>
              </a:rPr>
              <a:t> hyperparameters tuning have reduced the dev set error of a small margin at the cost of slight increase in variance of our model which can be noticed by the 2% increase of gap between train and test for the final tuned pipeline. </a:t>
            </a:r>
            <a:br>
              <a:rPr lang="en-US" sz="1100" b="0" i="0" dirty="0">
                <a:solidFill>
                  <a:srgbClr val="353535"/>
                </a:solidFill>
                <a:effectLst/>
                <a:latin typeface="EB Garamond" panose="00000500000000000000" pitchFamily="2" charset="0"/>
                <a:ea typeface="EB Garamond" panose="00000500000000000000" pitchFamily="2" charset="0"/>
              </a:rPr>
            </a:br>
            <a:r>
              <a:rPr lang="en-US" sz="1100" b="0" i="0" dirty="0">
                <a:solidFill>
                  <a:srgbClr val="353535"/>
                </a:solidFill>
                <a:effectLst/>
                <a:latin typeface="EB Garamond" panose="00000500000000000000" pitchFamily="2" charset="0"/>
                <a:ea typeface="EB Garamond" panose="00000500000000000000" pitchFamily="2" charset="0"/>
              </a:rPr>
              <a:t>Due to the time constraint, I did not pursue further to try reduce the high variance caused after hyperparameters tuning.(As this is an assignment with deadline)</a:t>
            </a:r>
            <a:endParaRPr lang="en-SG" sz="1100" dirty="0">
              <a:latin typeface="EB Garamond" panose="00000500000000000000" pitchFamily="2" charset="0"/>
              <a:ea typeface="EB Garamond" panose="00000500000000000000" pitchFamily="2" charset="0"/>
            </a:endParaRPr>
          </a:p>
        </p:txBody>
      </p:sp>
    </p:spTree>
    <p:extLst>
      <p:ext uri="{BB962C8B-B14F-4D97-AF65-F5344CB8AC3E}">
        <p14:creationId xmlns:p14="http://schemas.microsoft.com/office/powerpoint/2010/main" val="54371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txBox="1">
            <a:spLocks noGrp="1"/>
          </p:cNvSpPr>
          <p:nvPr>
            <p:ph type="subTitle" idx="1"/>
          </p:nvPr>
        </p:nvSpPr>
        <p:spPr>
          <a:xfrm>
            <a:off x="2286775" y="1780575"/>
            <a:ext cx="4717500" cy="14424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0" i="0" dirty="0">
                <a:solidFill>
                  <a:srgbClr val="353535"/>
                </a:solidFill>
                <a:effectLst/>
                <a:latin typeface="EB Garamond" panose="00000500000000000000" pitchFamily="2" charset="0"/>
                <a:ea typeface="EB Garamond" panose="00000500000000000000" pitchFamily="2" charset="0"/>
              </a:rPr>
              <a:t>By using </a:t>
            </a:r>
            <a:r>
              <a:rPr lang="en-US" b="0" i="0" dirty="0" err="1">
                <a:solidFill>
                  <a:srgbClr val="353535"/>
                </a:solidFill>
                <a:effectLst/>
                <a:latin typeface="EB Garamond" panose="00000500000000000000" pitchFamily="2" charset="0"/>
                <a:ea typeface="EB Garamond" panose="00000500000000000000" pitchFamily="2" charset="0"/>
              </a:rPr>
              <a:t>GradientBoostingRegressor</a:t>
            </a:r>
            <a:r>
              <a:rPr lang="en-US" b="0" i="0" dirty="0">
                <a:solidFill>
                  <a:srgbClr val="353535"/>
                </a:solidFill>
                <a:effectLst/>
                <a:latin typeface="EB Garamond" panose="00000500000000000000" pitchFamily="2" charset="0"/>
                <a:ea typeface="EB Garamond" panose="00000500000000000000" pitchFamily="2" charset="0"/>
              </a:rPr>
              <a:t>, we have managed to estimate the housing prices with its attribute down to accuracy of around 129k of Root Mean Squared </a:t>
            </a:r>
            <a:r>
              <a:rPr lang="en-US" dirty="0">
                <a:solidFill>
                  <a:srgbClr val="353535"/>
                </a:solidFill>
                <a:latin typeface="EB Garamond" panose="00000500000000000000" pitchFamily="2" charset="0"/>
                <a:ea typeface="EB Garamond" panose="00000500000000000000" pitchFamily="2" charset="0"/>
              </a:rPr>
              <a:t>E</a:t>
            </a:r>
            <a:r>
              <a:rPr lang="en-US" b="0" i="0" dirty="0">
                <a:solidFill>
                  <a:srgbClr val="353535"/>
                </a:solidFill>
                <a:effectLst/>
                <a:latin typeface="EB Garamond" panose="00000500000000000000" pitchFamily="2" charset="0"/>
                <a:ea typeface="EB Garamond" panose="00000500000000000000" pitchFamily="2" charset="0"/>
              </a:rPr>
              <a:t>rror on average by trying out various preprocessing techniques and geo-location feature engineering.</a:t>
            </a:r>
            <a:endParaRPr dirty="0">
              <a:latin typeface="EB Garamond" panose="00000500000000000000" pitchFamily="2" charset="0"/>
              <a:ea typeface="EB Garamond" panose="00000500000000000000" pitchFamily="2" charset="0"/>
            </a:endParaRPr>
          </a:p>
        </p:txBody>
      </p:sp>
      <p:sp>
        <p:nvSpPr>
          <p:cNvPr id="722" name="Google Shape;722;p22"/>
          <p:cNvSpPr txBox="1">
            <a:spLocks noGrp="1"/>
          </p:cNvSpPr>
          <p:nvPr>
            <p:ph type="ctrTitle"/>
          </p:nvPr>
        </p:nvSpPr>
        <p:spPr>
          <a:xfrm>
            <a:off x="2979410" y="1051098"/>
            <a:ext cx="3092700" cy="54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CONCLUSION</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378922" y="31260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THANKS</a:t>
            </a:r>
            <a:endParaRPr dirty="0">
              <a:solidFill>
                <a:schemeClr val="lt2"/>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txBox="1">
            <a:spLocks noGrp="1"/>
          </p:cNvSpPr>
          <p:nvPr>
            <p:ph type="subTitle" idx="1"/>
          </p:nvPr>
        </p:nvSpPr>
        <p:spPr>
          <a:xfrm flipH="1">
            <a:off x="0" y="1590113"/>
            <a:ext cx="4588222"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100" b="0" i="0" dirty="0">
                <a:solidFill>
                  <a:srgbClr val="353535"/>
                </a:solidFill>
                <a:effectLst/>
                <a:latin typeface="EB Garamond" panose="00000500000000000000" pitchFamily="2" charset="0"/>
                <a:ea typeface="EB Garamond" panose="00000500000000000000" pitchFamily="2" charset="0"/>
              </a:rPr>
              <a:t>Through the </a:t>
            </a:r>
            <a:r>
              <a:rPr lang="en-US" sz="1100" b="0" i="0" dirty="0" err="1">
                <a:solidFill>
                  <a:srgbClr val="353535"/>
                </a:solidFill>
                <a:effectLst/>
                <a:latin typeface="EB Garamond" panose="00000500000000000000" pitchFamily="2" charset="0"/>
                <a:ea typeface="EB Garamond" panose="00000500000000000000" pitchFamily="2" charset="0"/>
              </a:rPr>
              <a:t>seattle</a:t>
            </a:r>
            <a:r>
              <a:rPr lang="en-US" sz="1100" b="0" i="0" dirty="0">
                <a:solidFill>
                  <a:srgbClr val="353535"/>
                </a:solidFill>
                <a:effectLst/>
                <a:latin typeface="EB Garamond" panose="00000500000000000000" pitchFamily="2" charset="0"/>
                <a:ea typeface="EB Garamond" panose="00000500000000000000" pitchFamily="2" charset="0"/>
              </a:rPr>
              <a:t> housing price prediction problem, I've learned more of </a:t>
            </a:r>
            <a:r>
              <a:rPr lang="en-US" sz="1100" b="1" i="0" dirty="0">
                <a:solidFill>
                  <a:srgbClr val="353535"/>
                </a:solidFill>
                <a:effectLst/>
                <a:latin typeface="EB Garamond" panose="00000500000000000000" pitchFamily="2" charset="0"/>
                <a:ea typeface="EB Garamond" panose="00000500000000000000" pitchFamily="2" charset="0"/>
              </a:rPr>
              <a:t>Geo-location Feature Engineering</a:t>
            </a:r>
            <a:r>
              <a:rPr lang="en-US" sz="1100" b="0" i="0" dirty="0">
                <a:solidFill>
                  <a:srgbClr val="353535"/>
                </a:solidFill>
                <a:effectLst/>
                <a:latin typeface="EB Garamond" panose="00000500000000000000" pitchFamily="2" charset="0"/>
                <a:ea typeface="EB Garamond" panose="00000500000000000000" pitchFamily="2" charset="0"/>
              </a:rPr>
              <a:t> without leaking the actual housing prices as well as grasp a better understanding of the </a:t>
            </a:r>
            <a:r>
              <a:rPr lang="en-US" sz="1100" b="1" i="0" dirty="0">
                <a:solidFill>
                  <a:srgbClr val="353535"/>
                </a:solidFill>
                <a:effectLst/>
                <a:latin typeface="EB Garamond" panose="00000500000000000000" pitchFamily="2" charset="0"/>
                <a:ea typeface="EB Garamond" panose="00000500000000000000" pitchFamily="2" charset="0"/>
              </a:rPr>
              <a:t>Bias-Variance trade-off</a:t>
            </a:r>
            <a:r>
              <a:rPr lang="en-US" sz="1100" b="0" i="0" dirty="0">
                <a:solidFill>
                  <a:srgbClr val="353535"/>
                </a:solidFill>
                <a:effectLst/>
                <a:latin typeface="EB Garamond" panose="00000500000000000000" pitchFamily="2" charset="0"/>
                <a:ea typeface="EB Garamond" panose="00000500000000000000" pitchFamily="2" charset="0"/>
              </a:rPr>
              <a:t> through countless iterations of redefining the params grid, hyperparameter tuning, model evaluation and again! Initially due to the poor design of parameter searching grid, which results in the resulting model being more overfitted than the default parameter, despite the drop in test error. By doing more research and read-up on the Gradient Boosting, I've identified several key hyperparameters that can improve the performance without increasing the variance as much. I've also decided to make use of </a:t>
            </a:r>
            <a:r>
              <a:rPr lang="en-US" sz="1100" b="1" i="0" dirty="0">
                <a:solidFill>
                  <a:srgbClr val="353535"/>
                </a:solidFill>
                <a:effectLst/>
                <a:latin typeface="EB Garamond" panose="00000500000000000000" pitchFamily="2" charset="0"/>
                <a:ea typeface="EB Garamond" panose="00000500000000000000" pitchFamily="2" charset="0"/>
              </a:rPr>
              <a:t>AWS </a:t>
            </a:r>
            <a:r>
              <a:rPr lang="en-US" sz="1100" b="1" i="0" dirty="0" err="1">
                <a:solidFill>
                  <a:srgbClr val="353535"/>
                </a:solidFill>
                <a:effectLst/>
                <a:latin typeface="EB Garamond" panose="00000500000000000000" pitchFamily="2" charset="0"/>
                <a:ea typeface="EB Garamond" panose="00000500000000000000" pitchFamily="2" charset="0"/>
              </a:rPr>
              <a:t>Sagemaker</a:t>
            </a:r>
            <a:r>
              <a:rPr lang="en-US" sz="1100" b="0" i="0" dirty="0">
                <a:solidFill>
                  <a:srgbClr val="353535"/>
                </a:solidFill>
                <a:effectLst/>
                <a:latin typeface="EB Garamond" panose="00000500000000000000" pitchFamily="2" charset="0"/>
                <a:ea typeface="EB Garamond" panose="00000500000000000000" pitchFamily="2" charset="0"/>
              </a:rPr>
              <a:t> to host and run the entire experiment to speed up the experimenting iteration for this project.</a:t>
            </a:r>
          </a:p>
          <a:p>
            <a:pPr marL="0" lvl="0" indent="0" algn="r" rtl="0">
              <a:spcBef>
                <a:spcPts val="0"/>
              </a:spcBef>
              <a:spcAft>
                <a:spcPts val="0"/>
              </a:spcAft>
              <a:buNone/>
            </a:pPr>
            <a:endParaRPr lang="en-US" sz="1100" dirty="0">
              <a:solidFill>
                <a:srgbClr val="353535"/>
              </a:solidFill>
              <a:latin typeface="EB Garamond" panose="00000500000000000000" pitchFamily="2" charset="0"/>
              <a:ea typeface="EB Garamond" panose="00000500000000000000" pitchFamily="2" charset="0"/>
            </a:endParaRPr>
          </a:p>
          <a:p>
            <a:pPr marL="0" lvl="0" indent="0" algn="r" rtl="0">
              <a:spcBef>
                <a:spcPts val="0"/>
              </a:spcBef>
              <a:spcAft>
                <a:spcPts val="0"/>
              </a:spcAft>
              <a:buNone/>
            </a:pPr>
            <a:r>
              <a:rPr lang="en-US" sz="1100" dirty="0">
                <a:solidFill>
                  <a:srgbClr val="353535"/>
                </a:solidFill>
                <a:latin typeface="EB Garamond" panose="00000500000000000000" pitchFamily="2" charset="0"/>
                <a:ea typeface="EB Garamond" panose="00000500000000000000" pitchFamily="2" charset="0"/>
              </a:rPr>
              <a:t>Written By : Wong Zhao Wu</a:t>
            </a:r>
          </a:p>
          <a:p>
            <a:pPr marL="0" lvl="0" indent="0" algn="r" rtl="0">
              <a:spcBef>
                <a:spcPts val="0"/>
              </a:spcBef>
              <a:spcAft>
                <a:spcPts val="0"/>
              </a:spcAft>
              <a:buNone/>
            </a:pPr>
            <a:r>
              <a:rPr lang="en-US" sz="1100">
                <a:solidFill>
                  <a:srgbClr val="353535"/>
                </a:solidFill>
                <a:latin typeface="EB Garamond" panose="00000500000000000000" pitchFamily="2" charset="0"/>
                <a:ea typeface="EB Garamond" panose="00000500000000000000" pitchFamily="2" charset="0"/>
              </a:rPr>
              <a:t>Last Modified : 26 May 2021</a:t>
            </a:r>
            <a:endParaRPr sz="1100" dirty="0">
              <a:latin typeface="EB Garamond" panose="00000500000000000000" pitchFamily="2" charset="0"/>
              <a:ea typeface="EB Garamond" panose="00000500000000000000" pitchFamily="2" charset="0"/>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2;p22">
            <a:extLst>
              <a:ext uri="{FF2B5EF4-FFF2-40B4-BE49-F238E27FC236}">
                <a16:creationId xmlns:a16="http://schemas.microsoft.com/office/drawing/2014/main" id="{7583552F-BC0A-4B55-930C-DEBF3262D820}"/>
              </a:ext>
            </a:extLst>
          </p:cNvPr>
          <p:cNvSpPr txBox="1">
            <a:spLocks/>
          </p:cNvSpPr>
          <p:nvPr/>
        </p:nvSpPr>
        <p:spPr>
          <a:xfrm>
            <a:off x="1356940" y="1129339"/>
            <a:ext cx="3092700" cy="54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CB64"/>
              </a:buClr>
              <a:buSzPts val="4800"/>
              <a:buFont typeface="Montserrat ExtraBold"/>
              <a:buNone/>
              <a:defRPr sz="4800" b="0" i="0" u="none" strike="noStrike" cap="none">
                <a:solidFill>
                  <a:srgbClr val="FFCB64"/>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4800"/>
              <a:buFont typeface="Squada One"/>
              <a:buNone/>
              <a:defRPr sz="4800" b="0" i="0" u="none" strike="noStrike" cap="none">
                <a:solidFill>
                  <a:srgbClr val="000000"/>
                </a:solidFill>
                <a:latin typeface="Squada One"/>
                <a:ea typeface="Squada One"/>
                <a:cs typeface="Squada One"/>
                <a:sym typeface="Squada One"/>
              </a:defRPr>
            </a:lvl9pPr>
          </a:lstStyle>
          <a:p>
            <a:r>
              <a:rPr lang="en-SG" sz="1600" dirty="0"/>
              <a:t>Personal </a:t>
            </a:r>
            <a:br>
              <a:rPr lang="en-SG" sz="1600" dirty="0"/>
            </a:br>
            <a:r>
              <a:rPr lang="en-SG" sz="1600" dirty="0"/>
              <a:t>Learning Reflection</a:t>
            </a:r>
          </a:p>
        </p:txBody>
      </p:sp>
    </p:spTree>
    <p:extLst>
      <p:ext uri="{BB962C8B-B14F-4D97-AF65-F5344CB8AC3E}">
        <p14:creationId xmlns:p14="http://schemas.microsoft.com/office/powerpoint/2010/main" val="660856157"/>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On-screen Show (16:9)</PresentationFormat>
  <Paragraphs>76</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EB Garamond</vt:lpstr>
      <vt:lpstr>Arial</vt:lpstr>
      <vt:lpstr>Montserrat ExtraBold</vt:lpstr>
      <vt:lpstr>Montserrat Light</vt:lpstr>
      <vt:lpstr>Montserrat Medium</vt:lpstr>
      <vt:lpstr>Barlow Light</vt:lpstr>
      <vt:lpstr>Montserrat Black</vt:lpstr>
      <vt:lpstr>Squada One</vt:lpstr>
      <vt:lpstr>Real Estate Marketing Plan </vt:lpstr>
      <vt:lpstr>KING COUNTY HOUSING PRICE REGRESSION</vt:lpstr>
      <vt:lpstr>Introduction</vt:lpstr>
      <vt:lpstr>EDA SUMMARIES</vt:lpstr>
      <vt:lpstr>DATA PREPROCESSING</vt:lpstr>
      <vt:lpstr>BASELINE MODELLING &amp; MODEL SELECTION</vt:lpstr>
      <vt:lpstr>MODEL IMPROVEMENT</vt:lpstr>
      <vt:lpstr>Hyperparameter Tuning &amp; Final Model Evaluation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HOUSING PRICE REGRESSION</dc:title>
  <cp:lastModifiedBy>Wong</cp:lastModifiedBy>
  <cp:revision>2</cp:revision>
  <dcterms:modified xsi:type="dcterms:W3CDTF">2021-06-05T19:17:06Z</dcterms:modified>
</cp:coreProperties>
</file>