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
  </p:notesMasterIdLst>
  <p:handoutMasterIdLst>
    <p:handoutMasterId r:id="rId6"/>
  </p:handoutMasterIdLst>
  <p:sldIdLst>
    <p:sldId id="269" r:id="rId2"/>
    <p:sldId id="276" r:id="rId3"/>
    <p:sldId id="27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3/23/2024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7585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16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4220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3430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0433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72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941364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3/23/2024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8802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3/23/2024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4097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CF21A4-E71B-4D3A-AF45-E989C23A7BB1}" type="datetimeFigureOut">
              <a:rPr lang="en-US" smtClean="0"/>
              <a:t>3/23/2024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1229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CF21A4-E71B-4D3A-AF45-E989C23A7BB1}" type="datetimeFigureOut">
              <a:rPr lang="en-US" smtClean="0"/>
              <a:t>3/23/2024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22106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4914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CF21A4-E71B-4D3A-AF45-E989C23A7BB1}" type="datetimeFigureOut">
              <a:rPr lang="en-US" smtClean="0"/>
              <a:t>3/23/2024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AF1B4E-90EC-4A51-B6E5-B702C054ECB0}"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7740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Capstone 1 – Panels Recommendations</a:t>
            </a:r>
          </a:p>
        </p:txBody>
      </p:sp>
      <p:sp>
        <p:nvSpPr>
          <p:cNvPr id="3" name="TextBox 2">
            <a:extLst>
              <a:ext uri="{FF2B5EF4-FFF2-40B4-BE49-F238E27FC236}">
                <a16:creationId xmlns:a16="http://schemas.microsoft.com/office/drawing/2014/main" id="{4F08F965-B293-47B3-B684-4631A57C9685}"/>
              </a:ext>
            </a:extLst>
          </p:cNvPr>
          <p:cNvSpPr txBox="1"/>
          <p:nvPr/>
        </p:nvSpPr>
        <p:spPr>
          <a:xfrm>
            <a:off x="1172094" y="1915980"/>
            <a:ext cx="8260860" cy="3046988"/>
          </a:xfrm>
          <a:prstGeom prst="rect">
            <a:avLst/>
          </a:prstGeom>
          <a:noFill/>
        </p:spPr>
        <p:txBody>
          <a:bodyPr wrap="square" rtlCol="0">
            <a:spAutoFit/>
          </a:bodyPr>
          <a:lstStyle/>
          <a:p>
            <a:pPr marL="285750" indent="-285750">
              <a:buFontTx/>
              <a:buChar char="-"/>
            </a:pPr>
            <a:r>
              <a:rPr lang="en-US" sz="1600" i="1" dirty="0">
                <a:solidFill>
                  <a:srgbClr val="FF0000"/>
                </a:solidFill>
                <a:latin typeface="Segoe UI" panose="020B0502040204020203" pitchFamily="34" charset="0"/>
                <a:cs typeface="Segoe UI" panose="020B0502040204020203" pitchFamily="34" charset="0"/>
              </a:rPr>
              <a:t>Dark mode </a:t>
            </a:r>
          </a:p>
          <a:p>
            <a:pPr marL="285750" indent="-285750">
              <a:buFontTx/>
              <a:buChar char="-"/>
            </a:pPr>
            <a:endParaRPr lang="en-US" sz="1600" i="1" dirty="0">
              <a:latin typeface="Segoe UI" panose="020B0502040204020203" pitchFamily="34" charset="0"/>
              <a:cs typeface="Segoe UI" panose="020B0502040204020203" pitchFamily="34" charset="0"/>
            </a:endParaRPr>
          </a:p>
          <a:p>
            <a:pPr marL="285750" indent="-285750">
              <a:buFontTx/>
              <a:buChar char="-"/>
            </a:pPr>
            <a:r>
              <a:rPr lang="en-US" sz="1600" i="1" dirty="0">
                <a:latin typeface="Segoe UI" panose="020B0502040204020203" pitchFamily="34" charset="0"/>
                <a:cs typeface="Segoe UI" panose="020B0502040204020203" pitchFamily="34" charset="0"/>
              </a:rPr>
              <a:t>ADMIN Account</a:t>
            </a:r>
          </a:p>
          <a:p>
            <a:pPr marL="285750" indent="-285750">
              <a:buFontTx/>
              <a:buChar char="-"/>
            </a:pPr>
            <a:endParaRPr lang="en-US" sz="1600" i="1" dirty="0">
              <a:latin typeface="Segoe UI" panose="020B0502040204020203" pitchFamily="34" charset="0"/>
              <a:cs typeface="Segoe UI" panose="020B0502040204020203" pitchFamily="34" charset="0"/>
            </a:endParaRPr>
          </a:p>
          <a:p>
            <a:pPr marL="285750" indent="-285750">
              <a:buFontTx/>
              <a:buChar char="-"/>
            </a:pPr>
            <a:r>
              <a:rPr lang="en-US" sz="1600" i="1" dirty="0">
                <a:latin typeface="Segoe UI" panose="020B0502040204020203" pitchFamily="34" charset="0"/>
                <a:cs typeface="Segoe UI" panose="020B0502040204020203" pitchFamily="34" charset="0"/>
              </a:rPr>
              <a:t>POV monitoring Quizzes</a:t>
            </a:r>
          </a:p>
          <a:p>
            <a:pPr marL="285750" indent="-285750">
              <a:buFontTx/>
              <a:buChar char="-"/>
            </a:pPr>
            <a:endParaRPr lang="en-US" sz="1600" i="1" dirty="0">
              <a:latin typeface="Segoe UI" panose="020B0502040204020203" pitchFamily="34" charset="0"/>
              <a:cs typeface="Segoe UI" panose="020B0502040204020203" pitchFamily="34" charset="0"/>
            </a:endParaRPr>
          </a:p>
          <a:p>
            <a:pPr marL="285750" indent="-285750">
              <a:buFontTx/>
              <a:buChar char="-"/>
            </a:pPr>
            <a:r>
              <a:rPr lang="en-US" sz="1600" i="1" dirty="0">
                <a:latin typeface="Segoe UI" panose="020B0502040204020203" pitchFamily="34" charset="0"/>
                <a:cs typeface="Segoe UI" panose="020B0502040204020203" pitchFamily="34" charset="0"/>
              </a:rPr>
              <a:t>Achievements (Badges)</a:t>
            </a:r>
          </a:p>
          <a:p>
            <a:pPr marL="285750" indent="-285750">
              <a:buFontTx/>
              <a:buChar char="-"/>
            </a:pPr>
            <a:endParaRPr lang="en-US" sz="1600" i="1" dirty="0">
              <a:latin typeface="Segoe UI" panose="020B0502040204020203" pitchFamily="34" charset="0"/>
              <a:cs typeface="Segoe UI" panose="020B0502040204020203" pitchFamily="34" charset="0"/>
            </a:endParaRPr>
          </a:p>
          <a:p>
            <a:pPr marL="285750" indent="-285750">
              <a:buFontTx/>
              <a:buChar char="-"/>
            </a:pPr>
            <a:r>
              <a:rPr lang="en-US" sz="1600" i="1" dirty="0">
                <a:latin typeface="Segoe UI" panose="020B0502040204020203" pitchFamily="34" charset="0"/>
                <a:cs typeface="Segoe UI" panose="020B0502040204020203" pitchFamily="34" charset="0"/>
              </a:rPr>
              <a:t>Integrate AI into CHATGPT</a:t>
            </a:r>
          </a:p>
          <a:p>
            <a:pPr marL="285750" indent="-285750">
              <a:buFontTx/>
              <a:buChar char="-"/>
            </a:pPr>
            <a:endParaRPr lang="en-US" sz="1600" i="1" dirty="0">
              <a:latin typeface="Segoe UI" panose="020B0502040204020203" pitchFamily="34" charset="0"/>
              <a:cs typeface="Segoe UI" panose="020B0502040204020203" pitchFamily="34" charset="0"/>
            </a:endParaRPr>
          </a:p>
          <a:p>
            <a:pPr marL="285750" indent="-285750">
              <a:buFontTx/>
              <a:buChar char="-"/>
            </a:pPr>
            <a:r>
              <a:rPr lang="en-US" sz="1600" i="1" dirty="0">
                <a:latin typeface="Segoe UI" panose="020B0502040204020203" pitchFamily="34" charset="0"/>
                <a:cs typeface="Segoe UI" panose="020B0502040204020203" pitchFamily="34" charset="0"/>
              </a:rPr>
              <a:t>Hands-on Challenges (LOGICAL)</a:t>
            </a:r>
          </a:p>
          <a:p>
            <a:pPr marL="285750" indent="-285750">
              <a:buFontTx/>
              <a:buChar char="-"/>
            </a:pPr>
            <a:endParaRPr lang="en-US" sz="16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2758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0E81F6F-DA3B-0912-4D0C-906F528CD546}"/>
              </a:ext>
            </a:extLst>
          </p:cNvPr>
          <p:cNvSpPr txBox="1">
            <a:spLocks/>
          </p:cNvSpPr>
          <p:nvPr/>
        </p:nvSpPr>
        <p:spPr>
          <a:xfrm>
            <a:off x="1079269" y="8652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Conclusions</a:t>
            </a:r>
          </a:p>
        </p:txBody>
      </p:sp>
      <p:sp>
        <p:nvSpPr>
          <p:cNvPr id="6" name="TextBox 5">
            <a:extLst>
              <a:ext uri="{FF2B5EF4-FFF2-40B4-BE49-F238E27FC236}">
                <a16:creationId xmlns:a16="http://schemas.microsoft.com/office/drawing/2014/main" id="{594E0FC9-981F-D29B-D5D1-26BD5C6C5B00}"/>
              </a:ext>
            </a:extLst>
          </p:cNvPr>
          <p:cNvSpPr txBox="1"/>
          <p:nvPr/>
        </p:nvSpPr>
        <p:spPr>
          <a:xfrm>
            <a:off x="1079269" y="1863780"/>
            <a:ext cx="8260860" cy="2777555"/>
          </a:xfrm>
          <a:prstGeom prst="rect">
            <a:avLst/>
          </a:prstGeom>
          <a:noFill/>
        </p:spPr>
        <p:txBody>
          <a:bodyPr wrap="square" rtlCol="0">
            <a:spAutoFit/>
          </a:bodyPr>
          <a:lstStyle/>
          <a:p>
            <a:pPr algn="just">
              <a:lnSpc>
                <a:spcPct val="200000"/>
              </a:lnSpc>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 Cultivator stands out for its flexibility and efficiency, making it a preferred choice for RTU's IT students. Its adaptable nature allows users to customize their learning experience according to their specific needs, while its efficient design streamlines the development process. Thus, it not only enhances programming skills but also fosters a productive learning environment.</a:t>
            </a:r>
            <a:endParaRPr lang="en-US" sz="16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6510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a:xfrm>
            <a:off x="838200" y="276876"/>
            <a:ext cx="10058400" cy="1450757"/>
          </a:xfrm>
        </p:spPr>
        <p:txBody>
          <a:bodyPr/>
          <a:lstStyle/>
          <a:p>
            <a:r>
              <a:rPr lang="en-US" dirty="0"/>
              <a:t>Recommendations</a:t>
            </a:r>
          </a:p>
        </p:txBody>
      </p:sp>
      <p:sp>
        <p:nvSpPr>
          <p:cNvPr id="3" name="TextBox 2">
            <a:extLst>
              <a:ext uri="{FF2B5EF4-FFF2-40B4-BE49-F238E27FC236}">
                <a16:creationId xmlns:a16="http://schemas.microsoft.com/office/drawing/2014/main" id="{4F08F965-B293-47B3-B684-4631A57C9685}"/>
              </a:ext>
            </a:extLst>
          </p:cNvPr>
          <p:cNvSpPr txBox="1"/>
          <p:nvPr/>
        </p:nvSpPr>
        <p:spPr>
          <a:xfrm>
            <a:off x="940819" y="1620982"/>
            <a:ext cx="9955781" cy="3885615"/>
          </a:xfrm>
          <a:prstGeom prst="rect">
            <a:avLst/>
          </a:prstGeom>
          <a:noFill/>
        </p:spPr>
        <p:txBody>
          <a:bodyPr wrap="square" rtlCol="0">
            <a:spAutoFit/>
          </a:bodyPr>
          <a:lstStyle/>
          <a:p>
            <a:pPr algn="just">
              <a:lnSpc>
                <a:spcPct val="200000"/>
              </a:lnSpc>
            </a:pPr>
            <a:r>
              <a:rPr lang="en-US" sz="1800" dirty="0">
                <a:effectLst/>
                <a:latin typeface="Times New Roman" panose="02020603050405020304" pitchFamily="18" charset="0"/>
                <a:ea typeface="Arial" panose="020B0604020202020204" pitchFamily="34" charset="0"/>
              </a:rPr>
              <a:t>	Given the limitations in the current research objective regarding the Code Cultivator application, it is recommended that future researchers conduct additional studies to further enhance system, knowledge, and performance. It would be beneficial for the next researcher to concentrate on improving aspects including bigger storage to accommodate large amounts of data, biometrics for additional security, firewall implementation, system design, flow, and data structure. These enhancements are essential for strengthening security measures and protecting against system intrusions, particularly as the system will contain sensitive information pertaining to school, administrative, and instructor profiles.</a:t>
            </a:r>
            <a:endParaRPr lang="en-PH"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431880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197</Words>
  <Application>Microsoft Office PowerPoint</Application>
  <PresentationFormat>Widescreen</PresentationFormat>
  <Paragraphs>18</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Segoe UI</vt:lpstr>
      <vt:lpstr>Times New Roman</vt:lpstr>
      <vt:lpstr>Retrospect</vt:lpstr>
      <vt:lpstr>Capstone 1 – Panels Recommendations</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Greta Rosario</dc:creator>
  <cp:lastModifiedBy>Charles</cp:lastModifiedBy>
  <cp:revision>5</cp:revision>
  <dcterms:created xsi:type="dcterms:W3CDTF">2023-04-19T02:29:09Z</dcterms:created>
  <dcterms:modified xsi:type="dcterms:W3CDTF">2024-03-22T22:02:24Z</dcterms:modified>
</cp:coreProperties>
</file>