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86" r:id="rId7"/>
    <p:sldId id="260" r:id="rId8"/>
    <p:sldId id="301" r:id="rId9"/>
    <p:sldId id="303" r:id="rId10"/>
    <p:sldId id="302" r:id="rId11"/>
    <p:sldId id="308" r:id="rId12"/>
    <p:sldId id="305" r:id="rId13"/>
    <p:sldId id="304" r:id="rId14"/>
    <p:sldId id="309" r:id="rId15"/>
    <p:sldId id="310" r:id="rId16"/>
    <p:sldId id="307" r:id="rId17"/>
    <p:sldId id="296" r:id="rId18"/>
  </p:sldIdLst>
  <p:sldSz cx="9144000" cy="5144135" type="screen16x9"/>
  <p:notesSz cx="6858000" cy="9144000"/>
  <p:defaultTextStyle>
    <a:defPPr>
      <a:defRPr lang="zh-CN"/>
    </a:defPPr>
    <a:lvl1pPr marL="0" algn="l" defTabSz="2159635" rtl="0" eaLnBrk="1" latinLnBrk="0" hangingPunct="1">
      <a:defRPr sz="4250" kern="1200">
        <a:solidFill>
          <a:schemeClr val="tx1"/>
        </a:solidFill>
        <a:latin typeface="+mn-lt"/>
        <a:ea typeface="+mn-ea"/>
        <a:cs typeface="+mn-cs"/>
      </a:defRPr>
    </a:lvl1pPr>
    <a:lvl2pPr marL="1080135" algn="l" defTabSz="2159635" rtl="0" eaLnBrk="1" latinLnBrk="0" hangingPunct="1">
      <a:defRPr sz="4250" kern="1200">
        <a:solidFill>
          <a:schemeClr val="tx1"/>
        </a:solidFill>
        <a:latin typeface="+mn-lt"/>
        <a:ea typeface="+mn-ea"/>
        <a:cs typeface="+mn-cs"/>
      </a:defRPr>
    </a:lvl2pPr>
    <a:lvl3pPr marL="2159635" algn="l" defTabSz="2159635" rtl="0" eaLnBrk="1" latinLnBrk="0" hangingPunct="1">
      <a:defRPr sz="4250" kern="1200">
        <a:solidFill>
          <a:schemeClr val="tx1"/>
        </a:solidFill>
        <a:latin typeface="+mn-lt"/>
        <a:ea typeface="+mn-ea"/>
        <a:cs typeface="+mn-cs"/>
      </a:defRPr>
    </a:lvl3pPr>
    <a:lvl4pPr marL="3239770" algn="l" defTabSz="2159635" rtl="0" eaLnBrk="1" latinLnBrk="0" hangingPunct="1">
      <a:defRPr sz="4250" kern="1200">
        <a:solidFill>
          <a:schemeClr val="tx1"/>
        </a:solidFill>
        <a:latin typeface="+mn-lt"/>
        <a:ea typeface="+mn-ea"/>
        <a:cs typeface="+mn-cs"/>
      </a:defRPr>
    </a:lvl4pPr>
    <a:lvl5pPr marL="4319905" algn="l" defTabSz="2159635" rtl="0" eaLnBrk="1" latinLnBrk="0" hangingPunct="1">
      <a:defRPr sz="4250" kern="1200">
        <a:solidFill>
          <a:schemeClr val="tx1"/>
        </a:solidFill>
        <a:latin typeface="+mn-lt"/>
        <a:ea typeface="+mn-ea"/>
        <a:cs typeface="+mn-cs"/>
      </a:defRPr>
    </a:lvl5pPr>
    <a:lvl6pPr marL="5399405" algn="l" defTabSz="2159635" rtl="0" eaLnBrk="1" latinLnBrk="0" hangingPunct="1">
      <a:defRPr sz="4250" kern="1200">
        <a:solidFill>
          <a:schemeClr val="tx1"/>
        </a:solidFill>
        <a:latin typeface="+mn-lt"/>
        <a:ea typeface="+mn-ea"/>
        <a:cs typeface="+mn-cs"/>
      </a:defRPr>
    </a:lvl6pPr>
    <a:lvl7pPr marL="6479540" algn="l" defTabSz="2159635" rtl="0" eaLnBrk="1" latinLnBrk="0" hangingPunct="1">
      <a:defRPr sz="4250" kern="1200">
        <a:solidFill>
          <a:schemeClr val="tx1"/>
        </a:solidFill>
        <a:latin typeface="+mn-lt"/>
        <a:ea typeface="+mn-ea"/>
        <a:cs typeface="+mn-cs"/>
      </a:defRPr>
    </a:lvl7pPr>
    <a:lvl8pPr marL="7559040" algn="l" defTabSz="2159635" rtl="0" eaLnBrk="1" latinLnBrk="0" hangingPunct="1">
      <a:defRPr sz="4250" kern="1200">
        <a:solidFill>
          <a:schemeClr val="tx1"/>
        </a:solidFill>
        <a:latin typeface="+mn-lt"/>
        <a:ea typeface="+mn-ea"/>
        <a:cs typeface="+mn-cs"/>
      </a:defRPr>
    </a:lvl8pPr>
    <a:lvl9pPr marL="8639175" algn="l" defTabSz="2159635" rtl="0" eaLnBrk="1" latinLnBrk="0" hangingPunct="1">
      <a:defRPr sz="42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126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及封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16809" cy="5144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424" cy="514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35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53" y="841920"/>
            <a:ext cx="6858318" cy="1371143"/>
          </a:xfrm>
        </p:spPr>
        <p:txBody>
          <a:bodyPr anchor="b"/>
          <a:lstStyle>
            <a:lvl1pPr algn="l">
              <a:defRPr sz="3355" b="1" i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这里是课程标题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53" y="2536610"/>
            <a:ext cx="6858318" cy="465908"/>
          </a:xfrm>
        </p:spPr>
        <p:txBody>
          <a:bodyPr anchor="ctr">
            <a:normAutofit/>
          </a:bodyPr>
          <a:lstStyle>
            <a:lvl1pPr marL="0" indent="0" algn="l">
              <a:buNone/>
              <a:defRPr sz="1675" b="0" i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74625" indent="0" algn="ctr">
              <a:buNone/>
              <a:defRPr sz="760"/>
            </a:lvl2pPr>
            <a:lvl3pPr marL="348615" indent="0" algn="ctr">
              <a:buNone/>
              <a:defRPr sz="685"/>
            </a:lvl3pPr>
            <a:lvl4pPr marL="522605" indent="0" algn="ctr">
              <a:buNone/>
              <a:defRPr sz="610"/>
            </a:lvl4pPr>
            <a:lvl5pPr marL="696595" indent="0" algn="ctr">
              <a:buNone/>
              <a:defRPr sz="610"/>
            </a:lvl5pPr>
            <a:lvl6pPr marL="870585" indent="0" algn="ctr">
              <a:buNone/>
              <a:defRPr sz="610"/>
            </a:lvl6pPr>
            <a:lvl7pPr marL="1045210" indent="0" algn="ctr">
              <a:buNone/>
              <a:defRPr sz="610"/>
            </a:lvl7pPr>
            <a:lvl8pPr marL="1219200" indent="0" algn="ctr">
              <a:buNone/>
              <a:defRPr sz="610"/>
            </a:lvl8pPr>
            <a:lvl9pPr marL="1393825" indent="0" algn="ctr">
              <a:buNone/>
              <a:defRPr sz="610"/>
            </a:lvl9pPr>
          </a:lstStyle>
          <a:p>
            <a:r>
              <a:rPr lang="zh-CN" altLang="en-US" dirty="0"/>
              <a:t>讲师姓名</a:t>
            </a:r>
            <a:endParaRPr lang="en-US" altLang="zh-C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53" y="3041164"/>
            <a:ext cx="6858318" cy="531112"/>
          </a:xfrm>
        </p:spPr>
        <p:txBody>
          <a:bodyPr/>
          <a:lstStyle>
            <a:lvl1pPr marL="0" indent="0">
              <a:buNone/>
              <a:defRPr sz="1675" b="0" i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74625" indent="0">
              <a:buNone/>
              <a:defRPr/>
            </a:lvl2pPr>
            <a:lvl3pPr marL="348615" indent="0">
              <a:buNone/>
              <a:defRPr/>
            </a:lvl3pPr>
            <a:lvl4pPr marL="522605" indent="0">
              <a:buNone/>
              <a:defRPr/>
            </a:lvl4pPr>
            <a:lvl5pPr marL="696595" indent="0">
              <a:buNone/>
              <a:defRPr/>
            </a:lvl5pPr>
          </a:lstStyle>
          <a:p>
            <a:pPr lvl="0"/>
            <a:r>
              <a:rPr lang="en-US" altLang="zh-CN" dirty="0"/>
              <a:t>2018.07.02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176" y="-1204850"/>
            <a:ext cx="1738248" cy="322582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424" cy="514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35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12" y="90594"/>
            <a:ext cx="6864901" cy="576936"/>
          </a:xfrm>
          <a:noFill/>
        </p:spPr>
        <p:txBody>
          <a:bodyPr>
            <a:normAutofit/>
          </a:bodyPr>
          <a:lstStyle>
            <a:lvl1pPr>
              <a:defRPr sz="2745" b="1" i="0" spc="350" baseline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12" y="867108"/>
            <a:ext cx="8640401" cy="3766426"/>
          </a:xfrm>
        </p:spPr>
        <p:txBody>
          <a:bodyPr>
            <a:normAutofit/>
          </a:bodyPr>
          <a:lstStyle>
            <a:lvl1pPr marL="174625" indent="-174625">
              <a:lnSpc>
                <a:spcPct val="130000"/>
              </a:lnSpc>
              <a:buFont typeface="Arial" panose="020B0604020202020204" pitchFamily="34" charset="0"/>
              <a:buChar char="•"/>
              <a:defRPr sz="1675" b="0" i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335"/>
            </a:lvl2pPr>
            <a:lvl3pPr>
              <a:defRPr sz="1335"/>
            </a:lvl3pPr>
            <a:lvl4pPr>
              <a:defRPr sz="1335"/>
            </a:lvl4pPr>
            <a:lvl5pPr>
              <a:defRPr sz="1335"/>
            </a:lvl5pPr>
          </a:lstStyle>
          <a:p>
            <a:pPr lvl="0"/>
            <a:r>
              <a:rPr lang="zh-CN" altLang="en-US" dirty="0" smtClean="0"/>
              <a:t>目录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目录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目录</a:t>
            </a:r>
            <a:r>
              <a:rPr lang="en-US" altLang="zh-CN" dirty="0" smtClean="0"/>
              <a:t>3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176" y="-1204850"/>
            <a:ext cx="1738248" cy="322582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强调或过渡页面-白底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424" cy="514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35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916" y="1282529"/>
            <a:ext cx="7887066" cy="2139927"/>
          </a:xfrm>
        </p:spPr>
        <p:txBody>
          <a:bodyPr anchor="ctr">
            <a:normAutofit/>
          </a:bodyPr>
          <a:lstStyle>
            <a:lvl1pPr algn="ctr">
              <a:defRPr sz="2290" b="1" i="0" spc="3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强调或过渡页面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176" y="-1204850"/>
            <a:ext cx="1738248" cy="322582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与正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424" cy="514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35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12" y="90594"/>
            <a:ext cx="6864901" cy="576936"/>
          </a:xfrm>
          <a:noFill/>
        </p:spPr>
        <p:txBody>
          <a:bodyPr>
            <a:normAutofit/>
          </a:bodyPr>
          <a:lstStyle>
            <a:lvl1pPr>
              <a:defRPr sz="2745" b="1" i="0" spc="350" baseline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这里是页面标题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12" y="867108"/>
            <a:ext cx="8640401" cy="3766426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675" b="0" i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335"/>
            </a:lvl2pPr>
            <a:lvl3pPr>
              <a:defRPr sz="1335"/>
            </a:lvl3pPr>
            <a:lvl4pPr>
              <a:defRPr sz="1335"/>
            </a:lvl4pPr>
            <a:lvl5pPr>
              <a:defRPr sz="1335"/>
            </a:lvl5pPr>
          </a:lstStyle>
          <a:p>
            <a:pPr lvl="0"/>
            <a:r>
              <a:rPr lang="zh-CN" altLang="en-US" dirty="0"/>
              <a:t>这里是正文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176" y="-1204850"/>
            <a:ext cx="1738248" cy="322582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424" cy="514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35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176" y="-1204850"/>
            <a:ext cx="1738248" cy="322582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79" y="273893"/>
            <a:ext cx="7887066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79" y="1369459"/>
            <a:ext cx="7887066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79" y="4768098"/>
            <a:ext cx="2057495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7E39-14E0-1A4C-82EA-D8E3C382CD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9090" y="4768098"/>
            <a:ext cx="3086243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8250" y="4768098"/>
            <a:ext cx="2057495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DA36F-1D8F-E24E-ADED-9DB059507C4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348615" rtl="0" eaLnBrk="1" latinLnBrk="0" hangingPunct="1">
        <a:lnSpc>
          <a:spcPct val="90000"/>
        </a:lnSpc>
        <a:spcBef>
          <a:spcPct val="0"/>
        </a:spcBef>
        <a:buNone/>
        <a:defRPr sz="16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995" indent="-86995" algn="l" defTabSz="348615" rtl="0" eaLnBrk="1" latinLnBrk="0" hangingPunct="1">
        <a:lnSpc>
          <a:spcPct val="90000"/>
        </a:lnSpc>
        <a:spcBef>
          <a:spcPct val="76000"/>
        </a:spcBef>
        <a:buFont typeface="Arial" panose="020B0604020202020204" pitchFamily="34" charset="0"/>
        <a:buChar char="•"/>
        <a:defRPr sz="1065" kern="1200">
          <a:solidFill>
            <a:schemeClr val="tx1"/>
          </a:solidFill>
          <a:latin typeface="+mn-lt"/>
          <a:ea typeface="+mn-ea"/>
          <a:cs typeface="+mn-cs"/>
        </a:defRPr>
      </a:lvl1pPr>
      <a:lvl2pPr marL="261620" indent="-86995" algn="l" defTabSz="348615" rtl="0" eaLnBrk="1" latinLnBrk="0" hangingPunct="1">
        <a:lnSpc>
          <a:spcPct val="90000"/>
        </a:lnSpc>
        <a:spcBef>
          <a:spcPct val="38000"/>
        </a:spcBef>
        <a:buFont typeface="Arial" panose="020B0604020202020204" pitchFamily="34" charset="0"/>
        <a:buChar char="•"/>
        <a:defRPr sz="915" kern="1200">
          <a:solidFill>
            <a:schemeClr val="tx1"/>
          </a:solidFill>
          <a:latin typeface="+mn-lt"/>
          <a:ea typeface="+mn-ea"/>
          <a:cs typeface="+mn-cs"/>
        </a:defRPr>
      </a:lvl2pPr>
      <a:lvl3pPr marL="435610" indent="-86995" algn="l" defTabSz="348615" rtl="0" eaLnBrk="1" latinLnBrk="0" hangingPunct="1">
        <a:lnSpc>
          <a:spcPct val="90000"/>
        </a:lnSpc>
        <a:spcBef>
          <a:spcPct val="3800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609600" indent="-86995" algn="l" defTabSz="348615" rtl="0" eaLnBrk="1" latinLnBrk="0" hangingPunct="1">
        <a:lnSpc>
          <a:spcPct val="90000"/>
        </a:lnSpc>
        <a:spcBef>
          <a:spcPct val="38000"/>
        </a:spcBef>
        <a:buFont typeface="Arial" panose="020B0604020202020204" pitchFamily="34" charset="0"/>
        <a:buChar char="•"/>
        <a:defRPr sz="685" kern="1200">
          <a:solidFill>
            <a:schemeClr val="tx1"/>
          </a:solidFill>
          <a:latin typeface="+mn-lt"/>
          <a:ea typeface="+mn-ea"/>
          <a:cs typeface="+mn-cs"/>
        </a:defRPr>
      </a:lvl4pPr>
      <a:lvl5pPr marL="783590" indent="-86995" algn="l" defTabSz="348615" rtl="0" eaLnBrk="1" latinLnBrk="0" hangingPunct="1">
        <a:lnSpc>
          <a:spcPct val="90000"/>
        </a:lnSpc>
        <a:spcBef>
          <a:spcPct val="38000"/>
        </a:spcBef>
        <a:buFont typeface="Arial" panose="020B0604020202020204" pitchFamily="34" charset="0"/>
        <a:buChar char="•"/>
        <a:defRPr sz="685" kern="1200">
          <a:solidFill>
            <a:schemeClr val="tx1"/>
          </a:solidFill>
          <a:latin typeface="+mn-lt"/>
          <a:ea typeface="+mn-ea"/>
          <a:cs typeface="+mn-cs"/>
        </a:defRPr>
      </a:lvl5pPr>
      <a:lvl6pPr marL="958215" indent="-86995" algn="l" defTabSz="348615" rtl="0" eaLnBrk="1" latinLnBrk="0" hangingPunct="1">
        <a:lnSpc>
          <a:spcPct val="90000"/>
        </a:lnSpc>
        <a:spcBef>
          <a:spcPct val="38000"/>
        </a:spcBef>
        <a:buFont typeface="Arial" panose="020B0604020202020204" pitchFamily="34" charset="0"/>
        <a:buChar char="•"/>
        <a:defRPr sz="685" kern="1200">
          <a:solidFill>
            <a:schemeClr val="tx1"/>
          </a:solidFill>
          <a:latin typeface="+mn-lt"/>
          <a:ea typeface="+mn-ea"/>
          <a:cs typeface="+mn-cs"/>
        </a:defRPr>
      </a:lvl6pPr>
      <a:lvl7pPr marL="1132205" indent="-86995" algn="l" defTabSz="348615" rtl="0" eaLnBrk="1" latinLnBrk="0" hangingPunct="1">
        <a:lnSpc>
          <a:spcPct val="90000"/>
        </a:lnSpc>
        <a:spcBef>
          <a:spcPct val="38000"/>
        </a:spcBef>
        <a:buFont typeface="Arial" panose="020B0604020202020204" pitchFamily="34" charset="0"/>
        <a:buChar char="•"/>
        <a:defRPr sz="685" kern="1200">
          <a:solidFill>
            <a:schemeClr val="tx1"/>
          </a:solidFill>
          <a:latin typeface="+mn-lt"/>
          <a:ea typeface="+mn-ea"/>
          <a:cs typeface="+mn-cs"/>
        </a:defRPr>
      </a:lvl7pPr>
      <a:lvl8pPr marL="1306830" indent="-86995" algn="l" defTabSz="348615" rtl="0" eaLnBrk="1" latinLnBrk="0" hangingPunct="1">
        <a:lnSpc>
          <a:spcPct val="90000"/>
        </a:lnSpc>
        <a:spcBef>
          <a:spcPct val="38000"/>
        </a:spcBef>
        <a:buFont typeface="Arial" panose="020B0604020202020204" pitchFamily="34" charset="0"/>
        <a:buChar char="•"/>
        <a:defRPr sz="685" kern="1200">
          <a:solidFill>
            <a:schemeClr val="tx1"/>
          </a:solidFill>
          <a:latin typeface="+mn-lt"/>
          <a:ea typeface="+mn-ea"/>
          <a:cs typeface="+mn-cs"/>
        </a:defRPr>
      </a:lvl8pPr>
      <a:lvl9pPr marL="1480185" indent="-86995" algn="l" defTabSz="348615" rtl="0" eaLnBrk="1" latinLnBrk="0" hangingPunct="1">
        <a:lnSpc>
          <a:spcPct val="90000"/>
        </a:lnSpc>
        <a:spcBef>
          <a:spcPct val="38000"/>
        </a:spcBef>
        <a:buFont typeface="Arial" panose="020B0604020202020204" pitchFamily="34" charset="0"/>
        <a:buChar char="•"/>
        <a:defRPr sz="6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8615" rtl="0" eaLnBrk="1" latinLnBrk="0" hangingPunct="1">
        <a:defRPr sz="685" kern="1200">
          <a:solidFill>
            <a:schemeClr val="tx1"/>
          </a:solidFill>
          <a:latin typeface="+mn-lt"/>
          <a:ea typeface="+mn-ea"/>
          <a:cs typeface="+mn-cs"/>
        </a:defRPr>
      </a:lvl1pPr>
      <a:lvl2pPr marL="174625" algn="l" defTabSz="348615" rtl="0" eaLnBrk="1" latinLnBrk="0" hangingPunct="1">
        <a:defRPr sz="685" kern="1200">
          <a:solidFill>
            <a:schemeClr val="tx1"/>
          </a:solidFill>
          <a:latin typeface="+mn-lt"/>
          <a:ea typeface="+mn-ea"/>
          <a:cs typeface="+mn-cs"/>
        </a:defRPr>
      </a:lvl2pPr>
      <a:lvl3pPr marL="348615" algn="l" defTabSz="348615" rtl="0" eaLnBrk="1" latinLnBrk="0" hangingPunct="1">
        <a:defRPr sz="685" kern="1200">
          <a:solidFill>
            <a:schemeClr val="tx1"/>
          </a:solidFill>
          <a:latin typeface="+mn-lt"/>
          <a:ea typeface="+mn-ea"/>
          <a:cs typeface="+mn-cs"/>
        </a:defRPr>
      </a:lvl3pPr>
      <a:lvl4pPr marL="522605" algn="l" defTabSz="348615" rtl="0" eaLnBrk="1" latinLnBrk="0" hangingPunct="1">
        <a:defRPr sz="685" kern="1200">
          <a:solidFill>
            <a:schemeClr val="tx1"/>
          </a:solidFill>
          <a:latin typeface="+mn-lt"/>
          <a:ea typeface="+mn-ea"/>
          <a:cs typeface="+mn-cs"/>
        </a:defRPr>
      </a:lvl4pPr>
      <a:lvl5pPr marL="696595" algn="l" defTabSz="348615" rtl="0" eaLnBrk="1" latinLnBrk="0" hangingPunct="1">
        <a:defRPr sz="685" kern="1200">
          <a:solidFill>
            <a:schemeClr val="tx1"/>
          </a:solidFill>
          <a:latin typeface="+mn-lt"/>
          <a:ea typeface="+mn-ea"/>
          <a:cs typeface="+mn-cs"/>
        </a:defRPr>
      </a:lvl5pPr>
      <a:lvl6pPr marL="870585" algn="l" defTabSz="348615" rtl="0" eaLnBrk="1" latinLnBrk="0" hangingPunct="1">
        <a:defRPr sz="685" kern="1200">
          <a:solidFill>
            <a:schemeClr val="tx1"/>
          </a:solidFill>
          <a:latin typeface="+mn-lt"/>
          <a:ea typeface="+mn-ea"/>
          <a:cs typeface="+mn-cs"/>
        </a:defRPr>
      </a:lvl6pPr>
      <a:lvl7pPr marL="1045210" algn="l" defTabSz="348615" rtl="0" eaLnBrk="1" latinLnBrk="0" hangingPunct="1">
        <a:defRPr sz="685" kern="1200">
          <a:solidFill>
            <a:schemeClr val="tx1"/>
          </a:solidFill>
          <a:latin typeface="+mn-lt"/>
          <a:ea typeface="+mn-ea"/>
          <a:cs typeface="+mn-cs"/>
        </a:defRPr>
      </a:lvl7pPr>
      <a:lvl8pPr marL="1219200" algn="l" defTabSz="348615" rtl="0" eaLnBrk="1" latinLnBrk="0" hangingPunct="1">
        <a:defRPr sz="685" kern="1200">
          <a:solidFill>
            <a:schemeClr val="tx1"/>
          </a:solidFill>
          <a:latin typeface="+mn-lt"/>
          <a:ea typeface="+mn-ea"/>
          <a:cs typeface="+mn-cs"/>
        </a:defRPr>
      </a:lvl8pPr>
      <a:lvl9pPr marL="1393825" algn="l" defTabSz="348615" rtl="0" eaLnBrk="1" latinLnBrk="0" hangingPunct="1">
        <a:defRPr sz="6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800" y="-27940"/>
            <a:ext cx="9288000" cy="52241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12" y="74084"/>
            <a:ext cx="6864901" cy="576936"/>
          </a:xfrm>
        </p:spPr>
        <p:txBody>
          <a:bodyPr/>
          <a:lstStyle/>
          <a:p>
            <a:r>
              <a:rPr lang="zh-CN" altLang="en-US">
                <a:solidFill>
                  <a:srgbClr val="21A1FA"/>
                </a:solidFill>
              </a:rPr>
              <a:t>红外遥控</a:t>
            </a:r>
            <a:endParaRPr lang="zh-CN" altLang="en-US">
              <a:solidFill>
                <a:srgbClr val="21A1F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920" y="1006475"/>
            <a:ext cx="8640445" cy="3956685"/>
          </a:xfrm>
        </p:spPr>
        <p:txBody>
          <a:bodyPr>
            <a:noAutofit/>
          </a:bodyPr>
          <a:lstStyle/>
          <a:p>
            <a:pPr marL="0" indent="0" algn="l">
              <a:buClrTx/>
              <a:buSzTx/>
              <a:buNone/>
            </a:pPr>
            <a:r>
              <a:rPr lang="en-US" altLang="zh-CN" sz="1800"/>
              <a:t>1. </a:t>
            </a:r>
            <a:r>
              <a:rPr lang="zh-CN" altLang="en-US" sz="1800"/>
              <a:t>学习</a:t>
            </a:r>
            <a:r>
              <a:rPr lang="en-US" altLang="zh-CN" sz="1800"/>
              <a:t>NEC</a:t>
            </a:r>
            <a:r>
              <a:rPr lang="zh-CN" altLang="en-US" sz="1800"/>
              <a:t>协议</a:t>
            </a:r>
            <a:endParaRPr lang="zh-CN" altLang="en-US" sz="1800"/>
          </a:p>
          <a:p>
            <a:pPr marL="0" indent="0" algn="l">
              <a:buClrTx/>
              <a:buSzTx/>
              <a:buNone/>
            </a:pPr>
            <a:r>
              <a:rPr lang="en-US" altLang="zh-CN" sz="1800"/>
              <a:t>2. </a:t>
            </a:r>
            <a:r>
              <a:rPr lang="zh-CN" altLang="en-US" sz="1800"/>
              <a:t>采用定时器捕获红外遥控输入数据并解析</a:t>
            </a:r>
            <a:endParaRPr lang="en-US" altLang="zh-CN" sz="1800"/>
          </a:p>
          <a:p>
            <a:pPr marL="0" indent="0" algn="l">
              <a:buClrTx/>
              <a:buSzTx/>
              <a:buNone/>
            </a:pPr>
            <a:r>
              <a:rPr lang="en-US" altLang="zh-CN" sz="1800"/>
              <a:t>3. </a:t>
            </a:r>
            <a:r>
              <a:rPr lang="zh-CN" altLang="en-US" sz="1800">
                <a:sym typeface="+mn-ea"/>
              </a:rPr>
              <a:t>判别同步码头，连发码，</a:t>
            </a:r>
            <a:r>
              <a:rPr lang="en-US" altLang="zh-CN" sz="1800">
                <a:sym typeface="+mn-ea"/>
              </a:rPr>
              <a:t>8</a:t>
            </a:r>
            <a:r>
              <a:rPr lang="zh-CN" altLang="en-US" sz="1800">
                <a:sym typeface="+mn-ea"/>
              </a:rPr>
              <a:t>位地址码，</a:t>
            </a:r>
            <a:r>
              <a:rPr lang="en-US" altLang="zh-CN" sz="1800">
                <a:sym typeface="+mn-ea"/>
              </a:rPr>
              <a:t>8</a:t>
            </a:r>
            <a:r>
              <a:rPr lang="zh-CN" altLang="en-US" sz="1800">
                <a:sym typeface="+mn-ea"/>
              </a:rPr>
              <a:t>位地址反码，</a:t>
            </a:r>
            <a:r>
              <a:rPr lang="en-US" altLang="zh-CN" sz="1800">
                <a:sym typeface="+mn-ea"/>
              </a:rPr>
              <a:t>8</a:t>
            </a:r>
            <a:r>
              <a:rPr lang="zh-CN" altLang="en-US" sz="1800">
                <a:sym typeface="+mn-ea"/>
              </a:rPr>
              <a:t>位按键码，</a:t>
            </a:r>
            <a:r>
              <a:rPr lang="en-US" altLang="zh-CN" sz="1800">
                <a:sym typeface="+mn-ea"/>
              </a:rPr>
              <a:t>8</a:t>
            </a:r>
            <a:r>
              <a:rPr lang="zh-CN" altLang="en-US" sz="1800">
                <a:sym typeface="+mn-ea"/>
              </a:rPr>
              <a:t>位按键反码</a:t>
            </a:r>
            <a:endParaRPr lang="zh-CN" altLang="en-US" sz="1800"/>
          </a:p>
          <a:p>
            <a:pPr marL="0" indent="0" algn="l">
              <a:buClrTx/>
              <a:buSzTx/>
              <a:buNone/>
            </a:pPr>
            <a:r>
              <a:rPr lang="en-US" altLang="zh-CN" sz="1800">
                <a:sym typeface="+mn-ea"/>
              </a:rPr>
              <a:t>4. </a:t>
            </a:r>
            <a:r>
              <a:rPr lang="zh-CN" altLang="en-US" sz="1800">
                <a:sym typeface="+mn-ea"/>
              </a:rPr>
              <a:t>读取按键码，打包成键盘传输数据并传送</a:t>
            </a:r>
            <a:endParaRPr lang="zh-CN" altLang="en-US" sz="180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5608" y="599943"/>
            <a:ext cx="1509708" cy="447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320" b="1" dirty="0">
                <a:solidFill>
                  <a:srgbClr val="00B0F0"/>
                </a:solidFill>
              </a:rPr>
              <a:t>实现过程：</a:t>
            </a:r>
            <a:endParaRPr lang="zh-CN" altLang="en-US" sz="2320" b="1" dirty="0">
              <a:solidFill>
                <a:srgbClr val="00B0F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75837" y="4187724"/>
            <a:ext cx="8640401" cy="2560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4625" indent="-174625" algn="l" defTabSz="348615" rtl="0" eaLnBrk="1" latinLnBrk="0" hangingPunct="1">
              <a:lnSpc>
                <a:spcPct val="130000"/>
              </a:lnSpc>
              <a:spcBef>
                <a:spcPct val="76000"/>
              </a:spcBef>
              <a:buFont typeface="Arial" panose="020B0604020202020204" pitchFamily="34" charset="0"/>
              <a:buChar char="•"/>
              <a:defRPr sz="1675" b="0" i="0" kern="120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61620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5610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9600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3590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8215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32205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06830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80185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ClrTx/>
              <a:buSz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12" y="74084"/>
            <a:ext cx="6864901" cy="576936"/>
          </a:xfrm>
        </p:spPr>
        <p:txBody>
          <a:bodyPr/>
          <a:lstStyle/>
          <a:p>
            <a:r>
              <a:rPr lang="zh-CN" altLang="en-US">
                <a:solidFill>
                  <a:srgbClr val="21A1FA"/>
                </a:solidFill>
              </a:rPr>
              <a:t>红外遥控</a:t>
            </a:r>
            <a:endParaRPr lang="zh-CN" altLang="en-US">
              <a:solidFill>
                <a:srgbClr val="21A1FA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5608" y="599943"/>
            <a:ext cx="1509708" cy="447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320" b="1" dirty="0">
                <a:solidFill>
                  <a:srgbClr val="00B0F0"/>
                </a:solidFill>
              </a:rPr>
              <a:t>流程图</a:t>
            </a:r>
            <a:r>
              <a:rPr lang="zh-CN" altLang="en-US" sz="2320" b="1" dirty="0">
                <a:solidFill>
                  <a:srgbClr val="00B0F0"/>
                </a:solidFill>
              </a:rPr>
              <a:t>：</a:t>
            </a:r>
            <a:endParaRPr lang="zh-CN" altLang="en-US" sz="2320" b="1" dirty="0">
              <a:solidFill>
                <a:srgbClr val="00B0F0"/>
              </a:solidFill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2725420" y="106680"/>
            <a:ext cx="932180" cy="435610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94330" y="202565"/>
            <a:ext cx="593725" cy="24066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l"/>
            <a:r>
              <a:rPr lang="zh-CN" altLang="en-US" sz="1600" dirty="0" smtClean="0">
                <a:solidFill>
                  <a:schemeClr val="tx1"/>
                </a:solidFill>
              </a:rPr>
              <a:t>开始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" name="流程图: 可选过程 10"/>
          <p:cNvSpPr/>
          <p:nvPr/>
        </p:nvSpPr>
        <p:spPr>
          <a:xfrm>
            <a:off x="2399665" y="890905"/>
            <a:ext cx="1583055" cy="511175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73960" y="1007745"/>
            <a:ext cx="1508760" cy="27749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l"/>
            <a:r>
              <a:rPr lang="zh-CN" altLang="en-US" sz="1400" dirty="0" smtClean="0"/>
              <a:t>定时器输入捕获</a:t>
            </a:r>
            <a:endParaRPr lang="zh-CN" altLang="en-US" sz="1400" dirty="0" smtClean="0"/>
          </a:p>
        </p:txBody>
      </p:sp>
      <p:sp>
        <p:nvSpPr>
          <p:cNvPr id="14" name="流程图: 决策 13"/>
          <p:cNvSpPr/>
          <p:nvPr/>
        </p:nvSpPr>
        <p:spPr>
          <a:xfrm>
            <a:off x="2366645" y="1682115"/>
            <a:ext cx="1649730" cy="66865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642235" y="1868170"/>
            <a:ext cx="1464945" cy="29654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l"/>
            <a:r>
              <a:rPr lang="zh-CN" altLang="en-US" sz="1600" dirty="0" smtClean="0"/>
              <a:t>同步码头？</a:t>
            </a:r>
            <a:endParaRPr lang="zh-CN" altLang="en-US" sz="1600" dirty="0" smtClean="0"/>
          </a:p>
        </p:txBody>
      </p:sp>
      <p:sp>
        <p:nvSpPr>
          <p:cNvPr id="16" name="流程图: 可选过程 15"/>
          <p:cNvSpPr/>
          <p:nvPr/>
        </p:nvSpPr>
        <p:spPr>
          <a:xfrm>
            <a:off x="2497455" y="2637790"/>
            <a:ext cx="1374775" cy="537845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545715" y="2698115"/>
            <a:ext cx="1292225" cy="44386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l"/>
            <a:r>
              <a:rPr lang="zh-CN" altLang="en-US" sz="1400" dirty="0" smtClean="0">
                <a:solidFill>
                  <a:schemeClr val="tx1"/>
                </a:solidFill>
              </a:rPr>
              <a:t>读取按键键值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流程图: 决策 17"/>
          <p:cNvSpPr/>
          <p:nvPr/>
        </p:nvSpPr>
        <p:spPr>
          <a:xfrm>
            <a:off x="2374265" y="3489325"/>
            <a:ext cx="1622425" cy="54927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43200" y="3587750"/>
            <a:ext cx="885190" cy="35306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l"/>
            <a:r>
              <a:rPr lang="zh-CN" altLang="en-US" sz="1200" dirty="0" smtClean="0"/>
              <a:t>检验正确？</a:t>
            </a:r>
            <a:endParaRPr lang="zh-CN" altLang="en-US" sz="1200" dirty="0" smtClean="0"/>
          </a:p>
        </p:txBody>
      </p:sp>
      <p:sp>
        <p:nvSpPr>
          <p:cNvPr id="20" name="流程图: 可选过程 19"/>
          <p:cNvSpPr/>
          <p:nvPr/>
        </p:nvSpPr>
        <p:spPr>
          <a:xfrm>
            <a:off x="2310765" y="4351020"/>
            <a:ext cx="1761490" cy="528955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359025" y="4402455"/>
            <a:ext cx="1663065" cy="47815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l"/>
            <a:r>
              <a:rPr lang="zh-CN" altLang="en-US" sz="1400" dirty="0" smtClean="0">
                <a:solidFill>
                  <a:schemeClr val="tx1"/>
                </a:solidFill>
              </a:rPr>
              <a:t>打包键盘数据传送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3" name="流程图: 决策 22"/>
          <p:cNvSpPr/>
          <p:nvPr/>
        </p:nvSpPr>
        <p:spPr>
          <a:xfrm>
            <a:off x="4636135" y="1682115"/>
            <a:ext cx="1649730" cy="66865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942205" y="1868170"/>
            <a:ext cx="1464945" cy="29654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l"/>
            <a:r>
              <a:rPr lang="en-US" altLang="zh-CN" sz="1600" dirty="0" smtClean="0"/>
              <a:t>  </a:t>
            </a:r>
            <a:r>
              <a:rPr lang="zh-CN" altLang="en-US" sz="1600" dirty="0" smtClean="0"/>
              <a:t>连发</a:t>
            </a:r>
            <a:r>
              <a:rPr lang="zh-CN" altLang="en-US" sz="1600" dirty="0" smtClean="0"/>
              <a:t>码？</a:t>
            </a:r>
            <a:endParaRPr lang="zh-CN" altLang="en-US" sz="1600" dirty="0" smtClean="0"/>
          </a:p>
        </p:txBody>
      </p:sp>
      <p:sp>
        <p:nvSpPr>
          <p:cNvPr id="25" name="流程图: 可选过程 24"/>
          <p:cNvSpPr/>
          <p:nvPr/>
        </p:nvSpPr>
        <p:spPr>
          <a:xfrm>
            <a:off x="4580255" y="2790190"/>
            <a:ext cx="1761490" cy="528955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582160" y="2840990"/>
            <a:ext cx="1953260" cy="47815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l"/>
            <a:r>
              <a:rPr lang="zh-CN" altLang="en-US" sz="1400" dirty="0" smtClean="0">
                <a:solidFill>
                  <a:schemeClr val="tx1"/>
                </a:solidFill>
              </a:rPr>
              <a:t>传送上一个键盘键值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5" idx="2"/>
            <a:endCxn id="11" idx="0"/>
          </p:cNvCxnSpPr>
          <p:nvPr/>
        </p:nvCxnSpPr>
        <p:spPr>
          <a:xfrm>
            <a:off x="3191510" y="542290"/>
            <a:ext cx="0" cy="34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2"/>
            <a:endCxn id="14" idx="0"/>
          </p:cNvCxnSpPr>
          <p:nvPr/>
        </p:nvCxnSpPr>
        <p:spPr>
          <a:xfrm>
            <a:off x="3191510" y="1402080"/>
            <a:ext cx="0" cy="280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4" idx="2"/>
            <a:endCxn id="16" idx="0"/>
          </p:cNvCxnSpPr>
          <p:nvPr/>
        </p:nvCxnSpPr>
        <p:spPr>
          <a:xfrm flipH="1">
            <a:off x="3185160" y="2350770"/>
            <a:ext cx="6350" cy="28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7" idx="2"/>
            <a:endCxn id="18" idx="0"/>
          </p:cNvCxnSpPr>
          <p:nvPr/>
        </p:nvCxnSpPr>
        <p:spPr>
          <a:xfrm flipH="1">
            <a:off x="3185795" y="3141980"/>
            <a:ext cx="6350" cy="347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2"/>
            <a:endCxn id="20" idx="0"/>
          </p:cNvCxnSpPr>
          <p:nvPr/>
        </p:nvCxnSpPr>
        <p:spPr>
          <a:xfrm>
            <a:off x="3185795" y="4038600"/>
            <a:ext cx="5715" cy="312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5" idx="3"/>
            <a:endCxn id="23" idx="1"/>
          </p:cNvCxnSpPr>
          <p:nvPr/>
        </p:nvCxnSpPr>
        <p:spPr>
          <a:xfrm>
            <a:off x="4107180" y="2016760"/>
            <a:ext cx="528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3" idx="2"/>
            <a:endCxn id="25" idx="0"/>
          </p:cNvCxnSpPr>
          <p:nvPr/>
        </p:nvCxnSpPr>
        <p:spPr>
          <a:xfrm>
            <a:off x="5461000" y="2350770"/>
            <a:ext cx="0" cy="439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4" idx="3"/>
            <a:endCxn id="13" idx="3"/>
          </p:cNvCxnSpPr>
          <p:nvPr/>
        </p:nvCxnSpPr>
        <p:spPr>
          <a:xfrm flipH="1" flipV="1">
            <a:off x="3982720" y="1146810"/>
            <a:ext cx="2424430" cy="869950"/>
          </a:xfrm>
          <a:prstGeom prst="bentConnector3">
            <a:avLst>
              <a:gd name="adj1" fmla="val -98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8" idx="1"/>
            <a:endCxn id="11" idx="1"/>
          </p:cNvCxnSpPr>
          <p:nvPr/>
        </p:nvCxnSpPr>
        <p:spPr>
          <a:xfrm rot="10800000" flipH="1">
            <a:off x="2374265" y="1146810"/>
            <a:ext cx="25400" cy="2617470"/>
          </a:xfrm>
          <a:prstGeom prst="bentConnector3">
            <a:avLst>
              <a:gd name="adj1" fmla="val -93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386455" y="2362200"/>
            <a:ext cx="339090" cy="209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en-US" altLang="zh-CN" dirty="0" smtClean="0"/>
              <a:t>Y</a:t>
            </a:r>
            <a:endParaRPr lang="en-US" altLang="zh-CN" dirty="0" smtClean="0"/>
          </a:p>
        </p:txBody>
      </p:sp>
      <p:sp>
        <p:nvSpPr>
          <p:cNvPr id="37" name="文本框 36"/>
          <p:cNvSpPr txBox="1"/>
          <p:nvPr/>
        </p:nvSpPr>
        <p:spPr>
          <a:xfrm>
            <a:off x="3289300" y="4038600"/>
            <a:ext cx="339090" cy="209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en-US" altLang="zh-CN" dirty="0" smtClean="0"/>
              <a:t>Y</a:t>
            </a:r>
            <a:endParaRPr lang="en-US" altLang="zh-CN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2217420" y="3489325"/>
            <a:ext cx="339090" cy="209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en-US" altLang="zh-CN" dirty="0" smtClean="0"/>
              <a:t>N</a:t>
            </a:r>
            <a:endParaRPr lang="en-US" altLang="zh-CN" dirty="0" smtClean="0"/>
          </a:p>
        </p:txBody>
      </p:sp>
      <p:sp>
        <p:nvSpPr>
          <p:cNvPr id="39" name="文本框 38"/>
          <p:cNvSpPr txBox="1"/>
          <p:nvPr/>
        </p:nvSpPr>
        <p:spPr>
          <a:xfrm>
            <a:off x="4202430" y="1807210"/>
            <a:ext cx="339090" cy="209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en-US" altLang="zh-CN" dirty="0" smtClean="0"/>
              <a:t>N</a:t>
            </a:r>
            <a:endParaRPr lang="en-US" altLang="zh-CN" dirty="0" smtClean="0"/>
          </a:p>
        </p:txBody>
      </p:sp>
      <p:sp>
        <p:nvSpPr>
          <p:cNvPr id="40" name="文本框 39"/>
          <p:cNvSpPr txBox="1"/>
          <p:nvPr/>
        </p:nvSpPr>
        <p:spPr>
          <a:xfrm>
            <a:off x="5504815" y="2426970"/>
            <a:ext cx="339090" cy="209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en-US" altLang="zh-CN" dirty="0" smtClean="0"/>
              <a:t>Y</a:t>
            </a:r>
            <a:endParaRPr lang="en-US" altLang="zh-CN" dirty="0" smtClean="0"/>
          </a:p>
        </p:txBody>
      </p:sp>
      <p:sp>
        <p:nvSpPr>
          <p:cNvPr id="41" name="文本框 40"/>
          <p:cNvSpPr txBox="1"/>
          <p:nvPr/>
        </p:nvSpPr>
        <p:spPr>
          <a:xfrm>
            <a:off x="6285865" y="1807210"/>
            <a:ext cx="339090" cy="209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p>
            <a:pPr algn="l"/>
            <a:r>
              <a:rPr lang="en-US" altLang="zh-CN" dirty="0" smtClean="0"/>
              <a:t>N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/>
              <a:t>现场测试</a:t>
            </a:r>
            <a:endParaRPr lang="zh-CN" altLang="en-US"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/>
              <a:t>收获</a:t>
            </a:r>
            <a:endParaRPr lang="zh-CN" altLang="en-US"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375837" y="4187724"/>
            <a:ext cx="8640401" cy="2560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4625" indent="-174625" algn="l" defTabSz="348615" rtl="0" eaLnBrk="1" latinLnBrk="0" hangingPunct="1">
              <a:lnSpc>
                <a:spcPct val="130000"/>
              </a:lnSpc>
              <a:spcBef>
                <a:spcPct val="76000"/>
              </a:spcBef>
              <a:buFont typeface="Arial" panose="020B0604020202020204" pitchFamily="34" charset="0"/>
              <a:buChar char="•"/>
              <a:defRPr sz="1675" b="0" i="0" kern="120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61620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5610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9600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3590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8215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32205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06830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80185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ClrTx/>
              <a:buSzTx/>
              <a:buNone/>
            </a:pPr>
            <a:endParaRPr lang="zh-CN" altLang="en-US" sz="1800"/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收获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75920" y="901700"/>
            <a:ext cx="8640445" cy="3956685"/>
          </a:xfrm>
        </p:spPr>
        <p:txBody>
          <a:bodyPr>
            <a:noAutofit/>
          </a:bodyPr>
          <a:p>
            <a:pPr marL="0" indent="0" algn="l">
              <a:buClrTx/>
              <a:buSzTx/>
              <a:buNone/>
            </a:pPr>
            <a:r>
              <a:rPr lang="en-US" altLang="zh-CN" sz="1800"/>
              <a:t>1. USB</a:t>
            </a:r>
            <a:r>
              <a:rPr lang="zh-CN" altLang="en-US" sz="1800"/>
              <a:t>键盘、</a:t>
            </a:r>
            <a:r>
              <a:rPr lang="en-US" altLang="zh-CN" sz="1800"/>
              <a:t>USB</a:t>
            </a:r>
            <a:r>
              <a:rPr lang="zh-CN" altLang="en-US" sz="1800"/>
              <a:t>鼠标的数据传送协议</a:t>
            </a:r>
            <a:endParaRPr lang="zh-CN" altLang="en-US" sz="1800"/>
          </a:p>
          <a:p>
            <a:pPr marL="0" indent="0" algn="l">
              <a:buClrTx/>
              <a:buSzTx/>
              <a:buNone/>
            </a:pPr>
            <a:r>
              <a:rPr lang="en-US" altLang="zh-CN" sz="1800"/>
              <a:t>2. </a:t>
            </a:r>
            <a:r>
              <a:rPr lang="zh-CN" altLang="en-US" sz="1800"/>
              <a:t>红外遥控</a:t>
            </a:r>
            <a:r>
              <a:rPr lang="en-US" altLang="zh-CN" sz="1800"/>
              <a:t>NEC</a:t>
            </a:r>
            <a:r>
              <a:rPr lang="zh-CN" altLang="en-US" sz="1800"/>
              <a:t>协议</a:t>
            </a:r>
            <a:endParaRPr lang="zh-CN" altLang="en-US" sz="1800"/>
          </a:p>
          <a:p>
            <a:pPr marL="0" indent="0" algn="l">
              <a:buClrTx/>
              <a:buSzTx/>
              <a:buNone/>
            </a:pPr>
            <a:r>
              <a:rPr lang="en-US" altLang="zh-CN" sz="1800"/>
              <a:t>3. </a:t>
            </a:r>
            <a:r>
              <a:rPr lang="zh-CN" altLang="en-US" sz="1800"/>
              <a:t>上手</a:t>
            </a:r>
            <a:r>
              <a:rPr lang="en-US" altLang="zh-CN" sz="1800"/>
              <a:t>PORT-205R</a:t>
            </a:r>
            <a:r>
              <a:rPr lang="zh-CN" altLang="en-US" sz="1800"/>
              <a:t>开发板并熟悉其结构与操作</a:t>
            </a:r>
            <a:endParaRPr lang="zh-CN" altLang="en-US" sz="1800"/>
          </a:p>
          <a:p>
            <a:pPr marL="0" indent="0" algn="l">
              <a:buClrTx/>
              <a:buSzTx/>
              <a:buNone/>
            </a:pPr>
            <a:r>
              <a:rPr lang="en-US" altLang="zh-CN" sz="1800"/>
              <a:t>4. </a:t>
            </a:r>
            <a:r>
              <a:rPr lang="zh-CN" altLang="en-US" sz="1800"/>
              <a:t>体会到工作上对于产品在标准化、用户定制、节约运行资源的高标准、高要求</a:t>
            </a:r>
            <a:endParaRPr lang="zh-CN" altLang="en-US" sz="1800"/>
          </a:p>
          <a:p>
            <a:pPr marL="0" indent="0" algn="l">
              <a:buClrTx/>
              <a:buSzTx/>
              <a:buNone/>
            </a:pPr>
            <a:r>
              <a:rPr lang="en-US" altLang="zh-CN" sz="1800"/>
              <a:t>5. </a:t>
            </a:r>
            <a:r>
              <a:rPr lang="zh-CN" altLang="en-US" sz="1800"/>
              <a:t>工作与大学学习生活的区别，更快地适应工作</a:t>
            </a:r>
            <a:endParaRPr lang="zh-CN" altLang="en-US" sz="1800"/>
          </a:p>
          <a:p>
            <a:pPr marL="0" indent="0" algn="l">
              <a:buClrTx/>
              <a:buSzTx/>
              <a:buNone/>
            </a:pPr>
            <a:r>
              <a:rPr lang="en-US" altLang="zh-CN" sz="1800"/>
              <a:t>6. </a:t>
            </a:r>
            <a:r>
              <a:rPr lang="zh-CN" altLang="en-US" sz="1800"/>
              <a:t>对未知的领域保持谦虚的态度和好奇心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/>
              <a:t>谢谢！</a:t>
            </a:r>
            <a:endParaRPr lang="zh-CN" altLang="en-US"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实习总结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2000"/>
              <a:t>江浩东</a:t>
            </a:r>
            <a:endParaRPr lang="zh-CN" altLang="en-US" sz="20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/>
              <a:t>2019.8.9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21A1FA"/>
                </a:solidFill>
              </a:rPr>
              <a:t>目录</a:t>
            </a:r>
            <a:endParaRPr lang="zh-CN" altLang="en-US">
              <a:solidFill>
                <a:srgbClr val="21A1F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7622" y="1291489"/>
            <a:ext cx="8640401" cy="2560764"/>
          </a:xfrm>
        </p:spPr>
        <p:txBody>
          <a:bodyPr>
            <a:normAutofit/>
          </a:bodyPr>
          <a:lstStyle/>
          <a:p>
            <a:r>
              <a:rPr lang="en-US" altLang="zh-CN" sz="2400">
                <a:sym typeface="+mn-ea"/>
              </a:rPr>
              <a:t>USB</a:t>
            </a:r>
            <a:r>
              <a:rPr lang="zh-CN" altLang="en-US" sz="2400">
                <a:sym typeface="+mn-ea"/>
              </a:rPr>
              <a:t>鼠标键盘复合设备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红外遥控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endParaRPr lang="zh-CN" altLang="en-US" sz="9600"/>
          </a:p>
          <a:p>
            <a:pPr marL="0" indent="0">
              <a:buNone/>
            </a:pPr>
            <a:endParaRPr lang="zh-CN" altLang="en-US" sz="9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/>
              <a:t>USB</a:t>
            </a:r>
            <a:r>
              <a:rPr lang="zh-CN" altLang="en-US" sz="4800"/>
              <a:t>鼠标键盘</a:t>
            </a:r>
            <a:endParaRPr lang="zh-CN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12" y="74084"/>
            <a:ext cx="6864901" cy="576936"/>
          </a:xfrm>
        </p:spPr>
        <p:txBody>
          <a:bodyPr/>
          <a:lstStyle/>
          <a:p>
            <a:r>
              <a:rPr lang="en-US" altLang="zh-CN">
                <a:solidFill>
                  <a:srgbClr val="21A1FA"/>
                </a:solidFill>
              </a:rPr>
              <a:t>USB</a:t>
            </a:r>
            <a:r>
              <a:rPr lang="zh-CN" altLang="en-US">
                <a:solidFill>
                  <a:srgbClr val="21A1FA"/>
                </a:solidFill>
              </a:rPr>
              <a:t>鼠标键盘</a:t>
            </a:r>
            <a:endParaRPr lang="zh-CN" altLang="en-US">
              <a:solidFill>
                <a:srgbClr val="21A1F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920" y="1006475"/>
            <a:ext cx="8640445" cy="3956685"/>
          </a:xfrm>
        </p:spPr>
        <p:txBody>
          <a:bodyPr>
            <a:noAutofit/>
          </a:bodyPr>
          <a:lstStyle/>
          <a:p>
            <a:pPr marL="0" indent="0" algn="l">
              <a:buClrTx/>
              <a:buSzTx/>
              <a:buNone/>
            </a:pPr>
            <a:r>
              <a:rPr lang="en-US" altLang="zh-CN" sz="1800"/>
              <a:t>1. </a:t>
            </a:r>
            <a:r>
              <a:rPr lang="zh-CN" altLang="en-US" sz="1800"/>
              <a:t>按键切换设备</a:t>
            </a:r>
            <a:r>
              <a:rPr lang="en-US" altLang="zh-CN" sz="1800"/>
              <a:t>——&gt;</a:t>
            </a:r>
            <a:r>
              <a:rPr lang="zh-CN" altLang="en-US" sz="1800"/>
              <a:t>复合设备</a:t>
            </a:r>
            <a:endParaRPr lang="en-US" altLang="zh-CN" sz="1800"/>
          </a:p>
          <a:p>
            <a:pPr marL="0" indent="0" algn="l">
              <a:buClrTx/>
              <a:buSzTx/>
              <a:buNone/>
            </a:pPr>
            <a:r>
              <a:rPr lang="en-US" altLang="zh-CN" sz="1800"/>
              <a:t>2. while(1)</a:t>
            </a:r>
            <a:r>
              <a:rPr lang="zh-CN" altLang="en-US" sz="1800"/>
              <a:t>轮询</a:t>
            </a:r>
            <a:r>
              <a:rPr lang="en-US" altLang="zh-CN" sz="1800"/>
              <a:t>(16MHz)——&gt;</a:t>
            </a:r>
            <a:r>
              <a:rPr lang="zh-CN" altLang="en-US" sz="1800"/>
              <a:t>定时器轮询</a:t>
            </a:r>
            <a:r>
              <a:rPr lang="en-US" altLang="zh-CN" sz="1800"/>
              <a:t>(32kHz)</a:t>
            </a:r>
            <a:endParaRPr lang="en-US" altLang="zh-CN" sz="1800"/>
          </a:p>
          <a:p>
            <a:pPr marL="0" indent="0" algn="l">
              <a:buClrTx/>
              <a:buSzTx/>
              <a:buNone/>
            </a:pPr>
            <a:r>
              <a:rPr lang="en-US" altLang="zh-CN" sz="1800"/>
              <a:t>3. HAL_Delay——&gt;</a:t>
            </a:r>
            <a:r>
              <a:rPr lang="zh-CN" altLang="en-US" sz="1800"/>
              <a:t>定时器延时</a:t>
            </a:r>
            <a:endParaRPr lang="zh-CN" altLang="en-US" sz="1800"/>
          </a:p>
          <a:p>
            <a:pPr marL="0" indent="0" algn="l">
              <a:buClrTx/>
              <a:buSzTx/>
              <a:buNone/>
            </a:pPr>
            <a:r>
              <a:rPr lang="en-US" altLang="zh-CN" sz="1800">
                <a:sym typeface="+mn-ea"/>
              </a:rPr>
              <a:t>4. </a:t>
            </a:r>
            <a:r>
              <a:rPr lang="zh-CN" altLang="en-US" sz="1800">
                <a:sym typeface="+mn-ea"/>
              </a:rPr>
              <a:t>引入状态机思想重构代码</a:t>
            </a:r>
            <a:endParaRPr lang="zh-CN" altLang="en-US" sz="1800">
              <a:sym typeface="+mn-ea"/>
            </a:endParaRPr>
          </a:p>
          <a:p>
            <a:pPr marL="0" indent="0" algn="l">
              <a:buClrTx/>
              <a:buSzTx/>
              <a:buNone/>
            </a:pPr>
            <a:r>
              <a:rPr lang="en-US" altLang="zh-CN" sz="1800">
                <a:sym typeface="+mn-ea"/>
              </a:rPr>
              <a:t>5. </a:t>
            </a:r>
            <a:r>
              <a:rPr lang="zh-CN" altLang="en-US" sz="1800">
                <a:sym typeface="+mn-ea"/>
              </a:rPr>
              <a:t>构造键值表，便于用户定制</a:t>
            </a:r>
            <a:endParaRPr lang="zh-CN" altLang="en-US" sz="180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5608" y="599943"/>
            <a:ext cx="1509708" cy="447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320" b="1" dirty="0">
                <a:solidFill>
                  <a:srgbClr val="00B0F0"/>
                </a:solidFill>
              </a:rPr>
              <a:t>优化结果：</a:t>
            </a:r>
            <a:endParaRPr lang="zh-CN" altLang="en-US" sz="2320" b="1" dirty="0">
              <a:solidFill>
                <a:srgbClr val="00B0F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75837" y="4187724"/>
            <a:ext cx="8640401" cy="2560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4625" indent="-174625" algn="l" defTabSz="348615" rtl="0" eaLnBrk="1" latinLnBrk="0" hangingPunct="1">
              <a:lnSpc>
                <a:spcPct val="130000"/>
              </a:lnSpc>
              <a:spcBef>
                <a:spcPct val="76000"/>
              </a:spcBef>
              <a:buFont typeface="Arial" panose="020B0604020202020204" pitchFamily="34" charset="0"/>
              <a:buChar char="•"/>
              <a:defRPr sz="1675" b="0" i="0" kern="120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61620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5610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9600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3590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8215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32205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06830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80185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ClrTx/>
              <a:buSz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12" y="74084"/>
            <a:ext cx="6864901" cy="576936"/>
          </a:xfrm>
        </p:spPr>
        <p:txBody>
          <a:bodyPr/>
          <a:lstStyle/>
          <a:p>
            <a:r>
              <a:rPr lang="en-US" altLang="zh-CN">
                <a:solidFill>
                  <a:srgbClr val="21A1FA"/>
                </a:solidFill>
              </a:rPr>
              <a:t>USB</a:t>
            </a:r>
            <a:r>
              <a:rPr lang="zh-CN" altLang="en-US">
                <a:solidFill>
                  <a:srgbClr val="21A1FA"/>
                </a:solidFill>
              </a:rPr>
              <a:t>鼠标键盘</a:t>
            </a:r>
            <a:endParaRPr lang="zh-CN" altLang="en-US">
              <a:solidFill>
                <a:srgbClr val="21A1FA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5920" y="600075"/>
            <a:ext cx="3180080" cy="447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320" b="1" dirty="0">
                <a:solidFill>
                  <a:srgbClr val="00B0F0"/>
                </a:solidFill>
              </a:rPr>
              <a:t>状态转换图</a:t>
            </a:r>
            <a:r>
              <a:rPr lang="zh-CN" altLang="en-US" sz="2320" b="1" dirty="0">
                <a:solidFill>
                  <a:srgbClr val="00B0F0"/>
                </a:solidFill>
              </a:rPr>
              <a:t>：</a:t>
            </a:r>
            <a:endParaRPr lang="zh-CN" altLang="en-US" sz="2320" b="1" dirty="0">
              <a:solidFill>
                <a:srgbClr val="00B0F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75837" y="4187724"/>
            <a:ext cx="8640401" cy="2560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4625" indent="-174625" algn="l" defTabSz="348615" rtl="0" eaLnBrk="1" latinLnBrk="0" hangingPunct="1">
              <a:lnSpc>
                <a:spcPct val="130000"/>
              </a:lnSpc>
              <a:spcBef>
                <a:spcPct val="76000"/>
              </a:spcBef>
              <a:buFont typeface="Arial" panose="020B0604020202020204" pitchFamily="34" charset="0"/>
              <a:buChar char="•"/>
              <a:defRPr sz="1675" b="0" i="0" kern="120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61620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5610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9600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3590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8215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32205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06830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80185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ClrTx/>
              <a:buSzTx/>
              <a:buNone/>
            </a:pPr>
            <a:endParaRPr lang="zh-CN" altLang="en-US" sz="1800"/>
          </a:p>
        </p:txBody>
      </p:sp>
      <p:pic>
        <p:nvPicPr>
          <p:cNvPr id="5" name="图片 4" descr="状态转换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0620" y="1329055"/>
            <a:ext cx="4551045" cy="341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/>
              <a:t>现场测试</a:t>
            </a:r>
            <a:endParaRPr lang="zh-CN" altLang="en-US"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12" y="74084"/>
            <a:ext cx="6864901" cy="576936"/>
          </a:xfrm>
        </p:spPr>
        <p:txBody>
          <a:bodyPr/>
          <a:lstStyle/>
          <a:p>
            <a:r>
              <a:rPr lang="en-US" altLang="zh-CN">
                <a:solidFill>
                  <a:srgbClr val="21A1FA"/>
                </a:solidFill>
              </a:rPr>
              <a:t>USB</a:t>
            </a:r>
            <a:r>
              <a:rPr lang="zh-CN" altLang="en-US">
                <a:solidFill>
                  <a:srgbClr val="21A1FA"/>
                </a:solidFill>
              </a:rPr>
              <a:t>鼠标键盘</a:t>
            </a:r>
            <a:endParaRPr lang="zh-CN" altLang="en-US">
              <a:solidFill>
                <a:srgbClr val="21A1F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920" y="1006475"/>
            <a:ext cx="8640445" cy="3956685"/>
          </a:xfrm>
        </p:spPr>
        <p:txBody>
          <a:bodyPr>
            <a:noAutofit/>
          </a:bodyPr>
          <a:lstStyle/>
          <a:p>
            <a:pPr marL="0" indent="0" algn="l">
              <a:buClrTx/>
              <a:buSzTx/>
              <a:buNone/>
            </a:pPr>
            <a:r>
              <a:rPr lang="en-US" altLang="zh-CN" sz="1800">
                <a:sym typeface="+mn-ea"/>
              </a:rPr>
              <a:t>1. </a:t>
            </a:r>
            <a:r>
              <a:rPr lang="zh-CN" altLang="en-US" sz="1800">
                <a:sym typeface="+mn-ea"/>
              </a:rPr>
              <a:t>定时器轮询</a:t>
            </a:r>
            <a:r>
              <a:rPr lang="en-US" altLang="zh-CN" sz="1800">
                <a:sym typeface="+mn-ea"/>
              </a:rPr>
              <a:t>(16kHz)——&gt;</a:t>
            </a:r>
            <a:r>
              <a:rPr lang="zh-CN" altLang="en-US" sz="1800">
                <a:sym typeface="+mn-ea"/>
              </a:rPr>
              <a:t>按键触发中断</a:t>
            </a:r>
            <a:endParaRPr lang="zh-CN" altLang="en-US" sz="1800">
              <a:sym typeface="+mn-ea"/>
            </a:endParaRPr>
          </a:p>
          <a:p>
            <a:pPr marL="0" indent="0" algn="l">
              <a:buClrTx/>
              <a:buSzTx/>
              <a:buNone/>
            </a:pPr>
            <a:r>
              <a:rPr lang="en-US" altLang="zh-CN" sz="1800">
                <a:sym typeface="+mn-ea"/>
              </a:rPr>
              <a:t>2. </a:t>
            </a:r>
            <a:r>
              <a:rPr lang="zh-CN" altLang="en-US" sz="1800">
                <a:sym typeface="+mn-ea"/>
              </a:rPr>
              <a:t>减少定时器的使用，节约资源</a:t>
            </a:r>
            <a:endParaRPr lang="zh-CN" altLang="en-US" sz="1800">
              <a:sym typeface="+mn-ea"/>
            </a:endParaRPr>
          </a:p>
          <a:p>
            <a:pPr marL="0" indent="0" algn="l">
              <a:buClrTx/>
              <a:buSzTx/>
              <a:buNone/>
            </a:pPr>
            <a:r>
              <a:rPr lang="en-US" altLang="zh-CN" sz="1800">
                <a:sym typeface="+mn-ea"/>
              </a:rPr>
              <a:t>3. </a:t>
            </a:r>
            <a:r>
              <a:rPr lang="zh-CN" altLang="en-US" sz="1800">
                <a:sym typeface="+mn-ea"/>
              </a:rPr>
              <a:t>按键防抖的处理</a:t>
            </a:r>
            <a:endParaRPr lang="zh-CN" altLang="en-US" sz="180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5608" y="599943"/>
            <a:ext cx="1509708" cy="447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320" b="1" dirty="0">
                <a:solidFill>
                  <a:srgbClr val="00B0F0"/>
                </a:solidFill>
              </a:rPr>
              <a:t>优化方向</a:t>
            </a:r>
            <a:r>
              <a:rPr lang="zh-CN" altLang="en-US" sz="2320" b="1" dirty="0">
                <a:solidFill>
                  <a:srgbClr val="00B0F0"/>
                </a:solidFill>
              </a:rPr>
              <a:t>：</a:t>
            </a:r>
            <a:endParaRPr lang="zh-CN" altLang="en-US" sz="2320" b="1" dirty="0">
              <a:solidFill>
                <a:srgbClr val="00B0F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75837" y="4187724"/>
            <a:ext cx="8640401" cy="2560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4625" indent="-174625" algn="l" defTabSz="348615" rtl="0" eaLnBrk="1" latinLnBrk="0" hangingPunct="1">
              <a:lnSpc>
                <a:spcPct val="130000"/>
              </a:lnSpc>
              <a:spcBef>
                <a:spcPct val="76000"/>
              </a:spcBef>
              <a:buFont typeface="Arial" panose="020B0604020202020204" pitchFamily="34" charset="0"/>
              <a:buChar char="•"/>
              <a:defRPr sz="1675" b="0" i="0" kern="120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61620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5610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9600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3590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8215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32205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06830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80185" indent="-86995" algn="l" defTabSz="348615" rtl="0" eaLnBrk="1" latinLnBrk="0" hangingPunct="1">
              <a:lnSpc>
                <a:spcPct val="90000"/>
              </a:lnSpc>
              <a:spcBef>
                <a:spcPct val="38000"/>
              </a:spcBef>
              <a:buFont typeface="Arial" panose="020B0604020202020204" pitchFamily="34" charset="0"/>
              <a:buChar char="•"/>
              <a:defRPr sz="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ClrTx/>
              <a:buSzTx/>
              <a:buNone/>
            </a:pPr>
            <a:endParaRPr lang="zh-CN" altLang="en-US" sz="1800"/>
          </a:p>
        </p:txBody>
      </p:sp>
      <p:pic>
        <p:nvPicPr>
          <p:cNvPr id="5" name="图片 4" descr="Untitled 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415" y="3070860"/>
            <a:ext cx="7831455" cy="1389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/>
              <a:t>红外遥控</a:t>
            </a:r>
            <a:endParaRPr lang="zh-CN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WPS 演示</Application>
  <PresentationFormat>自定义</PresentationFormat>
  <Paragraphs>98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等线</vt:lpstr>
      <vt:lpstr>1_Office Theme</vt:lpstr>
      <vt:lpstr>PowerPoint 演示文稿</vt:lpstr>
      <vt:lpstr>USB HID输入设备</vt:lpstr>
      <vt:lpstr>目录</vt:lpstr>
      <vt:lpstr>任务要求</vt:lpstr>
      <vt:lpstr>任务要求</vt:lpstr>
      <vt:lpstr>USB鼠标键盘</vt:lpstr>
      <vt:lpstr>现场测试</vt:lpstr>
      <vt:lpstr>USB鼠标键盘</vt:lpstr>
      <vt:lpstr>USB鼠标键盘</vt:lpstr>
      <vt:lpstr>红外遥控</vt:lpstr>
      <vt:lpstr>USB鼠标键盘</vt:lpstr>
      <vt:lpstr>现场测试</vt:lpstr>
      <vt:lpstr>现场测试</vt:lpstr>
      <vt:lpstr>红外遥控</vt:lpstr>
      <vt:lpstr>谢谢！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user</cp:lastModifiedBy>
  <cp:revision>9</cp:revision>
  <dcterms:created xsi:type="dcterms:W3CDTF">2019-06-20T02:33:00Z</dcterms:created>
  <dcterms:modified xsi:type="dcterms:W3CDTF">2019-08-09T03:44:33Z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2052-10.8.2.6948</vt:lpwstr>
  </property>
</Properties>
</file>