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86" r:id="rId6"/>
    <p:sldId id="260" r:id="rId7"/>
    <p:sldId id="287" r:id="rId8"/>
    <p:sldId id="278" r:id="rId9"/>
    <p:sldId id="283" r:id="rId10"/>
    <p:sldId id="282" r:id="rId11"/>
    <p:sldId id="288" r:id="rId12"/>
    <p:sldId id="289" r:id="rId13"/>
    <p:sldId id="291" r:id="rId14"/>
    <p:sldId id="290" r:id="rId15"/>
    <p:sldId id="292" r:id="rId16"/>
    <p:sldId id="293" r:id="rId17"/>
    <p:sldId id="294" r:id="rId18"/>
    <p:sldId id="295" r:id="rId19"/>
    <p:sldId id="296" r:id="rId20"/>
  </p:sldIdLst>
  <p:sldSz cx="9144000" cy="5144135" type="screen16x9"/>
  <p:notesSz cx="6858000" cy="9144000"/>
  <p:defaultTextStyle>
    <a:defPPr>
      <a:defRPr lang="zh-CN"/>
    </a:defPPr>
    <a:lvl1pPr marL="0" algn="l" defTabSz="2159635" rtl="0" eaLnBrk="1" latinLnBrk="0" hangingPunct="1">
      <a:defRPr sz="4250" kern="1200">
        <a:solidFill>
          <a:schemeClr val="tx1"/>
        </a:solidFill>
        <a:latin typeface="+mn-lt"/>
        <a:ea typeface="+mn-ea"/>
        <a:cs typeface="+mn-cs"/>
      </a:defRPr>
    </a:lvl1pPr>
    <a:lvl2pPr marL="1080135" algn="l" defTabSz="2159635" rtl="0" eaLnBrk="1" latinLnBrk="0" hangingPunct="1">
      <a:defRPr sz="4250" kern="1200">
        <a:solidFill>
          <a:schemeClr val="tx1"/>
        </a:solidFill>
        <a:latin typeface="+mn-lt"/>
        <a:ea typeface="+mn-ea"/>
        <a:cs typeface="+mn-cs"/>
      </a:defRPr>
    </a:lvl2pPr>
    <a:lvl3pPr marL="2159635" algn="l" defTabSz="2159635" rtl="0" eaLnBrk="1" latinLnBrk="0" hangingPunct="1">
      <a:defRPr sz="4250" kern="1200">
        <a:solidFill>
          <a:schemeClr val="tx1"/>
        </a:solidFill>
        <a:latin typeface="+mn-lt"/>
        <a:ea typeface="+mn-ea"/>
        <a:cs typeface="+mn-cs"/>
      </a:defRPr>
    </a:lvl3pPr>
    <a:lvl4pPr marL="3239770" algn="l" defTabSz="2159635" rtl="0" eaLnBrk="1" latinLnBrk="0" hangingPunct="1">
      <a:defRPr sz="4250" kern="1200">
        <a:solidFill>
          <a:schemeClr val="tx1"/>
        </a:solidFill>
        <a:latin typeface="+mn-lt"/>
        <a:ea typeface="+mn-ea"/>
        <a:cs typeface="+mn-cs"/>
      </a:defRPr>
    </a:lvl4pPr>
    <a:lvl5pPr marL="4319905" algn="l" defTabSz="2159635" rtl="0" eaLnBrk="1" latinLnBrk="0" hangingPunct="1">
      <a:defRPr sz="4250" kern="1200">
        <a:solidFill>
          <a:schemeClr val="tx1"/>
        </a:solidFill>
        <a:latin typeface="+mn-lt"/>
        <a:ea typeface="+mn-ea"/>
        <a:cs typeface="+mn-cs"/>
      </a:defRPr>
    </a:lvl5pPr>
    <a:lvl6pPr marL="5399405" algn="l" defTabSz="2159635" rtl="0" eaLnBrk="1" latinLnBrk="0" hangingPunct="1">
      <a:defRPr sz="4250" kern="1200">
        <a:solidFill>
          <a:schemeClr val="tx1"/>
        </a:solidFill>
        <a:latin typeface="+mn-lt"/>
        <a:ea typeface="+mn-ea"/>
        <a:cs typeface="+mn-cs"/>
      </a:defRPr>
    </a:lvl6pPr>
    <a:lvl7pPr marL="6479540" algn="l" defTabSz="2159635" rtl="0" eaLnBrk="1" latinLnBrk="0" hangingPunct="1">
      <a:defRPr sz="4250" kern="1200">
        <a:solidFill>
          <a:schemeClr val="tx1"/>
        </a:solidFill>
        <a:latin typeface="+mn-lt"/>
        <a:ea typeface="+mn-ea"/>
        <a:cs typeface="+mn-cs"/>
      </a:defRPr>
    </a:lvl7pPr>
    <a:lvl8pPr marL="7559040" algn="l" defTabSz="2159635" rtl="0" eaLnBrk="1" latinLnBrk="0" hangingPunct="1">
      <a:defRPr sz="4250" kern="1200">
        <a:solidFill>
          <a:schemeClr val="tx1"/>
        </a:solidFill>
        <a:latin typeface="+mn-lt"/>
        <a:ea typeface="+mn-ea"/>
        <a:cs typeface="+mn-cs"/>
      </a:defRPr>
    </a:lvl8pPr>
    <a:lvl9pPr marL="8639175" algn="l" defTabSz="2159635" rtl="0" eaLnBrk="1" latinLnBrk="0" hangingPunct="1">
      <a:defRPr sz="42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126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及封底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16809" cy="5144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424" cy="514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35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53" y="841920"/>
            <a:ext cx="6858318" cy="1371143"/>
          </a:xfrm>
        </p:spPr>
        <p:txBody>
          <a:bodyPr anchor="b"/>
          <a:lstStyle>
            <a:lvl1pPr algn="l">
              <a:defRPr sz="3355" b="1" i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这里是课程标题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53" y="2536610"/>
            <a:ext cx="6858318" cy="465908"/>
          </a:xfrm>
        </p:spPr>
        <p:txBody>
          <a:bodyPr anchor="ctr">
            <a:normAutofit/>
          </a:bodyPr>
          <a:lstStyle>
            <a:lvl1pPr marL="0" indent="0" algn="l">
              <a:buNone/>
              <a:defRPr sz="1675" b="0" i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174625" indent="0" algn="ctr">
              <a:buNone/>
              <a:defRPr sz="760"/>
            </a:lvl2pPr>
            <a:lvl3pPr marL="348615" indent="0" algn="ctr">
              <a:buNone/>
              <a:defRPr sz="685"/>
            </a:lvl3pPr>
            <a:lvl4pPr marL="522605" indent="0" algn="ctr">
              <a:buNone/>
              <a:defRPr sz="610"/>
            </a:lvl4pPr>
            <a:lvl5pPr marL="696595" indent="0" algn="ctr">
              <a:buNone/>
              <a:defRPr sz="610"/>
            </a:lvl5pPr>
            <a:lvl6pPr marL="870585" indent="0" algn="ctr">
              <a:buNone/>
              <a:defRPr sz="610"/>
            </a:lvl6pPr>
            <a:lvl7pPr marL="1045210" indent="0" algn="ctr">
              <a:buNone/>
              <a:defRPr sz="610"/>
            </a:lvl7pPr>
            <a:lvl8pPr marL="1219200" indent="0" algn="ctr">
              <a:buNone/>
              <a:defRPr sz="610"/>
            </a:lvl8pPr>
            <a:lvl9pPr marL="1393825" indent="0" algn="ctr">
              <a:buNone/>
              <a:defRPr sz="610"/>
            </a:lvl9pPr>
          </a:lstStyle>
          <a:p>
            <a:r>
              <a:rPr lang="zh-CN" altLang="en-US" dirty="0"/>
              <a:t>讲师姓名</a:t>
            </a:r>
            <a:endParaRPr lang="en-US" altLang="zh-CN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53" y="3041164"/>
            <a:ext cx="6858318" cy="531112"/>
          </a:xfrm>
        </p:spPr>
        <p:txBody>
          <a:bodyPr/>
          <a:lstStyle>
            <a:lvl1pPr marL="0" indent="0">
              <a:buNone/>
              <a:defRPr sz="1675" b="0" i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174625" indent="0">
              <a:buNone/>
              <a:defRPr/>
            </a:lvl2pPr>
            <a:lvl3pPr marL="348615" indent="0">
              <a:buNone/>
              <a:defRPr/>
            </a:lvl3pPr>
            <a:lvl4pPr marL="522605" indent="0">
              <a:buNone/>
              <a:defRPr/>
            </a:lvl4pPr>
            <a:lvl5pPr marL="696595" indent="0">
              <a:buNone/>
              <a:defRPr/>
            </a:lvl5pPr>
          </a:lstStyle>
          <a:p>
            <a:pPr lvl="0"/>
            <a:r>
              <a:rPr lang="en-US" altLang="zh-CN" dirty="0"/>
              <a:t>2018.07.02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176" y="-1204850"/>
            <a:ext cx="1738248" cy="3225829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424" cy="514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35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012" y="90594"/>
            <a:ext cx="6864901" cy="576936"/>
          </a:xfrm>
          <a:noFill/>
        </p:spPr>
        <p:txBody>
          <a:bodyPr>
            <a:normAutofit/>
          </a:bodyPr>
          <a:lstStyle>
            <a:lvl1pPr>
              <a:defRPr sz="2745" b="1" i="0" spc="350" baseline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12" y="867108"/>
            <a:ext cx="8640401" cy="3766426"/>
          </a:xfrm>
        </p:spPr>
        <p:txBody>
          <a:bodyPr>
            <a:normAutofit/>
          </a:bodyPr>
          <a:lstStyle>
            <a:lvl1pPr marL="174625" indent="-174625">
              <a:lnSpc>
                <a:spcPct val="130000"/>
              </a:lnSpc>
              <a:buFont typeface="Arial" panose="020B0604020202020204" pitchFamily="34" charset="0"/>
              <a:buChar char="•"/>
              <a:defRPr sz="1675" b="0" i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335"/>
            </a:lvl2pPr>
            <a:lvl3pPr>
              <a:defRPr sz="1335"/>
            </a:lvl3pPr>
            <a:lvl4pPr>
              <a:defRPr sz="1335"/>
            </a:lvl4pPr>
            <a:lvl5pPr>
              <a:defRPr sz="1335"/>
            </a:lvl5pPr>
          </a:lstStyle>
          <a:p>
            <a:pPr lvl="0"/>
            <a:r>
              <a:rPr lang="zh-CN" altLang="en-US" dirty="0" smtClean="0"/>
              <a:t>目录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目录</a:t>
            </a:r>
            <a:r>
              <a:rPr lang="en-US" altLang="zh-CN" dirty="0" smtClean="0"/>
              <a:t>2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目录</a:t>
            </a:r>
            <a:r>
              <a:rPr lang="en-US" altLang="zh-CN" dirty="0" smtClean="0"/>
              <a:t>3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176" y="-1204850"/>
            <a:ext cx="1738248" cy="3225829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强调或过渡页面-白底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424" cy="514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35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916" y="1282529"/>
            <a:ext cx="7887066" cy="2139927"/>
          </a:xfrm>
        </p:spPr>
        <p:txBody>
          <a:bodyPr anchor="ctr">
            <a:normAutofit/>
          </a:bodyPr>
          <a:lstStyle>
            <a:lvl1pPr algn="ctr">
              <a:defRPr sz="2290" b="1" i="0" spc="3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强调或过渡页面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176" y="-1204850"/>
            <a:ext cx="1738248" cy="3225829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与正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424" cy="514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35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012" y="90594"/>
            <a:ext cx="6864901" cy="576936"/>
          </a:xfrm>
          <a:noFill/>
        </p:spPr>
        <p:txBody>
          <a:bodyPr>
            <a:normAutofit/>
          </a:bodyPr>
          <a:lstStyle>
            <a:lvl1pPr>
              <a:defRPr sz="2745" b="1" i="0" spc="350" baseline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这里是页面标题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12" y="867108"/>
            <a:ext cx="8640401" cy="3766426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675" b="0" i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335"/>
            </a:lvl2pPr>
            <a:lvl3pPr>
              <a:defRPr sz="1335"/>
            </a:lvl3pPr>
            <a:lvl4pPr>
              <a:defRPr sz="1335"/>
            </a:lvl4pPr>
            <a:lvl5pPr>
              <a:defRPr sz="1335"/>
            </a:lvl5pPr>
          </a:lstStyle>
          <a:p>
            <a:pPr lvl="0"/>
            <a:r>
              <a:rPr lang="zh-CN" altLang="en-US" dirty="0"/>
              <a:t>这里是正文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176" y="-1204850"/>
            <a:ext cx="1738248" cy="3225829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424" cy="514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35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176" y="-1204850"/>
            <a:ext cx="1738248" cy="3225829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79" y="273893"/>
            <a:ext cx="7887066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79" y="1369459"/>
            <a:ext cx="7887066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79" y="4768098"/>
            <a:ext cx="2057495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7E39-14E0-1A4C-82EA-D8E3C382CD2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9090" y="4768098"/>
            <a:ext cx="3086243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8250" y="4768098"/>
            <a:ext cx="2057495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DA36F-1D8F-E24E-ADED-9DB059507C4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l" defTabSz="348615" rtl="0" eaLnBrk="1" latinLnBrk="0" hangingPunct="1">
        <a:lnSpc>
          <a:spcPct val="90000"/>
        </a:lnSpc>
        <a:spcBef>
          <a:spcPct val="0"/>
        </a:spcBef>
        <a:buNone/>
        <a:defRPr sz="16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995" indent="-86995" algn="l" defTabSz="348615" rtl="0" eaLnBrk="1" latinLnBrk="0" hangingPunct="1">
        <a:lnSpc>
          <a:spcPct val="90000"/>
        </a:lnSpc>
        <a:spcBef>
          <a:spcPct val="76000"/>
        </a:spcBef>
        <a:buFont typeface="Arial" panose="020B0604020202020204" pitchFamily="34" charset="0"/>
        <a:buChar char="•"/>
        <a:defRPr sz="1065" kern="1200">
          <a:solidFill>
            <a:schemeClr val="tx1"/>
          </a:solidFill>
          <a:latin typeface="+mn-lt"/>
          <a:ea typeface="+mn-ea"/>
          <a:cs typeface="+mn-cs"/>
        </a:defRPr>
      </a:lvl1pPr>
      <a:lvl2pPr marL="261620" indent="-86995" algn="l" defTabSz="348615" rtl="0" eaLnBrk="1" latinLnBrk="0" hangingPunct="1">
        <a:lnSpc>
          <a:spcPct val="90000"/>
        </a:lnSpc>
        <a:spcBef>
          <a:spcPct val="38000"/>
        </a:spcBef>
        <a:buFont typeface="Arial" panose="020B0604020202020204" pitchFamily="34" charset="0"/>
        <a:buChar char="•"/>
        <a:defRPr sz="915" kern="1200">
          <a:solidFill>
            <a:schemeClr val="tx1"/>
          </a:solidFill>
          <a:latin typeface="+mn-lt"/>
          <a:ea typeface="+mn-ea"/>
          <a:cs typeface="+mn-cs"/>
        </a:defRPr>
      </a:lvl2pPr>
      <a:lvl3pPr marL="435610" indent="-86995" algn="l" defTabSz="348615" rtl="0" eaLnBrk="1" latinLnBrk="0" hangingPunct="1">
        <a:lnSpc>
          <a:spcPct val="90000"/>
        </a:lnSpc>
        <a:spcBef>
          <a:spcPct val="3800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609600" indent="-86995" algn="l" defTabSz="348615" rtl="0" eaLnBrk="1" latinLnBrk="0" hangingPunct="1">
        <a:lnSpc>
          <a:spcPct val="90000"/>
        </a:lnSpc>
        <a:spcBef>
          <a:spcPct val="38000"/>
        </a:spcBef>
        <a:buFont typeface="Arial" panose="020B0604020202020204" pitchFamily="34" charset="0"/>
        <a:buChar char="•"/>
        <a:defRPr sz="685" kern="1200">
          <a:solidFill>
            <a:schemeClr val="tx1"/>
          </a:solidFill>
          <a:latin typeface="+mn-lt"/>
          <a:ea typeface="+mn-ea"/>
          <a:cs typeface="+mn-cs"/>
        </a:defRPr>
      </a:lvl4pPr>
      <a:lvl5pPr marL="783590" indent="-86995" algn="l" defTabSz="348615" rtl="0" eaLnBrk="1" latinLnBrk="0" hangingPunct="1">
        <a:lnSpc>
          <a:spcPct val="90000"/>
        </a:lnSpc>
        <a:spcBef>
          <a:spcPct val="38000"/>
        </a:spcBef>
        <a:buFont typeface="Arial" panose="020B0604020202020204" pitchFamily="34" charset="0"/>
        <a:buChar char="•"/>
        <a:defRPr sz="685" kern="1200">
          <a:solidFill>
            <a:schemeClr val="tx1"/>
          </a:solidFill>
          <a:latin typeface="+mn-lt"/>
          <a:ea typeface="+mn-ea"/>
          <a:cs typeface="+mn-cs"/>
        </a:defRPr>
      </a:lvl5pPr>
      <a:lvl6pPr marL="958215" indent="-86995" algn="l" defTabSz="348615" rtl="0" eaLnBrk="1" latinLnBrk="0" hangingPunct="1">
        <a:lnSpc>
          <a:spcPct val="90000"/>
        </a:lnSpc>
        <a:spcBef>
          <a:spcPct val="38000"/>
        </a:spcBef>
        <a:buFont typeface="Arial" panose="020B0604020202020204" pitchFamily="34" charset="0"/>
        <a:buChar char="•"/>
        <a:defRPr sz="685" kern="1200">
          <a:solidFill>
            <a:schemeClr val="tx1"/>
          </a:solidFill>
          <a:latin typeface="+mn-lt"/>
          <a:ea typeface="+mn-ea"/>
          <a:cs typeface="+mn-cs"/>
        </a:defRPr>
      </a:lvl6pPr>
      <a:lvl7pPr marL="1132205" indent="-86995" algn="l" defTabSz="348615" rtl="0" eaLnBrk="1" latinLnBrk="0" hangingPunct="1">
        <a:lnSpc>
          <a:spcPct val="90000"/>
        </a:lnSpc>
        <a:spcBef>
          <a:spcPct val="38000"/>
        </a:spcBef>
        <a:buFont typeface="Arial" panose="020B0604020202020204" pitchFamily="34" charset="0"/>
        <a:buChar char="•"/>
        <a:defRPr sz="685" kern="1200">
          <a:solidFill>
            <a:schemeClr val="tx1"/>
          </a:solidFill>
          <a:latin typeface="+mn-lt"/>
          <a:ea typeface="+mn-ea"/>
          <a:cs typeface="+mn-cs"/>
        </a:defRPr>
      </a:lvl7pPr>
      <a:lvl8pPr marL="1306830" indent="-86995" algn="l" defTabSz="348615" rtl="0" eaLnBrk="1" latinLnBrk="0" hangingPunct="1">
        <a:lnSpc>
          <a:spcPct val="90000"/>
        </a:lnSpc>
        <a:spcBef>
          <a:spcPct val="38000"/>
        </a:spcBef>
        <a:buFont typeface="Arial" panose="020B0604020202020204" pitchFamily="34" charset="0"/>
        <a:buChar char="•"/>
        <a:defRPr sz="685" kern="1200">
          <a:solidFill>
            <a:schemeClr val="tx1"/>
          </a:solidFill>
          <a:latin typeface="+mn-lt"/>
          <a:ea typeface="+mn-ea"/>
          <a:cs typeface="+mn-cs"/>
        </a:defRPr>
      </a:lvl8pPr>
      <a:lvl9pPr marL="1480185" indent="-86995" algn="l" defTabSz="348615" rtl="0" eaLnBrk="1" latinLnBrk="0" hangingPunct="1">
        <a:lnSpc>
          <a:spcPct val="90000"/>
        </a:lnSpc>
        <a:spcBef>
          <a:spcPct val="38000"/>
        </a:spcBef>
        <a:buFont typeface="Arial" panose="020B0604020202020204" pitchFamily="34" charset="0"/>
        <a:buChar char="•"/>
        <a:defRPr sz="6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8615" rtl="0" eaLnBrk="1" latinLnBrk="0" hangingPunct="1">
        <a:defRPr sz="685" kern="1200">
          <a:solidFill>
            <a:schemeClr val="tx1"/>
          </a:solidFill>
          <a:latin typeface="+mn-lt"/>
          <a:ea typeface="+mn-ea"/>
          <a:cs typeface="+mn-cs"/>
        </a:defRPr>
      </a:lvl1pPr>
      <a:lvl2pPr marL="174625" algn="l" defTabSz="348615" rtl="0" eaLnBrk="1" latinLnBrk="0" hangingPunct="1">
        <a:defRPr sz="685" kern="1200">
          <a:solidFill>
            <a:schemeClr val="tx1"/>
          </a:solidFill>
          <a:latin typeface="+mn-lt"/>
          <a:ea typeface="+mn-ea"/>
          <a:cs typeface="+mn-cs"/>
        </a:defRPr>
      </a:lvl2pPr>
      <a:lvl3pPr marL="348615" algn="l" defTabSz="348615" rtl="0" eaLnBrk="1" latinLnBrk="0" hangingPunct="1">
        <a:defRPr sz="685" kern="1200">
          <a:solidFill>
            <a:schemeClr val="tx1"/>
          </a:solidFill>
          <a:latin typeface="+mn-lt"/>
          <a:ea typeface="+mn-ea"/>
          <a:cs typeface="+mn-cs"/>
        </a:defRPr>
      </a:lvl3pPr>
      <a:lvl4pPr marL="522605" algn="l" defTabSz="348615" rtl="0" eaLnBrk="1" latinLnBrk="0" hangingPunct="1">
        <a:defRPr sz="685" kern="1200">
          <a:solidFill>
            <a:schemeClr val="tx1"/>
          </a:solidFill>
          <a:latin typeface="+mn-lt"/>
          <a:ea typeface="+mn-ea"/>
          <a:cs typeface="+mn-cs"/>
        </a:defRPr>
      </a:lvl4pPr>
      <a:lvl5pPr marL="696595" algn="l" defTabSz="348615" rtl="0" eaLnBrk="1" latinLnBrk="0" hangingPunct="1">
        <a:defRPr sz="685" kern="1200">
          <a:solidFill>
            <a:schemeClr val="tx1"/>
          </a:solidFill>
          <a:latin typeface="+mn-lt"/>
          <a:ea typeface="+mn-ea"/>
          <a:cs typeface="+mn-cs"/>
        </a:defRPr>
      </a:lvl5pPr>
      <a:lvl6pPr marL="870585" algn="l" defTabSz="348615" rtl="0" eaLnBrk="1" latinLnBrk="0" hangingPunct="1">
        <a:defRPr sz="685" kern="1200">
          <a:solidFill>
            <a:schemeClr val="tx1"/>
          </a:solidFill>
          <a:latin typeface="+mn-lt"/>
          <a:ea typeface="+mn-ea"/>
          <a:cs typeface="+mn-cs"/>
        </a:defRPr>
      </a:lvl6pPr>
      <a:lvl7pPr marL="1045210" algn="l" defTabSz="348615" rtl="0" eaLnBrk="1" latinLnBrk="0" hangingPunct="1">
        <a:defRPr sz="685" kern="1200">
          <a:solidFill>
            <a:schemeClr val="tx1"/>
          </a:solidFill>
          <a:latin typeface="+mn-lt"/>
          <a:ea typeface="+mn-ea"/>
          <a:cs typeface="+mn-cs"/>
        </a:defRPr>
      </a:lvl7pPr>
      <a:lvl8pPr marL="1219200" algn="l" defTabSz="348615" rtl="0" eaLnBrk="1" latinLnBrk="0" hangingPunct="1">
        <a:defRPr sz="685" kern="1200">
          <a:solidFill>
            <a:schemeClr val="tx1"/>
          </a:solidFill>
          <a:latin typeface="+mn-lt"/>
          <a:ea typeface="+mn-ea"/>
          <a:cs typeface="+mn-cs"/>
        </a:defRPr>
      </a:lvl8pPr>
      <a:lvl9pPr marL="1393825" algn="l" defTabSz="348615" rtl="0" eaLnBrk="1" latinLnBrk="0" hangingPunct="1">
        <a:defRPr sz="6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0800" y="-27940"/>
            <a:ext cx="9288000" cy="52241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/>
              <a:t>现场测试</a:t>
            </a:r>
            <a:endParaRPr lang="zh-CN" altLang="en-US" sz="6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/>
              <a:t>思考与总结</a:t>
            </a:r>
            <a:endParaRPr lang="zh-CN" altLang="en-US" sz="6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21A1FA"/>
                </a:solidFill>
              </a:rPr>
              <a:t>思考与总结</a:t>
            </a:r>
            <a:endParaRPr lang="zh-CN" altLang="en-US">
              <a:solidFill>
                <a:srgbClr val="21A1FA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1355" y="1847215"/>
            <a:ext cx="83032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rgbClr val="00B0F0"/>
                </a:solidFill>
              </a:rPr>
              <a:t>问题１：如何设置才能支持</a:t>
            </a:r>
            <a:endParaRPr lang="zh-CN" altLang="en-US" sz="2800" b="1" dirty="0">
              <a:solidFill>
                <a:srgbClr val="00B0F0"/>
              </a:solidFill>
            </a:endParaRPr>
          </a:p>
          <a:p>
            <a:r>
              <a:rPr lang="zh-CN" altLang="en-US" sz="2800" b="1" dirty="0">
                <a:solidFill>
                  <a:srgbClr val="00B0F0"/>
                </a:solidFill>
              </a:rPr>
              <a:t>ＨＩＤ＿ＫＥＹＢＯＡＲＤ设备？</a:t>
            </a:r>
            <a:endParaRPr lang="zh-CN" altLang="en-US" sz="28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21A1FA"/>
                </a:solidFill>
              </a:rPr>
              <a:t>思考与总结</a:t>
            </a:r>
            <a:endParaRPr lang="zh-CN" altLang="en-US">
              <a:solidFill>
                <a:srgbClr val="21A1F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0932" y="2033804"/>
            <a:ext cx="8640401" cy="2560764"/>
          </a:xfrm>
        </p:spPr>
        <p:txBody>
          <a:bodyPr>
            <a:noAutofit/>
          </a:bodyPr>
          <a:lstStyle/>
          <a:p>
            <a:pPr marL="0" indent="0" algn="l">
              <a:buClrTx/>
              <a:buSzTx/>
              <a:buNone/>
            </a:pPr>
            <a:r>
              <a:rPr lang="en-US" altLang="zh-CN" sz="2000"/>
              <a:t>1. </a:t>
            </a:r>
            <a:r>
              <a:rPr lang="zh-CN" altLang="en-US" sz="2000"/>
              <a:t>搭建ＵＳＢ＿ＨＩＤ＿ＤＥＶＩＣＥ底层。</a:t>
            </a:r>
            <a:endParaRPr lang="zh-CN" altLang="en-US" sz="2000"/>
          </a:p>
          <a:p>
            <a:pPr marL="0" indent="0" algn="l">
              <a:buClrTx/>
              <a:buSzTx/>
              <a:buNone/>
            </a:pPr>
            <a:r>
              <a:rPr lang="en-US" altLang="zh-CN" sz="2000"/>
              <a:t>2. </a:t>
            </a:r>
            <a:r>
              <a:rPr lang="zh-CN" altLang="en-US" sz="2000"/>
              <a:t>根据需求修改三个描述符。</a:t>
            </a:r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384175" y="885190"/>
            <a:ext cx="8303260" cy="447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320" b="1" dirty="0">
                <a:solidFill>
                  <a:srgbClr val="00B0F0"/>
                </a:solidFill>
              </a:rPr>
              <a:t>问题１：如何设置才能支持ＨＩＤ＿ＫＥＹＢＯＡＲＤ设备？</a:t>
            </a:r>
            <a:endParaRPr lang="zh-CN" altLang="en-US" sz="232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21A1FA"/>
                </a:solidFill>
              </a:rPr>
              <a:t>思考与总结</a:t>
            </a:r>
            <a:endParaRPr lang="zh-CN" altLang="en-US">
              <a:solidFill>
                <a:srgbClr val="21A1FA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1355" y="1847215"/>
            <a:ext cx="8303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rgbClr val="00B0F0"/>
                </a:solidFill>
              </a:rPr>
              <a:t>问题２：鼠标和键盘按键按下后ＰＣ出现长按问题？</a:t>
            </a:r>
            <a:endParaRPr lang="zh-CN" altLang="en-US" sz="28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21A1FA"/>
                </a:solidFill>
              </a:rPr>
              <a:t>思考与总结</a:t>
            </a:r>
            <a:endParaRPr lang="zh-CN" altLang="en-US">
              <a:solidFill>
                <a:srgbClr val="21A1F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0932" y="2033804"/>
            <a:ext cx="8640401" cy="2560764"/>
          </a:xfrm>
        </p:spPr>
        <p:txBody>
          <a:bodyPr>
            <a:noAutofit/>
          </a:bodyPr>
          <a:lstStyle/>
          <a:p>
            <a:pPr marL="0" indent="0" algn="l">
              <a:buClrTx/>
              <a:buSzTx/>
              <a:buNone/>
            </a:pPr>
            <a:r>
              <a:rPr lang="en-US" altLang="zh-CN" sz="2000"/>
              <a:t>1. </a:t>
            </a:r>
            <a:r>
              <a:rPr lang="zh-CN" altLang="en-US" sz="2000"/>
              <a:t>问题的出现：发送一个键值。</a:t>
            </a:r>
            <a:endParaRPr lang="zh-CN" altLang="en-US" sz="2000"/>
          </a:p>
          <a:p>
            <a:pPr marL="0" indent="0" algn="l">
              <a:buClrTx/>
              <a:buSzTx/>
              <a:buNone/>
            </a:pPr>
            <a:r>
              <a:rPr lang="zh-CN" altLang="en-US" sz="2000"/>
              <a:t>２</a:t>
            </a:r>
            <a:r>
              <a:rPr lang="en-US" altLang="zh-CN" sz="2000"/>
              <a:t>.</a:t>
            </a:r>
            <a:r>
              <a:rPr lang="zh-CN" altLang="en-US" sz="2000"/>
              <a:t>问题的解决：再发送一个空键值。</a:t>
            </a:r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384175" y="885190"/>
            <a:ext cx="8303260" cy="447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320" b="1" dirty="0">
                <a:solidFill>
                  <a:srgbClr val="00B0F0"/>
                </a:solidFill>
              </a:rPr>
              <a:t>问题２：</a:t>
            </a:r>
            <a:r>
              <a:rPr lang="zh-CN" altLang="en-US" sz="2320" b="1" dirty="0">
                <a:solidFill>
                  <a:srgbClr val="00B0F0"/>
                </a:solidFill>
                <a:sym typeface="+mn-ea"/>
              </a:rPr>
              <a:t>鼠标和键盘按键按下后ＰＣ出现长按问题？</a:t>
            </a:r>
            <a:endParaRPr lang="zh-CN" altLang="en-US" sz="232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21A1FA"/>
                </a:solidFill>
              </a:rPr>
              <a:t>思考与总结</a:t>
            </a:r>
            <a:endParaRPr lang="zh-CN" altLang="en-US">
              <a:solidFill>
                <a:srgbClr val="21A1FA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1355" y="1847215"/>
            <a:ext cx="8303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rgbClr val="00B0F0"/>
                </a:solidFill>
              </a:rPr>
              <a:t>问题３：重复检测键值的目的？</a:t>
            </a:r>
            <a:endParaRPr lang="zh-CN" altLang="en-US" sz="28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21A1FA"/>
                </a:solidFill>
              </a:rPr>
              <a:t>思考与总结</a:t>
            </a:r>
            <a:endParaRPr lang="zh-CN" altLang="en-US">
              <a:solidFill>
                <a:srgbClr val="21A1F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0932" y="2033804"/>
            <a:ext cx="8640401" cy="2560764"/>
          </a:xfrm>
        </p:spPr>
        <p:txBody>
          <a:bodyPr>
            <a:noAutofit/>
          </a:bodyPr>
          <a:lstStyle/>
          <a:p>
            <a:pPr marL="0" indent="0" algn="l">
              <a:buClrTx/>
              <a:buSzTx/>
              <a:buNone/>
            </a:pPr>
            <a:r>
              <a:rPr lang="zh-CN" altLang="en-US" sz="2000"/>
              <a:t>１</a:t>
            </a:r>
            <a:r>
              <a:rPr lang="en-US" altLang="zh-CN" sz="2000"/>
              <a:t>.</a:t>
            </a:r>
            <a:r>
              <a:rPr lang="zh-CN" altLang="en-US" sz="2000"/>
              <a:t>避免电流波动而造成键盘、鼠标的误触现象。</a:t>
            </a:r>
            <a:endParaRPr lang="zh-CN" altLang="en-US" sz="2000"/>
          </a:p>
          <a:p>
            <a:pPr marL="0" indent="0" algn="l">
              <a:buClrTx/>
              <a:buSzTx/>
              <a:buNone/>
            </a:pPr>
            <a:r>
              <a:rPr lang="zh-CN" altLang="en-US" sz="2000"/>
              <a:t>２</a:t>
            </a:r>
            <a:r>
              <a:rPr lang="en-US" altLang="zh-CN" sz="2000"/>
              <a:t>.</a:t>
            </a:r>
            <a:r>
              <a:rPr lang="zh-CN" altLang="en-US" sz="2000"/>
              <a:t>提高键值检测的准确性。</a:t>
            </a:r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384175" y="885190"/>
            <a:ext cx="8303260" cy="447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320" b="1" dirty="0">
                <a:solidFill>
                  <a:srgbClr val="00B0F0"/>
                </a:solidFill>
                <a:sym typeface="+mn-ea"/>
              </a:rPr>
              <a:t>问题３：重复检测键值的目的？</a:t>
            </a:r>
            <a:endParaRPr lang="zh-CN" altLang="en-US" sz="232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/>
              <a:t>谢谢！</a:t>
            </a:r>
            <a:endParaRPr lang="zh-CN" altLang="en-US" sz="6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USB HID输入设备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2000"/>
              <a:t>江浩东</a:t>
            </a:r>
            <a:endParaRPr lang="zh-CN" altLang="en-US" sz="200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/>
              <a:t>2019.7.29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21A1FA"/>
                </a:solidFill>
              </a:rPr>
              <a:t>目录</a:t>
            </a:r>
            <a:endParaRPr lang="zh-CN" altLang="en-US">
              <a:solidFill>
                <a:srgbClr val="21A1F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7622" y="1291489"/>
            <a:ext cx="8640401" cy="2560764"/>
          </a:xfrm>
        </p:spPr>
        <p:txBody>
          <a:bodyPr>
            <a:normAutofit lnSpcReduction="20000"/>
          </a:bodyPr>
          <a:lstStyle/>
          <a:p>
            <a:r>
              <a:rPr lang="zh-CN" altLang="en-US" sz="2400">
                <a:sym typeface="+mn-ea"/>
              </a:rPr>
              <a:t>任务要求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流程图</a:t>
            </a:r>
            <a:endParaRPr lang="zh-CN" altLang="en-US" sz="2400">
              <a:sym typeface="+mn-ea"/>
            </a:endParaRPr>
          </a:p>
          <a:p>
            <a:r>
              <a:rPr lang="zh-CN" altLang="en-US" sz="2400"/>
              <a:t>现场测试</a:t>
            </a:r>
            <a:endParaRPr lang="zh-CN" altLang="en-US" sz="2400"/>
          </a:p>
          <a:p>
            <a:r>
              <a:rPr lang="zh-CN" altLang="en-US" sz="2400"/>
              <a:t>思考与总结</a:t>
            </a:r>
            <a:endParaRPr lang="zh-CN" altLang="en-US" sz="9600"/>
          </a:p>
          <a:p>
            <a:pPr marL="0" indent="0">
              <a:buNone/>
            </a:pPr>
            <a:endParaRPr lang="zh-CN" altLang="en-US" sz="9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/>
              <a:t>任务要求</a:t>
            </a:r>
            <a:endParaRPr lang="zh-CN" altLang="en-US" sz="6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012" y="74084"/>
            <a:ext cx="6864901" cy="576936"/>
          </a:xfrm>
        </p:spPr>
        <p:txBody>
          <a:bodyPr/>
          <a:lstStyle/>
          <a:p>
            <a:r>
              <a:rPr lang="zh-CN" altLang="en-US">
                <a:solidFill>
                  <a:srgbClr val="21A1FA"/>
                </a:solidFill>
              </a:rPr>
              <a:t>任务要求</a:t>
            </a:r>
            <a:endParaRPr lang="zh-CN" altLang="en-US">
              <a:solidFill>
                <a:srgbClr val="21A1F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5837" y="1006374"/>
            <a:ext cx="8640401" cy="2560764"/>
          </a:xfrm>
        </p:spPr>
        <p:txBody>
          <a:bodyPr>
            <a:noAutofit/>
          </a:bodyPr>
          <a:lstStyle/>
          <a:p>
            <a:pPr marL="0" indent="0" algn="l">
              <a:buClrTx/>
              <a:buSzTx/>
              <a:buNone/>
            </a:pPr>
            <a:r>
              <a:rPr lang="en-US" altLang="zh-CN" sz="1800"/>
              <a:t>1. </a:t>
            </a:r>
            <a:r>
              <a:rPr lang="zh-CN" altLang="en-US" sz="1800"/>
              <a:t>支持hid keyboard设备；</a:t>
            </a:r>
            <a:endParaRPr lang="zh-CN" altLang="en-US" sz="1800"/>
          </a:p>
          <a:p>
            <a:pPr marL="0" indent="0" algn="l">
              <a:buClrTx/>
              <a:buSzTx/>
              <a:buNone/>
            </a:pPr>
            <a:r>
              <a:rPr lang="en-US" altLang="zh-CN" sz="1800"/>
              <a:t>2. </a:t>
            </a:r>
            <a:r>
              <a:rPr lang="zh-CN" altLang="en-US" sz="1800"/>
              <a:t>GPIO按键功能开发；</a:t>
            </a:r>
            <a:endParaRPr lang="zh-CN" altLang="en-US" sz="1800"/>
          </a:p>
          <a:p>
            <a:pPr marL="0" indent="0" algn="l">
              <a:buClrTx/>
              <a:buSzTx/>
              <a:buNone/>
            </a:pPr>
            <a:r>
              <a:rPr lang="en-US" altLang="zh-CN" sz="1800"/>
              <a:t>3. </a:t>
            </a:r>
            <a:r>
              <a:rPr lang="zh-CN" altLang="en-US" sz="1800"/>
              <a:t>支持单按键发送，例如A,B,C,…,1,2,3…；</a:t>
            </a:r>
            <a:endParaRPr lang="zh-CN" altLang="en-US" sz="1800"/>
          </a:p>
          <a:p>
            <a:pPr marL="0" indent="0" algn="l">
              <a:buClrTx/>
              <a:buSzTx/>
              <a:buNone/>
            </a:pPr>
            <a:r>
              <a:rPr lang="en-US" altLang="zh-CN" sz="1800"/>
              <a:t>4. </a:t>
            </a:r>
            <a:r>
              <a:rPr lang="zh-CN" altLang="en-US" sz="1800"/>
              <a:t>支持组合键发送，例如Ctrl+F4；</a:t>
            </a:r>
            <a:endParaRPr lang="zh-CN" altLang="en-US" sz="1800"/>
          </a:p>
          <a:p>
            <a:pPr marL="0" indent="0" algn="l">
              <a:buClrTx/>
              <a:buSzTx/>
              <a:buNone/>
            </a:pPr>
            <a:r>
              <a:rPr lang="en-US" altLang="zh-CN" sz="1800"/>
              <a:t>5. </a:t>
            </a:r>
            <a:r>
              <a:rPr lang="zh-CN" altLang="en-US" sz="1800"/>
              <a:t>window能够正常响应对于的keyboard键值。</a:t>
            </a:r>
            <a:endParaRPr lang="zh-CN" altLang="en-US" sz="1800"/>
          </a:p>
        </p:txBody>
      </p:sp>
      <p:sp>
        <p:nvSpPr>
          <p:cNvPr id="12" name="文本框 11"/>
          <p:cNvSpPr txBox="1"/>
          <p:nvPr/>
        </p:nvSpPr>
        <p:spPr>
          <a:xfrm>
            <a:off x="375608" y="599943"/>
            <a:ext cx="1509708" cy="447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320" b="1" dirty="0">
                <a:solidFill>
                  <a:srgbClr val="00B0F0"/>
                </a:solidFill>
              </a:rPr>
              <a:t>基础：</a:t>
            </a:r>
            <a:endParaRPr lang="zh-CN" altLang="en-US" sz="2320" b="1" dirty="0">
              <a:solidFill>
                <a:srgbClr val="00B0F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75837" y="4187724"/>
            <a:ext cx="8640401" cy="2560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4625" indent="-174625" algn="l" defTabSz="348615" rtl="0" eaLnBrk="1" latinLnBrk="0" hangingPunct="1">
              <a:lnSpc>
                <a:spcPct val="130000"/>
              </a:lnSpc>
              <a:spcBef>
                <a:spcPct val="76000"/>
              </a:spcBef>
              <a:buFont typeface="Arial" panose="020B0604020202020204" pitchFamily="34" charset="0"/>
              <a:buChar char="•"/>
              <a:defRPr sz="1675" b="0" i="0" kern="120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61620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5610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9600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3590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58215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6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32205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6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06830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6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80185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6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ClrTx/>
              <a:buSzTx/>
              <a:buNone/>
            </a:pPr>
            <a:r>
              <a:rPr lang="en-US" altLang="zh-CN" sz="1800"/>
              <a:t>1. 支持hid mouse设备，使用操控杠实现上、下、左、右移动功能</a:t>
            </a:r>
            <a:r>
              <a:rPr lang="zh-CN" altLang="en-US" sz="1800"/>
              <a:t>。</a:t>
            </a:r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375608" y="3781293"/>
            <a:ext cx="1509708" cy="447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320" b="1" dirty="0">
                <a:solidFill>
                  <a:srgbClr val="00B0F0"/>
                </a:solidFill>
              </a:rPr>
              <a:t>进阶：</a:t>
            </a:r>
            <a:endParaRPr lang="zh-CN" altLang="en-US" sz="232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/>
              <a:t>流程图</a:t>
            </a:r>
            <a:endParaRPr lang="zh-CN" altLang="en-US" sz="6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流程图</a:t>
            </a:r>
            <a:endParaRPr lang="zh-CN" altLang="en-US">
              <a:solidFill>
                <a:srgbClr val="21A1FA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352550" y="755650"/>
            <a:ext cx="1181100" cy="527050"/>
            <a:chOff x="1960" y="1270"/>
            <a:chExt cx="1860" cy="830"/>
          </a:xfrm>
        </p:grpSpPr>
        <p:sp>
          <p:nvSpPr>
            <p:cNvPr id="10" name="流程图: 终止 9"/>
            <p:cNvSpPr/>
            <p:nvPr/>
          </p:nvSpPr>
          <p:spPr>
            <a:xfrm>
              <a:off x="1960" y="1270"/>
              <a:ext cx="1860" cy="830"/>
            </a:xfrm>
            <a:prstGeom prst="flowChartTermina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540" y="1465"/>
              <a:ext cx="1080" cy="4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25000"/>
            </a:bodyPr>
            <a:p>
              <a:pPr algn="l"/>
              <a:r>
                <a:rPr lang="zh-CN" altLang="en-US" dirty="0" smtClean="0"/>
                <a:t>开始</a:t>
              </a:r>
              <a:endParaRPr lang="zh-CN" altLang="en-US" dirty="0" smtClean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65225" y="1638300"/>
            <a:ext cx="1555750" cy="647700"/>
            <a:chOff x="990" y="2350"/>
            <a:chExt cx="2450" cy="1020"/>
          </a:xfrm>
        </p:grpSpPr>
        <p:sp>
          <p:nvSpPr>
            <p:cNvPr id="13" name="流程图: 可选过程 12"/>
            <p:cNvSpPr/>
            <p:nvPr/>
          </p:nvSpPr>
          <p:spPr>
            <a:xfrm>
              <a:off x="990" y="2350"/>
              <a:ext cx="2450" cy="1020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25" y="2489"/>
              <a:ext cx="1980" cy="74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25000"/>
            </a:bodyPr>
            <a:p>
              <a:pPr algn="l"/>
              <a:r>
                <a:rPr lang="zh-CN" altLang="en-US" dirty="0" smtClean="0"/>
                <a:t>系统时钟、按键</a:t>
              </a:r>
              <a:r>
                <a:rPr lang="en-US" altLang="zh-CN" dirty="0" smtClean="0"/>
                <a:t>GPIO</a:t>
              </a:r>
              <a:r>
                <a:rPr lang="zh-CN" altLang="en-US" dirty="0" smtClean="0"/>
                <a:t>（上拉）初始化</a:t>
              </a:r>
              <a:endParaRPr lang="zh-CN" altLang="en-US" dirty="0" smtClean="0"/>
            </a:p>
          </p:txBody>
        </p:sp>
      </p:grpSp>
      <p:cxnSp>
        <p:nvCxnSpPr>
          <p:cNvPr id="16" name="直接箭头连接符 15"/>
          <p:cNvCxnSpPr/>
          <p:nvPr/>
        </p:nvCxnSpPr>
        <p:spPr>
          <a:xfrm>
            <a:off x="1934845" y="1282700"/>
            <a:ext cx="0" cy="35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1136650" y="2644775"/>
            <a:ext cx="1612900" cy="755650"/>
            <a:chOff x="920" y="4155"/>
            <a:chExt cx="2540" cy="1190"/>
          </a:xfrm>
        </p:grpSpPr>
        <p:sp>
          <p:nvSpPr>
            <p:cNvPr id="17" name="流程图: 决策 16"/>
            <p:cNvSpPr/>
            <p:nvPr/>
          </p:nvSpPr>
          <p:spPr>
            <a:xfrm>
              <a:off x="920" y="4155"/>
              <a:ext cx="2540" cy="1190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590" y="4505"/>
              <a:ext cx="1330" cy="48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25000"/>
            </a:bodyPr>
            <a:p>
              <a:pPr algn="l"/>
              <a:r>
                <a:rPr lang="en-US" altLang="zh-CN" dirty="0" smtClean="0"/>
                <a:t>Joystick-press</a:t>
              </a:r>
              <a:r>
                <a:rPr lang="zh-CN" altLang="en-US" dirty="0" smtClean="0"/>
                <a:t>按键被按下？</a:t>
              </a:r>
              <a:endParaRPr lang="zh-CN" altLang="en-US" dirty="0" smtClean="0"/>
            </a:p>
          </p:txBody>
        </p:sp>
      </p:grpSp>
      <p:cxnSp>
        <p:nvCxnSpPr>
          <p:cNvPr id="20" name="直接箭头连接符 19"/>
          <p:cNvCxnSpPr/>
          <p:nvPr/>
        </p:nvCxnSpPr>
        <p:spPr>
          <a:xfrm>
            <a:off x="1943100" y="2286000"/>
            <a:ext cx="0" cy="35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1489710" y="3637280"/>
            <a:ext cx="908685" cy="457200"/>
            <a:chOff x="1210" y="5718"/>
            <a:chExt cx="2110" cy="920"/>
          </a:xfrm>
        </p:grpSpPr>
        <p:sp>
          <p:nvSpPr>
            <p:cNvPr id="24" name="流程图: 可选过程 23"/>
            <p:cNvSpPr/>
            <p:nvPr/>
          </p:nvSpPr>
          <p:spPr>
            <a:xfrm>
              <a:off x="1210" y="5718"/>
              <a:ext cx="2110" cy="920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470" y="5838"/>
              <a:ext cx="1550" cy="6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25000"/>
            </a:bodyPr>
            <a:p>
              <a:pPr algn="l"/>
              <a:r>
                <a:rPr lang="en-US" altLang="zh-CN" dirty="0" smtClean="0"/>
                <a:t>flag ^= 1</a:t>
              </a:r>
              <a:endParaRPr lang="en-US" altLang="zh-CN" dirty="0" smtClean="0"/>
            </a:p>
          </p:txBody>
        </p:sp>
      </p:grpSp>
      <p:cxnSp>
        <p:nvCxnSpPr>
          <p:cNvPr id="27" name="直接箭头连接符 26"/>
          <p:cNvCxnSpPr/>
          <p:nvPr/>
        </p:nvCxnSpPr>
        <p:spPr>
          <a:xfrm>
            <a:off x="1939290" y="3400425"/>
            <a:ext cx="3810" cy="234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1489710" y="4329430"/>
            <a:ext cx="908685" cy="444500"/>
            <a:chOff x="1475" y="6990"/>
            <a:chExt cx="1431" cy="700"/>
          </a:xfrm>
        </p:grpSpPr>
        <p:sp>
          <p:nvSpPr>
            <p:cNvPr id="28" name="流程图: 可选过程 27"/>
            <p:cNvSpPr/>
            <p:nvPr/>
          </p:nvSpPr>
          <p:spPr>
            <a:xfrm>
              <a:off x="1475" y="6990"/>
              <a:ext cx="1431" cy="700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580" y="7115"/>
              <a:ext cx="1247" cy="4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25000"/>
            </a:bodyPr>
            <a:p>
              <a:pPr algn="l"/>
              <a:r>
                <a:rPr lang="en-US" altLang="zh-CN" dirty="0" smtClean="0"/>
                <a:t>flag = flag</a:t>
              </a:r>
              <a:endParaRPr lang="en-US" altLang="zh-CN" dirty="0" smtClean="0"/>
            </a:p>
          </p:txBody>
        </p:sp>
      </p:grpSp>
      <p:cxnSp>
        <p:nvCxnSpPr>
          <p:cNvPr id="31" name="直接箭头连接符 30"/>
          <p:cNvCxnSpPr/>
          <p:nvPr/>
        </p:nvCxnSpPr>
        <p:spPr>
          <a:xfrm>
            <a:off x="1935480" y="4094480"/>
            <a:ext cx="3810" cy="234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 rot="10800000" flipH="1" flipV="1">
            <a:off x="1136650" y="3022600"/>
            <a:ext cx="353060" cy="1529080"/>
          </a:xfrm>
          <a:prstGeom prst="bentConnector3">
            <a:avLst>
              <a:gd name="adj1" fmla="val -674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决策 32"/>
          <p:cNvSpPr/>
          <p:nvPr/>
        </p:nvSpPr>
        <p:spPr>
          <a:xfrm>
            <a:off x="4127500" y="861695"/>
            <a:ext cx="1390650" cy="717550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511675" y="1052195"/>
            <a:ext cx="622300" cy="336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en-US" altLang="zh-CN" dirty="0" smtClean="0"/>
              <a:t>flag = 1?</a:t>
            </a:r>
            <a:endParaRPr lang="en-US" altLang="zh-CN" dirty="0" smtClean="0"/>
          </a:p>
        </p:txBody>
      </p:sp>
      <p:cxnSp>
        <p:nvCxnSpPr>
          <p:cNvPr id="36" name="肘形连接符 35"/>
          <p:cNvCxnSpPr>
            <a:stCxn id="28" idx="3"/>
            <a:endCxn id="33" idx="0"/>
          </p:cNvCxnSpPr>
          <p:nvPr/>
        </p:nvCxnSpPr>
        <p:spPr>
          <a:xfrm flipV="1">
            <a:off x="2398395" y="861695"/>
            <a:ext cx="2424430" cy="3689985"/>
          </a:xfrm>
          <a:prstGeom prst="bentConnector4">
            <a:avLst>
              <a:gd name="adj1" fmla="val 35673"/>
              <a:gd name="adj2" fmla="val 1064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可选过程 36"/>
          <p:cNvSpPr/>
          <p:nvPr/>
        </p:nvSpPr>
        <p:spPr>
          <a:xfrm>
            <a:off x="3800475" y="2056130"/>
            <a:ext cx="2044700" cy="110490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968750" y="2202180"/>
            <a:ext cx="1708150" cy="8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zh-CN" altLang="en-US" dirty="0" smtClean="0"/>
              <a:t>使用鼠标的设备描述符、配置描述符、报告描述符，并进行</a:t>
            </a:r>
            <a:r>
              <a:rPr lang="en-US" altLang="zh-CN" dirty="0" smtClean="0"/>
              <a:t>USB_DEVICE</a:t>
            </a:r>
            <a:r>
              <a:rPr lang="zh-CN" altLang="en-US" dirty="0" smtClean="0"/>
              <a:t>初始化，</a:t>
            </a:r>
            <a:r>
              <a:rPr lang="en-US" altLang="zh-CN" dirty="0" smtClean="0"/>
              <a:t>USB</a:t>
            </a:r>
            <a:r>
              <a:rPr lang="zh-CN" altLang="en-US" dirty="0" smtClean="0"/>
              <a:t>设备能够被识别为鼠标</a:t>
            </a:r>
            <a:endParaRPr lang="zh-CN" altLang="en-US" dirty="0" smtClean="0"/>
          </a:p>
        </p:txBody>
      </p:sp>
      <p:cxnSp>
        <p:nvCxnSpPr>
          <p:cNvPr id="39" name="直接箭头连接符 38"/>
          <p:cNvCxnSpPr>
            <a:stCxn id="33" idx="2"/>
            <a:endCxn id="37" idx="0"/>
          </p:cNvCxnSpPr>
          <p:nvPr/>
        </p:nvCxnSpPr>
        <p:spPr>
          <a:xfrm>
            <a:off x="4822825" y="1579245"/>
            <a:ext cx="0" cy="476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流程图: 可选过程 39"/>
          <p:cNvSpPr/>
          <p:nvPr/>
        </p:nvSpPr>
        <p:spPr>
          <a:xfrm>
            <a:off x="4070350" y="3814445"/>
            <a:ext cx="1504950" cy="69850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4181475" y="3906520"/>
            <a:ext cx="1282700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0000"/>
          </a:bodyPr>
          <a:p>
            <a:pPr algn="l"/>
            <a:r>
              <a:rPr lang="zh-CN" altLang="en-US" dirty="0" smtClean="0"/>
              <a:t>进入鼠标</a:t>
            </a:r>
            <a:r>
              <a:rPr lang="en-US" altLang="zh-CN" dirty="0" smtClean="0"/>
              <a:t>MODE</a:t>
            </a:r>
            <a:endParaRPr lang="en-US" altLang="zh-CN" dirty="0" smtClean="0"/>
          </a:p>
        </p:txBody>
      </p:sp>
      <p:cxnSp>
        <p:nvCxnSpPr>
          <p:cNvPr id="43" name="直接箭头连接符 42"/>
          <p:cNvCxnSpPr>
            <a:stCxn id="37" idx="2"/>
            <a:endCxn id="40" idx="0"/>
          </p:cNvCxnSpPr>
          <p:nvPr/>
        </p:nvCxnSpPr>
        <p:spPr>
          <a:xfrm>
            <a:off x="4822825" y="3161030"/>
            <a:ext cx="0" cy="653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图: 可选过程 43"/>
          <p:cNvSpPr/>
          <p:nvPr/>
        </p:nvSpPr>
        <p:spPr>
          <a:xfrm>
            <a:off x="6467475" y="668020"/>
            <a:ext cx="2044700" cy="110490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635750" y="814070"/>
            <a:ext cx="1708150" cy="8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zh-CN" altLang="en-US" dirty="0" smtClean="0"/>
              <a:t>使用键盘的设备描述符、配置描述符、报告描述符，并进行</a:t>
            </a:r>
            <a:r>
              <a:rPr lang="en-US" altLang="zh-CN" dirty="0" smtClean="0"/>
              <a:t>USB_DEVICE</a:t>
            </a:r>
            <a:r>
              <a:rPr lang="zh-CN" altLang="en-US" dirty="0" smtClean="0"/>
              <a:t>初始化，</a:t>
            </a:r>
            <a:r>
              <a:rPr lang="en-US" altLang="zh-CN" dirty="0" smtClean="0"/>
              <a:t>USB</a:t>
            </a:r>
            <a:r>
              <a:rPr lang="zh-CN" altLang="en-US" dirty="0" smtClean="0"/>
              <a:t>设备能够被识别为键盘</a:t>
            </a:r>
            <a:endParaRPr lang="zh-CN" altLang="en-US" dirty="0" smtClean="0"/>
          </a:p>
        </p:txBody>
      </p:sp>
      <p:cxnSp>
        <p:nvCxnSpPr>
          <p:cNvPr id="46" name="直接箭头连接符 45"/>
          <p:cNvCxnSpPr>
            <a:stCxn id="33" idx="3"/>
            <a:endCxn id="44" idx="1"/>
          </p:cNvCxnSpPr>
          <p:nvPr/>
        </p:nvCxnSpPr>
        <p:spPr>
          <a:xfrm>
            <a:off x="5518150" y="1220470"/>
            <a:ext cx="9493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流程图: 可选过程 46"/>
          <p:cNvSpPr/>
          <p:nvPr/>
        </p:nvSpPr>
        <p:spPr>
          <a:xfrm>
            <a:off x="6737350" y="2259330"/>
            <a:ext cx="1504950" cy="69850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6848475" y="2351405"/>
            <a:ext cx="1282700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0000"/>
          </a:bodyPr>
          <a:p>
            <a:pPr algn="l"/>
            <a:r>
              <a:rPr lang="zh-CN" altLang="en-US" dirty="0" smtClean="0"/>
              <a:t>进入键盘</a:t>
            </a:r>
            <a:r>
              <a:rPr lang="en-US" altLang="zh-CN" dirty="0" smtClean="0"/>
              <a:t>MODE</a:t>
            </a:r>
            <a:endParaRPr lang="en-US" altLang="zh-CN" dirty="0" smtClean="0"/>
          </a:p>
        </p:txBody>
      </p:sp>
      <p:cxnSp>
        <p:nvCxnSpPr>
          <p:cNvPr id="49" name="直接箭头连接符 48"/>
          <p:cNvCxnSpPr>
            <a:stCxn id="44" idx="2"/>
            <a:endCxn id="47" idx="0"/>
          </p:cNvCxnSpPr>
          <p:nvPr/>
        </p:nvCxnSpPr>
        <p:spPr>
          <a:xfrm>
            <a:off x="7489825" y="1772920"/>
            <a:ext cx="0" cy="486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082800" y="3422650"/>
            <a:ext cx="260350" cy="209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zh-CN" altLang="en-US" dirty="0" smtClean="0"/>
              <a:t>是</a:t>
            </a:r>
            <a:endParaRPr lang="zh-CN" altLang="en-US" dirty="0" smtClean="0"/>
          </a:p>
        </p:txBody>
      </p:sp>
      <p:sp>
        <p:nvSpPr>
          <p:cNvPr id="51" name="文本框 50"/>
          <p:cNvSpPr txBox="1"/>
          <p:nvPr/>
        </p:nvSpPr>
        <p:spPr>
          <a:xfrm>
            <a:off x="577850" y="3014980"/>
            <a:ext cx="234950" cy="241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zh-CN" altLang="en-US" dirty="0" smtClean="0"/>
              <a:t>否</a:t>
            </a:r>
            <a:endParaRPr lang="zh-CN" altLang="en-US" dirty="0" smtClean="0"/>
          </a:p>
        </p:txBody>
      </p:sp>
      <p:sp>
        <p:nvSpPr>
          <p:cNvPr id="52" name="文本框 51"/>
          <p:cNvSpPr txBox="1"/>
          <p:nvPr/>
        </p:nvSpPr>
        <p:spPr>
          <a:xfrm>
            <a:off x="4511675" y="1638300"/>
            <a:ext cx="260350" cy="209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zh-CN" altLang="en-US" dirty="0" smtClean="0"/>
              <a:t>是</a:t>
            </a:r>
            <a:endParaRPr lang="zh-CN" altLang="en-US" dirty="0" smtClean="0"/>
          </a:p>
        </p:txBody>
      </p:sp>
      <p:sp>
        <p:nvSpPr>
          <p:cNvPr id="55" name="文本框 54"/>
          <p:cNvSpPr txBox="1"/>
          <p:nvPr/>
        </p:nvSpPr>
        <p:spPr>
          <a:xfrm>
            <a:off x="5772150" y="917575"/>
            <a:ext cx="234950" cy="241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zh-CN" altLang="en-US" dirty="0" smtClean="0"/>
              <a:t>否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21A1FA"/>
                </a:solidFill>
              </a:rPr>
              <a:t>流程图</a:t>
            </a:r>
            <a:endParaRPr lang="zh-CN" altLang="en-US">
              <a:solidFill>
                <a:srgbClr val="21A1FA"/>
              </a:solidFill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3392805" y="250825"/>
            <a:ext cx="1283335" cy="478155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498850" y="323850"/>
            <a:ext cx="1070610" cy="331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zh-CN" altLang="en-US" dirty="0" smtClean="0"/>
              <a:t>键盘ＭＯＤＥ</a:t>
            </a:r>
            <a:endParaRPr lang="zh-CN" altLang="en-US" dirty="0" smtClean="0"/>
          </a:p>
        </p:txBody>
      </p:sp>
      <p:sp>
        <p:nvSpPr>
          <p:cNvPr id="7" name="流程图: 决策 6"/>
          <p:cNvSpPr/>
          <p:nvPr/>
        </p:nvSpPr>
        <p:spPr>
          <a:xfrm>
            <a:off x="1222375" y="1064895"/>
            <a:ext cx="1517650" cy="673100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97025" y="1255395"/>
            <a:ext cx="768350" cy="31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zh-CN" altLang="en-US" dirty="0" smtClean="0"/>
              <a:t>ＫＥＹ１被按下？</a:t>
            </a:r>
            <a:endParaRPr lang="zh-CN" altLang="en-US" dirty="0" smtClean="0"/>
          </a:p>
        </p:txBody>
      </p:sp>
      <p:sp>
        <p:nvSpPr>
          <p:cNvPr id="9" name="流程图: 决策 8"/>
          <p:cNvSpPr/>
          <p:nvPr/>
        </p:nvSpPr>
        <p:spPr>
          <a:xfrm>
            <a:off x="3271520" y="1055370"/>
            <a:ext cx="1517650" cy="673100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646170" y="1236345"/>
            <a:ext cx="768350" cy="31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zh-CN" altLang="en-US" dirty="0" smtClean="0"/>
              <a:t>ＫＥＹ２被按下？</a:t>
            </a:r>
            <a:endParaRPr lang="zh-CN" altLang="en-US" dirty="0" smtClean="0"/>
          </a:p>
        </p:txBody>
      </p:sp>
      <p:sp>
        <p:nvSpPr>
          <p:cNvPr id="11" name="流程图: 决策 10"/>
          <p:cNvSpPr/>
          <p:nvPr/>
        </p:nvSpPr>
        <p:spPr>
          <a:xfrm>
            <a:off x="5364480" y="1055370"/>
            <a:ext cx="1517650" cy="673100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739130" y="1245870"/>
            <a:ext cx="768350" cy="31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zh-CN" altLang="en-US" dirty="0" smtClean="0"/>
              <a:t>ＫＥＹ３被按下？</a:t>
            </a:r>
            <a:endParaRPr lang="zh-CN" altLang="en-US" dirty="0" smtClean="0"/>
          </a:p>
        </p:txBody>
      </p:sp>
      <p:sp>
        <p:nvSpPr>
          <p:cNvPr id="14" name="流程图: 可选过程 13"/>
          <p:cNvSpPr/>
          <p:nvPr/>
        </p:nvSpPr>
        <p:spPr>
          <a:xfrm>
            <a:off x="1224280" y="2002155"/>
            <a:ext cx="1515745" cy="46355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224280" y="2059305"/>
            <a:ext cx="1515745" cy="361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en-US" altLang="zh-CN" dirty="0" smtClean="0"/>
              <a:t>BUTTON</a:t>
            </a:r>
            <a:r>
              <a:rPr lang="zh-CN" altLang="en-US" dirty="0" smtClean="0"/>
              <a:t>１＝ＫＥＹ１</a:t>
            </a:r>
            <a:endParaRPr lang="zh-CN" altLang="en-US" dirty="0" smtClean="0"/>
          </a:p>
        </p:txBody>
      </p:sp>
      <p:sp>
        <p:nvSpPr>
          <p:cNvPr id="16" name="流程图: 可选过程 15"/>
          <p:cNvSpPr/>
          <p:nvPr/>
        </p:nvSpPr>
        <p:spPr>
          <a:xfrm>
            <a:off x="3271520" y="1995805"/>
            <a:ext cx="1515745" cy="46355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271520" y="2052955"/>
            <a:ext cx="1515745" cy="361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en-US" altLang="zh-CN" dirty="0" smtClean="0"/>
              <a:t>BUTTON</a:t>
            </a:r>
            <a:r>
              <a:rPr lang="zh-CN" altLang="en-US" dirty="0" smtClean="0"/>
              <a:t>２＝ＫＥＹ２</a:t>
            </a:r>
            <a:endParaRPr lang="zh-CN" altLang="en-US" dirty="0" smtClean="0"/>
          </a:p>
        </p:txBody>
      </p:sp>
      <p:sp>
        <p:nvSpPr>
          <p:cNvPr id="18" name="流程图: 可选过程 17"/>
          <p:cNvSpPr/>
          <p:nvPr/>
        </p:nvSpPr>
        <p:spPr>
          <a:xfrm>
            <a:off x="5366385" y="2002155"/>
            <a:ext cx="1515745" cy="46355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366385" y="2059305"/>
            <a:ext cx="1515745" cy="361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en-US" altLang="zh-CN" dirty="0" smtClean="0"/>
              <a:t>BUTTON</a:t>
            </a:r>
            <a:r>
              <a:rPr lang="zh-CN" altLang="en-US" dirty="0" smtClean="0"/>
              <a:t>３＝ＫＥＹ３</a:t>
            </a:r>
            <a:endParaRPr lang="zh-CN" altLang="en-US" dirty="0" smtClean="0"/>
          </a:p>
        </p:txBody>
      </p:sp>
      <p:sp>
        <p:nvSpPr>
          <p:cNvPr id="20" name="流程图: 决策 19"/>
          <p:cNvSpPr/>
          <p:nvPr/>
        </p:nvSpPr>
        <p:spPr>
          <a:xfrm>
            <a:off x="1282700" y="3442335"/>
            <a:ext cx="1422400" cy="622300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597025" y="3620135"/>
            <a:ext cx="838200" cy="285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en-US" altLang="zh-CN" dirty="0" smtClean="0"/>
              <a:t>BUTTON</a:t>
            </a:r>
            <a:r>
              <a:rPr lang="zh-CN" altLang="en-US" dirty="0" smtClean="0"/>
              <a:t>１＝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１？</a:t>
            </a:r>
            <a:endParaRPr lang="zh-CN" altLang="en-US" dirty="0" smtClean="0"/>
          </a:p>
        </p:txBody>
      </p:sp>
      <p:sp>
        <p:nvSpPr>
          <p:cNvPr id="22" name="流程图: 决策 21"/>
          <p:cNvSpPr/>
          <p:nvPr/>
        </p:nvSpPr>
        <p:spPr>
          <a:xfrm>
            <a:off x="3329940" y="3451860"/>
            <a:ext cx="1422400" cy="622300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661410" y="3620135"/>
            <a:ext cx="838200" cy="285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en-US" altLang="zh-CN" dirty="0" smtClean="0"/>
              <a:t>BUTTON</a:t>
            </a:r>
            <a:r>
              <a:rPr lang="zh-CN" altLang="en-US" dirty="0" smtClean="0"/>
              <a:t>２＝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２？</a:t>
            </a:r>
            <a:endParaRPr lang="zh-CN" altLang="en-US" dirty="0" smtClean="0"/>
          </a:p>
        </p:txBody>
      </p:sp>
      <p:sp>
        <p:nvSpPr>
          <p:cNvPr id="24" name="流程图: 决策 23"/>
          <p:cNvSpPr/>
          <p:nvPr/>
        </p:nvSpPr>
        <p:spPr>
          <a:xfrm>
            <a:off x="5422265" y="3426460"/>
            <a:ext cx="1422400" cy="622300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736590" y="3604260"/>
            <a:ext cx="838200" cy="285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en-US" altLang="zh-CN" dirty="0" smtClean="0"/>
              <a:t>BUTTON</a:t>
            </a:r>
            <a:r>
              <a:rPr lang="zh-CN" altLang="en-US" dirty="0" smtClean="0"/>
              <a:t>３＝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３？</a:t>
            </a:r>
            <a:endParaRPr lang="zh-CN" altLang="en-US" dirty="0" smtClean="0"/>
          </a:p>
        </p:txBody>
      </p:sp>
      <p:sp>
        <p:nvSpPr>
          <p:cNvPr id="26" name="流程图: 可选过程 25"/>
          <p:cNvSpPr/>
          <p:nvPr/>
        </p:nvSpPr>
        <p:spPr>
          <a:xfrm>
            <a:off x="1417320" y="2757170"/>
            <a:ext cx="1143000" cy="37465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531620" y="2820670"/>
            <a:ext cx="952500" cy="241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zh-CN" altLang="en-US" dirty="0" smtClean="0"/>
              <a:t>延迟０</a:t>
            </a:r>
            <a:r>
              <a:rPr lang="en-US" altLang="zh-CN" dirty="0" smtClean="0"/>
              <a:t>.</a:t>
            </a:r>
            <a:r>
              <a:rPr lang="zh-CN" altLang="en-US" dirty="0" smtClean="0"/>
              <a:t>１ｓ</a:t>
            </a:r>
            <a:endParaRPr lang="zh-CN" altLang="en-US" dirty="0" smtClean="0"/>
          </a:p>
        </p:txBody>
      </p:sp>
      <p:sp>
        <p:nvSpPr>
          <p:cNvPr id="28" name="流程图: 可选过程 27"/>
          <p:cNvSpPr/>
          <p:nvPr/>
        </p:nvSpPr>
        <p:spPr>
          <a:xfrm>
            <a:off x="3459480" y="2744470"/>
            <a:ext cx="1147445" cy="37465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573780" y="2807970"/>
            <a:ext cx="952500" cy="241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zh-CN" altLang="en-US" dirty="0" smtClean="0"/>
              <a:t>延迟０</a:t>
            </a:r>
            <a:r>
              <a:rPr lang="en-US" altLang="zh-CN" dirty="0" smtClean="0"/>
              <a:t>.</a:t>
            </a:r>
            <a:r>
              <a:rPr lang="zh-CN" altLang="en-US" dirty="0" smtClean="0"/>
              <a:t>１ｓ</a:t>
            </a:r>
            <a:endParaRPr lang="zh-CN" altLang="en-US" dirty="0" smtClean="0"/>
          </a:p>
        </p:txBody>
      </p:sp>
      <p:sp>
        <p:nvSpPr>
          <p:cNvPr id="30" name="流程图: 可选过程 29"/>
          <p:cNvSpPr/>
          <p:nvPr/>
        </p:nvSpPr>
        <p:spPr>
          <a:xfrm>
            <a:off x="5563235" y="2741295"/>
            <a:ext cx="1136015" cy="37465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677535" y="2804795"/>
            <a:ext cx="952500" cy="241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zh-CN" altLang="en-US" dirty="0" smtClean="0"/>
              <a:t>延迟０</a:t>
            </a:r>
            <a:r>
              <a:rPr lang="en-US" altLang="zh-CN" dirty="0" smtClean="0"/>
              <a:t>.</a:t>
            </a:r>
            <a:r>
              <a:rPr lang="zh-CN" altLang="en-US" dirty="0" smtClean="0"/>
              <a:t>１ｓ</a:t>
            </a:r>
            <a:endParaRPr lang="zh-CN" altLang="en-US" dirty="0" smtClean="0"/>
          </a:p>
        </p:txBody>
      </p:sp>
      <p:sp>
        <p:nvSpPr>
          <p:cNvPr id="32" name="流程图: 可选过程 31"/>
          <p:cNvSpPr/>
          <p:nvPr/>
        </p:nvSpPr>
        <p:spPr>
          <a:xfrm>
            <a:off x="1384300" y="4292600"/>
            <a:ext cx="1207135" cy="40767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384300" y="4361815"/>
            <a:ext cx="1234440" cy="269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zh-CN" altLang="en-US" dirty="0" smtClean="0"/>
              <a:t>修改ｂｕｆ［０］</a:t>
            </a:r>
            <a:endParaRPr lang="zh-CN" altLang="en-US" dirty="0" smtClean="0"/>
          </a:p>
        </p:txBody>
      </p:sp>
      <p:sp>
        <p:nvSpPr>
          <p:cNvPr id="34" name="流程图: 可选过程 33"/>
          <p:cNvSpPr/>
          <p:nvPr/>
        </p:nvSpPr>
        <p:spPr>
          <a:xfrm>
            <a:off x="3443605" y="4302125"/>
            <a:ext cx="1207135" cy="40767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443605" y="4371340"/>
            <a:ext cx="1234440" cy="269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zh-CN" altLang="en-US" dirty="0" smtClean="0"/>
              <a:t>修改ｂｕｆ［</a:t>
            </a:r>
            <a:r>
              <a:rPr lang="en-US" altLang="zh-CN" dirty="0" smtClean="0"/>
              <a:t>2</a:t>
            </a:r>
            <a:r>
              <a:rPr lang="zh-CN" altLang="en-US" dirty="0" smtClean="0"/>
              <a:t>］</a:t>
            </a:r>
            <a:endParaRPr lang="zh-CN" altLang="en-US" dirty="0" smtClean="0"/>
          </a:p>
        </p:txBody>
      </p:sp>
      <p:sp>
        <p:nvSpPr>
          <p:cNvPr id="36" name="流程图: 可选过程 35"/>
          <p:cNvSpPr/>
          <p:nvPr/>
        </p:nvSpPr>
        <p:spPr>
          <a:xfrm>
            <a:off x="5537200" y="4276725"/>
            <a:ext cx="1207135" cy="40767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537200" y="4345940"/>
            <a:ext cx="1234440" cy="269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zh-CN" altLang="en-US" dirty="0" smtClean="0"/>
              <a:t>修改ｂｕｆ［</a:t>
            </a:r>
            <a:r>
              <a:rPr lang="en-US" altLang="zh-CN" dirty="0" smtClean="0"/>
              <a:t>3</a:t>
            </a:r>
            <a:r>
              <a:rPr lang="zh-CN" altLang="en-US" dirty="0" smtClean="0"/>
              <a:t>］</a:t>
            </a:r>
            <a:endParaRPr lang="zh-CN" altLang="en-US" dirty="0" smtClean="0"/>
          </a:p>
        </p:txBody>
      </p:sp>
      <p:sp>
        <p:nvSpPr>
          <p:cNvPr id="38" name="流程图: 可选过程 37"/>
          <p:cNvSpPr/>
          <p:nvPr/>
        </p:nvSpPr>
        <p:spPr>
          <a:xfrm>
            <a:off x="7558405" y="1165225"/>
            <a:ext cx="1247775" cy="473075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729855" y="1264285"/>
            <a:ext cx="905510" cy="302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zh-CN" altLang="en-US" dirty="0" smtClean="0"/>
              <a:t>发送ｂｕｆ</a:t>
            </a:r>
            <a:endParaRPr lang="zh-CN" altLang="en-US" dirty="0" smtClean="0"/>
          </a:p>
        </p:txBody>
      </p:sp>
      <p:sp>
        <p:nvSpPr>
          <p:cNvPr id="40" name="流程图: 可选过程 39"/>
          <p:cNvSpPr/>
          <p:nvPr/>
        </p:nvSpPr>
        <p:spPr>
          <a:xfrm>
            <a:off x="7590790" y="2097405"/>
            <a:ext cx="1183005" cy="489585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7762240" y="2172335"/>
            <a:ext cx="962660" cy="350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0000"/>
          </a:bodyPr>
          <a:p>
            <a:pPr algn="l"/>
            <a:r>
              <a:rPr lang="zh-CN" altLang="en-US" dirty="0" smtClean="0"/>
              <a:t>控制键盘</a:t>
            </a:r>
            <a:endParaRPr lang="zh-CN" altLang="en-US" dirty="0" smtClean="0"/>
          </a:p>
        </p:txBody>
      </p:sp>
      <p:cxnSp>
        <p:nvCxnSpPr>
          <p:cNvPr id="42" name="肘形连接符 41"/>
          <p:cNvCxnSpPr>
            <a:stCxn id="3" idx="2"/>
            <a:endCxn id="7" idx="0"/>
          </p:cNvCxnSpPr>
          <p:nvPr/>
        </p:nvCxnSpPr>
        <p:spPr>
          <a:xfrm rot="5400000">
            <a:off x="2840038" y="-129857"/>
            <a:ext cx="335915" cy="20535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" idx="2"/>
            <a:endCxn id="9" idx="0"/>
          </p:cNvCxnSpPr>
          <p:nvPr/>
        </p:nvCxnSpPr>
        <p:spPr>
          <a:xfrm flipH="1">
            <a:off x="4030345" y="728980"/>
            <a:ext cx="4445" cy="326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3" idx="2"/>
            <a:endCxn id="11" idx="0"/>
          </p:cNvCxnSpPr>
          <p:nvPr/>
        </p:nvCxnSpPr>
        <p:spPr>
          <a:xfrm rot="5400000" flipV="1">
            <a:off x="4915535" y="-152400"/>
            <a:ext cx="326390" cy="2088515"/>
          </a:xfrm>
          <a:prstGeom prst="bentConnector3">
            <a:avLst>
              <a:gd name="adj1" fmla="val 499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7" idx="2"/>
            <a:endCxn id="14" idx="0"/>
          </p:cNvCxnSpPr>
          <p:nvPr/>
        </p:nvCxnSpPr>
        <p:spPr>
          <a:xfrm>
            <a:off x="1981200" y="1737995"/>
            <a:ext cx="1270" cy="264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9" idx="2"/>
            <a:endCxn id="16" idx="0"/>
          </p:cNvCxnSpPr>
          <p:nvPr/>
        </p:nvCxnSpPr>
        <p:spPr>
          <a:xfrm flipH="1">
            <a:off x="4029710" y="1728470"/>
            <a:ext cx="635" cy="267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1" idx="2"/>
            <a:endCxn id="18" idx="0"/>
          </p:cNvCxnSpPr>
          <p:nvPr/>
        </p:nvCxnSpPr>
        <p:spPr>
          <a:xfrm>
            <a:off x="6123305" y="1728470"/>
            <a:ext cx="1270" cy="273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4" idx="2"/>
            <a:endCxn id="26" idx="0"/>
          </p:cNvCxnSpPr>
          <p:nvPr/>
        </p:nvCxnSpPr>
        <p:spPr>
          <a:xfrm>
            <a:off x="1982470" y="2465705"/>
            <a:ext cx="6350" cy="291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6" idx="2"/>
            <a:endCxn id="28" idx="0"/>
          </p:cNvCxnSpPr>
          <p:nvPr/>
        </p:nvCxnSpPr>
        <p:spPr>
          <a:xfrm>
            <a:off x="4029710" y="2459355"/>
            <a:ext cx="3810" cy="285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8" idx="2"/>
            <a:endCxn id="30" idx="0"/>
          </p:cNvCxnSpPr>
          <p:nvPr/>
        </p:nvCxnSpPr>
        <p:spPr>
          <a:xfrm>
            <a:off x="6124575" y="2465705"/>
            <a:ext cx="6985" cy="275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6" idx="2"/>
            <a:endCxn id="20" idx="0"/>
          </p:cNvCxnSpPr>
          <p:nvPr/>
        </p:nvCxnSpPr>
        <p:spPr>
          <a:xfrm>
            <a:off x="1988820" y="3131820"/>
            <a:ext cx="5080" cy="310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8" idx="2"/>
            <a:endCxn id="22" idx="0"/>
          </p:cNvCxnSpPr>
          <p:nvPr/>
        </p:nvCxnSpPr>
        <p:spPr>
          <a:xfrm>
            <a:off x="4033520" y="3119120"/>
            <a:ext cx="7620" cy="332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0" idx="2"/>
            <a:endCxn id="24" idx="0"/>
          </p:cNvCxnSpPr>
          <p:nvPr/>
        </p:nvCxnSpPr>
        <p:spPr>
          <a:xfrm>
            <a:off x="6131560" y="3115945"/>
            <a:ext cx="1905" cy="310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0" idx="2"/>
            <a:endCxn id="32" idx="0"/>
          </p:cNvCxnSpPr>
          <p:nvPr/>
        </p:nvCxnSpPr>
        <p:spPr>
          <a:xfrm flipH="1">
            <a:off x="1988185" y="4064635"/>
            <a:ext cx="5715" cy="227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2" idx="2"/>
            <a:endCxn id="34" idx="0"/>
          </p:cNvCxnSpPr>
          <p:nvPr/>
        </p:nvCxnSpPr>
        <p:spPr>
          <a:xfrm>
            <a:off x="4041140" y="4074160"/>
            <a:ext cx="6350" cy="227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24" idx="2"/>
            <a:endCxn id="36" idx="0"/>
          </p:cNvCxnSpPr>
          <p:nvPr/>
        </p:nvCxnSpPr>
        <p:spPr>
          <a:xfrm>
            <a:off x="6133465" y="4048760"/>
            <a:ext cx="7620" cy="227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36" idx="2"/>
            <a:endCxn id="38" idx="0"/>
          </p:cNvCxnSpPr>
          <p:nvPr/>
        </p:nvCxnSpPr>
        <p:spPr>
          <a:xfrm rot="5400000" flipH="1" flipV="1">
            <a:off x="5401945" y="1903730"/>
            <a:ext cx="3519170" cy="2041525"/>
          </a:xfrm>
          <a:prstGeom prst="bentConnector5">
            <a:avLst>
              <a:gd name="adj1" fmla="val -6757"/>
              <a:gd name="adj2" fmla="val 49471"/>
              <a:gd name="adj3" fmla="val 1067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38" idx="2"/>
            <a:endCxn id="40" idx="0"/>
          </p:cNvCxnSpPr>
          <p:nvPr/>
        </p:nvCxnSpPr>
        <p:spPr>
          <a:xfrm>
            <a:off x="8182610" y="1638300"/>
            <a:ext cx="0" cy="459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/>
          <p:nvPr/>
        </p:nvCxnSpPr>
        <p:spPr>
          <a:xfrm rot="5400000" flipV="1">
            <a:off x="3964940" y="2738120"/>
            <a:ext cx="205105" cy="41586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34" idx="2"/>
          </p:cNvCxnSpPr>
          <p:nvPr/>
        </p:nvCxnSpPr>
        <p:spPr>
          <a:xfrm>
            <a:off x="4047490" y="4709795"/>
            <a:ext cx="2540" cy="212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7" idx="1"/>
          </p:cNvCxnSpPr>
          <p:nvPr/>
        </p:nvCxnSpPr>
        <p:spPr>
          <a:xfrm rot="10800000" flipH="1">
            <a:off x="1222375" y="899795"/>
            <a:ext cx="674370" cy="501015"/>
          </a:xfrm>
          <a:prstGeom prst="bentConnector3">
            <a:avLst>
              <a:gd name="adj1" fmla="val -353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9" idx="1"/>
          </p:cNvCxnSpPr>
          <p:nvPr/>
        </p:nvCxnSpPr>
        <p:spPr>
          <a:xfrm rot="10800000">
            <a:off x="3185160" y="932180"/>
            <a:ext cx="85725" cy="4591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11" idx="1"/>
          </p:cNvCxnSpPr>
          <p:nvPr/>
        </p:nvCxnSpPr>
        <p:spPr>
          <a:xfrm rot="10800000">
            <a:off x="5289550" y="932180"/>
            <a:ext cx="74295" cy="4591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20" idx="3"/>
          </p:cNvCxnSpPr>
          <p:nvPr/>
        </p:nvCxnSpPr>
        <p:spPr>
          <a:xfrm flipV="1">
            <a:off x="2705100" y="965835"/>
            <a:ext cx="194945" cy="27876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22" idx="3"/>
          </p:cNvCxnSpPr>
          <p:nvPr/>
        </p:nvCxnSpPr>
        <p:spPr>
          <a:xfrm flipV="1">
            <a:off x="4752340" y="949325"/>
            <a:ext cx="195580" cy="28136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24" idx="3"/>
          </p:cNvCxnSpPr>
          <p:nvPr/>
        </p:nvCxnSpPr>
        <p:spPr>
          <a:xfrm flipH="1" flipV="1">
            <a:off x="6203950" y="900430"/>
            <a:ext cx="640715" cy="2837180"/>
          </a:xfrm>
          <a:prstGeom prst="bentConnector4">
            <a:avLst>
              <a:gd name="adj1" fmla="val -23092"/>
              <a:gd name="adj2" fmla="val 1000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2199005" y="1757045"/>
            <a:ext cx="317500" cy="209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zh-CN" altLang="en-US" dirty="0" smtClean="0"/>
              <a:t>是</a:t>
            </a:r>
            <a:endParaRPr lang="zh-CN" altLang="en-US" dirty="0" smtClean="0"/>
          </a:p>
        </p:txBody>
      </p:sp>
      <p:sp>
        <p:nvSpPr>
          <p:cNvPr id="77" name="文本框 76"/>
          <p:cNvSpPr txBox="1"/>
          <p:nvPr/>
        </p:nvSpPr>
        <p:spPr>
          <a:xfrm>
            <a:off x="4358640" y="1757045"/>
            <a:ext cx="317500" cy="209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zh-CN" altLang="en-US" dirty="0" smtClean="0"/>
              <a:t>是</a:t>
            </a:r>
            <a:endParaRPr lang="zh-CN" altLang="en-US" dirty="0" smtClean="0"/>
          </a:p>
        </p:txBody>
      </p:sp>
      <p:sp>
        <p:nvSpPr>
          <p:cNvPr id="78" name="文本框 77"/>
          <p:cNvSpPr txBox="1"/>
          <p:nvPr/>
        </p:nvSpPr>
        <p:spPr>
          <a:xfrm>
            <a:off x="6381750" y="1760855"/>
            <a:ext cx="317500" cy="209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zh-CN" altLang="en-US" dirty="0" smtClean="0"/>
              <a:t>是</a:t>
            </a:r>
            <a:endParaRPr lang="zh-CN" altLang="en-US" dirty="0" smtClean="0"/>
          </a:p>
        </p:txBody>
      </p:sp>
      <p:sp>
        <p:nvSpPr>
          <p:cNvPr id="79" name="文本框 78"/>
          <p:cNvSpPr txBox="1"/>
          <p:nvPr/>
        </p:nvSpPr>
        <p:spPr>
          <a:xfrm>
            <a:off x="2199005" y="4057650"/>
            <a:ext cx="317500" cy="209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zh-CN" altLang="en-US" dirty="0" smtClean="0"/>
              <a:t>是</a:t>
            </a:r>
            <a:endParaRPr lang="zh-CN" altLang="en-US" dirty="0" smtClean="0"/>
          </a:p>
        </p:txBody>
      </p:sp>
      <p:sp>
        <p:nvSpPr>
          <p:cNvPr id="80" name="文本框 79"/>
          <p:cNvSpPr txBox="1"/>
          <p:nvPr/>
        </p:nvSpPr>
        <p:spPr>
          <a:xfrm>
            <a:off x="4289425" y="4058285"/>
            <a:ext cx="317500" cy="209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zh-CN" altLang="en-US" dirty="0" smtClean="0"/>
              <a:t>是</a:t>
            </a:r>
            <a:endParaRPr lang="zh-CN" altLang="en-US" dirty="0" smtClean="0"/>
          </a:p>
        </p:txBody>
      </p:sp>
      <p:sp>
        <p:nvSpPr>
          <p:cNvPr id="81" name="文本框 80"/>
          <p:cNvSpPr txBox="1"/>
          <p:nvPr/>
        </p:nvSpPr>
        <p:spPr>
          <a:xfrm>
            <a:off x="6365875" y="4073525"/>
            <a:ext cx="317500" cy="209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zh-CN" altLang="en-US" dirty="0" smtClean="0"/>
              <a:t>是</a:t>
            </a:r>
            <a:endParaRPr lang="zh-CN" altLang="en-US" dirty="0" smtClean="0"/>
          </a:p>
        </p:txBody>
      </p:sp>
      <p:sp>
        <p:nvSpPr>
          <p:cNvPr id="82" name="文本框 81"/>
          <p:cNvSpPr txBox="1"/>
          <p:nvPr/>
        </p:nvSpPr>
        <p:spPr>
          <a:xfrm>
            <a:off x="665480" y="965835"/>
            <a:ext cx="294005" cy="212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zh-CN" altLang="en-US" dirty="0" smtClean="0"/>
              <a:t>否</a:t>
            </a:r>
            <a:endParaRPr lang="zh-CN" altLang="en-US" dirty="0" smtClean="0"/>
          </a:p>
        </p:txBody>
      </p:sp>
      <p:sp>
        <p:nvSpPr>
          <p:cNvPr id="83" name="文本框 82"/>
          <p:cNvSpPr txBox="1"/>
          <p:nvPr/>
        </p:nvSpPr>
        <p:spPr>
          <a:xfrm>
            <a:off x="3270885" y="1024255"/>
            <a:ext cx="294005" cy="212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zh-CN" altLang="en-US" dirty="0" smtClean="0"/>
              <a:t>否</a:t>
            </a:r>
            <a:endParaRPr lang="zh-CN" altLang="en-US" dirty="0" smtClean="0"/>
          </a:p>
        </p:txBody>
      </p:sp>
      <p:sp>
        <p:nvSpPr>
          <p:cNvPr id="84" name="文本框 83"/>
          <p:cNvSpPr txBox="1"/>
          <p:nvPr/>
        </p:nvSpPr>
        <p:spPr>
          <a:xfrm>
            <a:off x="5363845" y="1024255"/>
            <a:ext cx="294005" cy="212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zh-CN" altLang="en-US" dirty="0" smtClean="0"/>
              <a:t>否</a:t>
            </a:r>
            <a:endParaRPr lang="zh-CN" altLang="en-US" dirty="0" smtClean="0"/>
          </a:p>
        </p:txBody>
      </p:sp>
      <p:sp>
        <p:nvSpPr>
          <p:cNvPr id="85" name="文本框 84"/>
          <p:cNvSpPr txBox="1"/>
          <p:nvPr/>
        </p:nvSpPr>
        <p:spPr>
          <a:xfrm>
            <a:off x="2560320" y="3426460"/>
            <a:ext cx="294005" cy="212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zh-CN" altLang="en-US" dirty="0" smtClean="0"/>
              <a:t>否</a:t>
            </a:r>
            <a:endParaRPr lang="zh-CN" altLang="en-US" dirty="0" smtClean="0"/>
          </a:p>
        </p:txBody>
      </p:sp>
      <p:sp>
        <p:nvSpPr>
          <p:cNvPr id="86" name="文本框 85"/>
          <p:cNvSpPr txBox="1"/>
          <p:nvPr/>
        </p:nvSpPr>
        <p:spPr>
          <a:xfrm>
            <a:off x="4606925" y="3451860"/>
            <a:ext cx="294005" cy="212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zh-CN" altLang="en-US" dirty="0" smtClean="0"/>
              <a:t>否</a:t>
            </a:r>
            <a:endParaRPr lang="zh-CN" altLang="en-US" dirty="0" smtClean="0"/>
          </a:p>
        </p:txBody>
      </p:sp>
      <p:sp>
        <p:nvSpPr>
          <p:cNvPr id="87" name="文本框 86"/>
          <p:cNvSpPr txBox="1"/>
          <p:nvPr/>
        </p:nvSpPr>
        <p:spPr>
          <a:xfrm>
            <a:off x="6630035" y="3451860"/>
            <a:ext cx="294005" cy="212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zh-CN" altLang="en-US" dirty="0" smtClean="0"/>
              <a:t>否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21A1FA"/>
                </a:solidFill>
              </a:rPr>
              <a:t>流程图</a:t>
            </a:r>
            <a:endParaRPr lang="zh-CN" altLang="en-US">
              <a:solidFill>
                <a:srgbClr val="21A1FA"/>
              </a:solidFill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1879600" y="914400"/>
            <a:ext cx="1365250" cy="64135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62150" y="958850"/>
            <a:ext cx="1187450" cy="55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/>
          </a:bodyPr>
          <a:p>
            <a:pPr algn="l"/>
            <a:r>
              <a:rPr lang="zh-CN" altLang="en-US" dirty="0" smtClean="0"/>
              <a:t>鼠标</a:t>
            </a:r>
            <a:r>
              <a:rPr lang="en-US" altLang="zh-CN" dirty="0" smtClean="0"/>
              <a:t>MODE</a:t>
            </a:r>
            <a:endParaRPr lang="en-US" altLang="zh-CN" dirty="0" smtClean="0"/>
          </a:p>
        </p:txBody>
      </p:sp>
      <p:sp>
        <p:nvSpPr>
          <p:cNvPr id="6" name="流程图: 决策 5"/>
          <p:cNvSpPr/>
          <p:nvPr/>
        </p:nvSpPr>
        <p:spPr>
          <a:xfrm>
            <a:off x="1673225" y="1933575"/>
            <a:ext cx="1765300" cy="781050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27250" y="2136775"/>
            <a:ext cx="869950" cy="374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zh-CN" altLang="en-US" dirty="0" smtClean="0"/>
              <a:t>是否有按键被按下？</a:t>
            </a:r>
            <a:endParaRPr lang="zh-CN" altLang="en-US" dirty="0" smtClean="0"/>
          </a:p>
        </p:txBody>
      </p:sp>
      <p:sp>
        <p:nvSpPr>
          <p:cNvPr id="8" name="流程图: 可选过程 7"/>
          <p:cNvSpPr/>
          <p:nvPr/>
        </p:nvSpPr>
        <p:spPr>
          <a:xfrm>
            <a:off x="1885950" y="3092450"/>
            <a:ext cx="1339850" cy="62230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36750" y="3178175"/>
            <a:ext cx="1238250" cy="450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en-US" altLang="zh-CN" dirty="0" smtClean="0"/>
              <a:t>BUTTON = </a:t>
            </a:r>
            <a:r>
              <a:rPr lang="zh-CN" altLang="en-US" dirty="0" smtClean="0"/>
              <a:t>按键的</a:t>
            </a:r>
            <a:r>
              <a:rPr lang="en-US" altLang="zh-CN" dirty="0" smtClean="0"/>
              <a:t>PIN</a:t>
            </a:r>
            <a:endParaRPr lang="en-US" altLang="zh-CN" dirty="0" smtClean="0"/>
          </a:p>
        </p:txBody>
      </p:sp>
      <p:sp>
        <p:nvSpPr>
          <p:cNvPr id="10" name="流程图: 可选过程 9"/>
          <p:cNvSpPr/>
          <p:nvPr/>
        </p:nvSpPr>
        <p:spPr>
          <a:xfrm>
            <a:off x="2091690" y="4125595"/>
            <a:ext cx="940435" cy="38354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85035" y="4178300"/>
            <a:ext cx="812165" cy="278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zh-CN" altLang="en-US" dirty="0" smtClean="0"/>
              <a:t>延迟</a:t>
            </a:r>
            <a:r>
              <a:rPr lang="en-US" altLang="zh-CN" dirty="0" smtClean="0"/>
              <a:t>0.1s</a:t>
            </a:r>
            <a:endParaRPr lang="en-US" altLang="zh-CN" dirty="0" smtClean="0"/>
          </a:p>
        </p:txBody>
      </p:sp>
      <p:sp>
        <p:nvSpPr>
          <p:cNvPr id="13" name="流程图: 决策 12"/>
          <p:cNvSpPr/>
          <p:nvPr/>
        </p:nvSpPr>
        <p:spPr>
          <a:xfrm>
            <a:off x="5257800" y="835025"/>
            <a:ext cx="1727200" cy="806450"/>
          </a:xfrm>
          <a:prstGeom prst="flowChartDecision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597525" y="1097915"/>
            <a:ext cx="1039495" cy="421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en-US" altLang="zh-CN" dirty="0" smtClean="0"/>
              <a:t>BUTTON = </a:t>
            </a:r>
            <a:r>
              <a:rPr lang="zh-CN" altLang="en-US" dirty="0" smtClean="0"/>
              <a:t>按键的</a:t>
            </a:r>
            <a:r>
              <a:rPr lang="en-US" altLang="zh-CN" dirty="0" smtClean="0"/>
              <a:t>PIN</a:t>
            </a:r>
            <a:r>
              <a:rPr lang="zh-CN" altLang="en-US" dirty="0" smtClean="0"/>
              <a:t>？</a:t>
            </a:r>
            <a:endParaRPr lang="zh-CN" altLang="en-US" dirty="0" smtClean="0"/>
          </a:p>
        </p:txBody>
      </p:sp>
      <p:sp>
        <p:nvSpPr>
          <p:cNvPr id="15" name="圆角矩形 14"/>
          <p:cNvSpPr/>
          <p:nvPr/>
        </p:nvSpPr>
        <p:spPr>
          <a:xfrm>
            <a:off x="5307330" y="2205990"/>
            <a:ext cx="161925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453380" y="2308225"/>
            <a:ext cx="1327150" cy="717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algn="l"/>
            <a:r>
              <a:rPr lang="zh-CN" altLang="en-US" sz="1000" dirty="0" smtClean="0"/>
              <a:t>根据不同的ＢＵＴＴＯＮ使用不同的传送ｂｕｆ</a:t>
            </a:r>
            <a:endParaRPr lang="zh-CN" altLang="en-US" sz="1000" dirty="0" smtClean="0"/>
          </a:p>
        </p:txBody>
      </p:sp>
      <p:sp>
        <p:nvSpPr>
          <p:cNvPr id="17" name="流程图: 可选过程 16"/>
          <p:cNvSpPr/>
          <p:nvPr/>
        </p:nvSpPr>
        <p:spPr>
          <a:xfrm>
            <a:off x="5013960" y="3629025"/>
            <a:ext cx="2216150" cy="90170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906010" y="3809365"/>
            <a:ext cx="2520315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algn="l"/>
            <a:r>
              <a:rPr lang="zh-CN" altLang="en-US" sz="900" dirty="0" smtClean="0"/>
              <a:t>使用ＵＳＢ＿ＨＩＤ＿ＳｅｎｄＲｅｐｏｒｔ　　　　　</a:t>
            </a:r>
            <a:endParaRPr lang="zh-CN" altLang="en-US" sz="900" dirty="0" smtClean="0"/>
          </a:p>
          <a:p>
            <a:pPr algn="l"/>
            <a:r>
              <a:rPr lang="zh-CN" altLang="en-US" sz="900" dirty="0" smtClean="0"/>
              <a:t>　　　　指令发送ｂｕｆ，控制鼠标</a:t>
            </a:r>
            <a:endParaRPr lang="zh-CN" altLang="en-US" sz="900" dirty="0" smtClean="0"/>
          </a:p>
        </p:txBody>
      </p:sp>
      <p:cxnSp>
        <p:nvCxnSpPr>
          <p:cNvPr id="19" name="直接箭头连接符 18"/>
          <p:cNvCxnSpPr>
            <a:stCxn id="5" idx="2"/>
            <a:endCxn id="6" idx="0"/>
          </p:cNvCxnSpPr>
          <p:nvPr/>
        </p:nvCxnSpPr>
        <p:spPr>
          <a:xfrm>
            <a:off x="2555875" y="1517650"/>
            <a:ext cx="0" cy="415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2"/>
            <a:endCxn id="8" idx="0"/>
          </p:cNvCxnSpPr>
          <p:nvPr/>
        </p:nvCxnSpPr>
        <p:spPr>
          <a:xfrm>
            <a:off x="2555875" y="2714625"/>
            <a:ext cx="0" cy="377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2"/>
            <a:endCxn id="10" idx="0"/>
          </p:cNvCxnSpPr>
          <p:nvPr/>
        </p:nvCxnSpPr>
        <p:spPr>
          <a:xfrm>
            <a:off x="2555875" y="3714750"/>
            <a:ext cx="6350" cy="410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0" idx="3"/>
            <a:endCxn id="13" idx="0"/>
          </p:cNvCxnSpPr>
          <p:nvPr/>
        </p:nvCxnSpPr>
        <p:spPr>
          <a:xfrm flipV="1">
            <a:off x="3032125" y="835025"/>
            <a:ext cx="3089275" cy="3482340"/>
          </a:xfrm>
          <a:prstGeom prst="bentConnector4">
            <a:avLst>
              <a:gd name="adj1" fmla="val 36033"/>
              <a:gd name="adj2" fmla="val 1068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3" idx="2"/>
            <a:endCxn id="15" idx="0"/>
          </p:cNvCxnSpPr>
          <p:nvPr/>
        </p:nvCxnSpPr>
        <p:spPr>
          <a:xfrm flipH="1">
            <a:off x="6116955" y="1641475"/>
            <a:ext cx="4445" cy="564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2"/>
            <a:endCxn id="17" idx="0"/>
          </p:cNvCxnSpPr>
          <p:nvPr/>
        </p:nvCxnSpPr>
        <p:spPr>
          <a:xfrm>
            <a:off x="6116955" y="3120390"/>
            <a:ext cx="5080" cy="508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6" idx="1"/>
          </p:cNvCxnSpPr>
          <p:nvPr/>
        </p:nvCxnSpPr>
        <p:spPr>
          <a:xfrm rot="10800000" flipH="1">
            <a:off x="1673225" y="1746250"/>
            <a:ext cx="857250" cy="577215"/>
          </a:xfrm>
          <a:prstGeom prst="bentConnector3">
            <a:avLst>
              <a:gd name="adj1" fmla="val -277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3" idx="3"/>
          </p:cNvCxnSpPr>
          <p:nvPr/>
        </p:nvCxnSpPr>
        <p:spPr>
          <a:xfrm flipH="1">
            <a:off x="2587625" y="1238250"/>
            <a:ext cx="4397375" cy="508635"/>
          </a:xfrm>
          <a:prstGeom prst="bentConnector3">
            <a:avLst>
              <a:gd name="adj1" fmla="val -54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2587625" y="2816225"/>
            <a:ext cx="317500" cy="209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zh-CN" altLang="en-US" dirty="0" smtClean="0"/>
              <a:t>是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6116955" y="1927225"/>
            <a:ext cx="317500" cy="209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zh-CN" altLang="en-US" dirty="0" smtClean="0"/>
              <a:t>是</a:t>
            </a:r>
            <a:endParaRPr lang="zh-CN" altLang="en-US" dirty="0" smtClean="0"/>
          </a:p>
        </p:txBody>
      </p:sp>
      <p:sp>
        <p:nvSpPr>
          <p:cNvPr id="85" name="文本框 84"/>
          <p:cNvSpPr txBox="1"/>
          <p:nvPr/>
        </p:nvSpPr>
        <p:spPr>
          <a:xfrm>
            <a:off x="1379220" y="2111375"/>
            <a:ext cx="294005" cy="212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zh-CN" altLang="en-US" dirty="0" smtClean="0"/>
              <a:t>否</a:t>
            </a:r>
            <a:endParaRPr lang="zh-CN" altLang="en-US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6926580" y="1517650"/>
            <a:ext cx="294005" cy="212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zh-CN" altLang="en-US" dirty="0" smtClean="0"/>
              <a:t>否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971</Words>
  <Application>WPS 演示</Application>
  <PresentationFormat>自定义</PresentationFormat>
  <Paragraphs>189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等线</vt:lpstr>
      <vt:lpstr>1_Office Theme</vt:lpstr>
      <vt:lpstr>PowerPoint 演示文稿</vt:lpstr>
      <vt:lpstr>USB HID输入设备</vt:lpstr>
      <vt:lpstr>目录</vt:lpstr>
      <vt:lpstr>任务要求</vt:lpstr>
      <vt:lpstr>任务要求</vt:lpstr>
      <vt:lpstr>流程图</vt:lpstr>
      <vt:lpstr>流程图</vt:lpstr>
      <vt:lpstr>流程图</vt:lpstr>
      <vt:lpstr>流程图</vt:lpstr>
      <vt:lpstr>现场测试</vt:lpstr>
      <vt:lpstr>思考与总结</vt:lpstr>
      <vt:lpstr>思考与总结</vt:lpstr>
      <vt:lpstr>思考与总结</vt:lpstr>
      <vt:lpstr>思考与总结</vt:lpstr>
      <vt:lpstr>思考与总结</vt:lpstr>
      <vt:lpstr>思考与总结</vt:lpstr>
      <vt:lpstr>思考与总结</vt:lpstr>
      <vt:lpstr>谢谢！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user</cp:lastModifiedBy>
  <cp:revision>8</cp:revision>
  <dcterms:created xsi:type="dcterms:W3CDTF">2019-06-20T02:33:00Z</dcterms:created>
  <dcterms:modified xsi:type="dcterms:W3CDTF">2019-07-26T01:48:51Z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2052-10.8.2.6948</vt:lpwstr>
  </property>
</Properties>
</file>