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60" r:id="rId5"/>
    <p:sldId id="279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6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E5D7D-0958-9C4E-B4AC-7F4C2DC57138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613E-201C-1F4D-99E7-34DCDEA616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223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613E-201C-1F4D-99E7-34DCDEA616B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7189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613E-201C-1F4D-99E7-34DCDEA616B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1938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613E-201C-1F4D-99E7-34DCDEA616B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387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613E-201C-1F4D-99E7-34DCDEA616B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43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613E-201C-1F4D-99E7-34DCDEA616B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52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613E-201C-1F4D-99E7-34DCDEA616B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501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613E-201C-1F4D-99E7-34DCDEA616B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0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613E-201C-1F4D-99E7-34DCDEA616B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598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613E-201C-1F4D-99E7-34DCDEA616B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622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613E-201C-1F4D-99E7-34DCDEA616B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036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613E-201C-1F4D-99E7-34DCDEA616B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B0E9B-D9CE-D94C-AAA0-1D8A9C2C5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1F0BAB-8A74-B849-86A5-540ACD98E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1BFB2-67D5-8E4D-9CBD-C01B1AEF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E379B-FDF1-484C-B392-2067317E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4C10B-752B-7145-BC4D-27BFF3FF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44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8F3B1-690A-AB40-AF66-A1DDB572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D264FF-1CFE-684E-B6A6-82285475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8FB61-EB6F-4146-97EB-FB43C678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B6A3C-DCF6-AA4A-A0E7-1D49F783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B87A0-E38F-7444-9959-BBADBC34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71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3BEC58-A552-6748-8334-62FFBFE45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3920F4-0746-C94A-A5C6-7B396B2C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BB6FE-41EE-564E-8CE3-690F54E2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99B7F-3200-5942-9B45-23D4D822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E18BC-38E3-6C44-AB7C-BAA2565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955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D2D65-E90D-C446-AD3F-FA293C39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E6212-B222-9F4C-94C9-23981022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762BB-8DA2-B347-A53C-A7A37D2E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DB850-E545-6F4B-86A3-638420E1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E69EB-95D1-D045-A3D2-A918FC25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328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E9D6-0E0F-624A-B9DD-BA63CE93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2D47C-0BCD-D746-A728-92F7C235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087B6-1BF9-424C-A59E-4CDE70E9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85E34-8057-C349-A0B4-BBDC116F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2622B-700E-C641-B599-053991C5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793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76891-B63C-AF41-950C-D6956DC5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D43B7-C41E-5B47-96A6-6A17657C5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91AC9B-F364-6D49-B3EC-EDC5C55A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ABA4A-4428-DD4E-BC71-53FF4A8A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F3258-2259-854F-AE4C-4DF37AA3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F37A-7622-154A-813E-E81AA94F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81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7E569-342B-D844-9AD8-D9D73E25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D77A7-60BB-144B-BBD5-2658F325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AD595-C6B1-9D49-828A-A6623A1C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E6ABBF-D7CB-194A-B9E8-509062F72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F86A75-A70A-8942-807B-0BBEC949B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70C28-C4E7-EC47-991E-AF9A9524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CA8D59-C68F-A542-A6E2-2C7257AF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513502-790D-C14B-9A68-01B8ED42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194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F9DD9-6375-D244-AB04-5BEEA2D6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555F07-8605-8D4D-BBA1-8E34DF3F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941BE-73BF-8D40-8AE5-7B11A771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088F7-DE4E-0248-B3A5-C54617F9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074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17F06-AD78-3F46-91CD-C0D38B69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C1EF00-30AB-1B44-B22F-B2F857B2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F09F0-B431-AE4A-A306-94056FB6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080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D0AC3-19BE-1A46-9B89-AE524690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7CB4D-5C95-D643-91E2-8F805892C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B7AED9-5FF6-0B48-BEBB-A5C61C3A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998A4-7492-CF44-8D69-A1ADA2E9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AE913-4869-6A44-99C8-A20C4292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52211-EFFB-BB49-8970-F72E84CC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144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13933-8611-BF4A-92A0-82393912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4DEF3-19F5-D64E-BC1A-D0FA32DF5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9AF0F5-0789-B244-AB0C-2E72930C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87C7A-F72D-9447-8234-0B2F3275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7B06A-53DF-F54C-92B5-9FE9615E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6350C-AE42-0943-91DC-A735672E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4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269498-771A-4544-BF28-24B94023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DEC30-018A-8E4B-984C-BAB91B055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B83A8-35D8-AF4F-A97C-182C927A1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3A8E-86D7-714B-BF6D-05ADA841AE9D}" type="datetimeFigureOut">
              <a:rPr kumimoji="1" lang="ko-Kore-KR" altLang="en-US" smtClean="0"/>
              <a:t>03/18/2022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4B83B-FADC-B54F-8A99-A485576B9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5B582-CDA3-F940-A947-4AACCB880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2BAB5-DB31-CB4D-9586-8B921F216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343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3523"/>
              </p:ext>
            </p:extLst>
          </p:nvPr>
        </p:nvGraphicFramePr>
        <p:xfrm>
          <a:off x="2032000" y="719666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3270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16631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2022-03-18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채팅상담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웹화면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비즈원화면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설계 추가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(7~11p)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88194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2000" y="214009"/>
            <a:ext cx="41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수정이력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4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90094-6F26-D34C-9749-3168B45557FD}"/>
              </a:ext>
            </a:extLst>
          </p:cNvPr>
          <p:cNvSpPr txBox="1"/>
          <p:nvPr/>
        </p:nvSpPr>
        <p:spPr>
          <a:xfrm>
            <a:off x="193963" y="147145"/>
            <a:ext cx="58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1:1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채팅상담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웹화면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채팅화면</a:t>
            </a:r>
            <a:r>
              <a:rPr kumimoji="1" lang="en-US" altLang="ko-KR" dirty="0" smtClean="0"/>
              <a:t>(</a:t>
            </a:r>
            <a:r>
              <a:rPr kumimoji="1" lang="ko-KR" altLang="en-US" dirty="0" err="1" smtClean="0"/>
              <a:t>채팅상담</a:t>
            </a:r>
            <a:r>
              <a:rPr kumimoji="1" lang="ko-KR" altLang="en-US" dirty="0" err="1" smtClean="0"/>
              <a:t>방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입장시</a:t>
            </a:r>
            <a:r>
              <a:rPr kumimoji="1" lang="en-US" altLang="ko-KR" dirty="0" smtClean="0"/>
              <a:t>)</a:t>
            </a:r>
            <a:endParaRPr kumimoji="1" lang="ko-Kore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871537"/>
            <a:ext cx="7134225" cy="5114925"/>
          </a:xfrm>
          <a:prstGeom prst="rect">
            <a:avLst/>
          </a:prstGeom>
        </p:spPr>
      </p:pic>
      <p:sp>
        <p:nvSpPr>
          <p:cNvPr id="15" name="Arrow"/>
          <p:cNvSpPr>
            <a:spLocks noEditPoints="1"/>
          </p:cNvSpPr>
          <p:nvPr/>
        </p:nvSpPr>
        <p:spPr bwMode="auto">
          <a:xfrm rot="10800000">
            <a:off x="8773620" y="4102065"/>
            <a:ext cx="1659006" cy="352252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95180" y="4052986"/>
            <a:ext cx="157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채팅 화면 활성화</a:t>
            </a:r>
            <a:endParaRPr lang="en-US" altLang="ko-KR" sz="1200" dirty="0" smtClean="0"/>
          </a:p>
        </p:txBody>
      </p:sp>
      <p:sp>
        <p:nvSpPr>
          <p:cNvPr id="17" name="Arrow"/>
          <p:cNvSpPr>
            <a:spLocks noEditPoints="1"/>
          </p:cNvSpPr>
          <p:nvPr/>
        </p:nvSpPr>
        <p:spPr bwMode="auto">
          <a:xfrm rot="10800000">
            <a:off x="9110845" y="2707767"/>
            <a:ext cx="1321781" cy="352252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95180" y="2707766"/>
            <a:ext cx="157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해당 문구는 </a:t>
            </a:r>
            <a:r>
              <a:rPr lang="ko-KR" altLang="en-US" sz="1200" dirty="0" err="1" smtClean="0"/>
              <a:t>입장시</a:t>
            </a:r>
            <a:r>
              <a:rPr lang="ko-KR" altLang="en-US" sz="1200" dirty="0" smtClean="0"/>
              <a:t> 자동으로 나타남</a:t>
            </a:r>
            <a:endParaRPr lang="en-US" altLang="ko-KR" sz="1200" dirty="0" smtClean="0"/>
          </a:p>
        </p:txBody>
      </p:sp>
      <p:sp>
        <p:nvSpPr>
          <p:cNvPr id="19" name="Arrow"/>
          <p:cNvSpPr>
            <a:spLocks noEditPoints="1"/>
          </p:cNvSpPr>
          <p:nvPr/>
        </p:nvSpPr>
        <p:spPr bwMode="auto">
          <a:xfrm rot="10800000">
            <a:off x="9173398" y="5380571"/>
            <a:ext cx="1259227" cy="352252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95180" y="5380571"/>
            <a:ext cx="157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채팅 입력 영역</a:t>
            </a:r>
            <a:endParaRPr lang="en-US" altLang="ko-KR" sz="1200" dirty="0" smtClean="0"/>
          </a:p>
        </p:txBody>
      </p:sp>
      <p:sp>
        <p:nvSpPr>
          <p:cNvPr id="21" name="Arrow"/>
          <p:cNvSpPr>
            <a:spLocks noEditPoints="1"/>
          </p:cNvSpPr>
          <p:nvPr/>
        </p:nvSpPr>
        <p:spPr bwMode="auto">
          <a:xfrm rot="10800000">
            <a:off x="9449532" y="1175622"/>
            <a:ext cx="1045647" cy="352252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95180" y="1120915"/>
            <a:ext cx="157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</a:t>
            </a:r>
            <a:r>
              <a:rPr lang="ko-KR" altLang="en-US" sz="1200" dirty="0" err="1" smtClean="0"/>
              <a:t>미입력</a:t>
            </a:r>
            <a:r>
              <a:rPr lang="ko-KR" altLang="en-US" sz="1200" dirty="0" smtClean="0"/>
              <a:t> 및 상담 </a:t>
            </a:r>
            <a:r>
              <a:rPr lang="ko-KR" altLang="en-US" sz="1200" dirty="0" err="1" smtClean="0"/>
              <a:t>종료시</a:t>
            </a:r>
            <a:r>
              <a:rPr lang="ko-KR" altLang="en-US" sz="1200" dirty="0" smtClean="0"/>
              <a:t> 해당 버튼 선택하여 </a:t>
            </a:r>
            <a:r>
              <a:rPr lang="ko-KR" altLang="en-US" sz="1200" dirty="0" err="1" smtClean="0"/>
              <a:t>채팅상담</a:t>
            </a:r>
            <a:r>
              <a:rPr lang="ko-KR" altLang="en-US" sz="1200" dirty="0" smtClean="0"/>
              <a:t> 종료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채팅 </a:t>
            </a:r>
            <a:r>
              <a:rPr lang="ko-KR" altLang="en-US" sz="1200" dirty="0" err="1" smtClean="0"/>
              <a:t>종료시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채팅내역</a:t>
            </a:r>
            <a:r>
              <a:rPr lang="ko-KR" altLang="en-US" sz="1200" dirty="0" smtClean="0"/>
              <a:t> 자동으로 저장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549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90094-6F26-D34C-9749-3168B45557FD}"/>
              </a:ext>
            </a:extLst>
          </p:cNvPr>
          <p:cNvSpPr txBox="1"/>
          <p:nvPr/>
        </p:nvSpPr>
        <p:spPr>
          <a:xfrm>
            <a:off x="193963" y="147145"/>
            <a:ext cx="58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1:1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채팅상담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비즈원화면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채팅내역조회</a:t>
            </a:r>
            <a:r>
              <a:rPr kumimoji="1" lang="en-US" altLang="ko-KR" dirty="0" smtClean="0"/>
              <a:t>)</a:t>
            </a:r>
            <a:endParaRPr kumimoji="1" lang="ko-Kore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49" y="1443641"/>
            <a:ext cx="8137086" cy="5260338"/>
          </a:xfrm>
          <a:prstGeom prst="rect">
            <a:avLst/>
          </a:prstGeom>
        </p:spPr>
      </p:pic>
      <p:sp>
        <p:nvSpPr>
          <p:cNvPr id="14" name="Arrow"/>
          <p:cNvSpPr>
            <a:spLocks noEditPoints="1"/>
          </p:cNvSpPr>
          <p:nvPr/>
        </p:nvSpPr>
        <p:spPr bwMode="auto">
          <a:xfrm rot="10800000">
            <a:off x="9934409" y="1885741"/>
            <a:ext cx="560769" cy="254344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95178" y="1863087"/>
            <a:ext cx="157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검색</a:t>
            </a:r>
            <a:endParaRPr lang="en-US" altLang="ko-KR" sz="1200" dirty="0" smtClean="0"/>
          </a:p>
        </p:txBody>
      </p:sp>
      <p:sp>
        <p:nvSpPr>
          <p:cNvPr id="24" name="Arrow"/>
          <p:cNvSpPr>
            <a:spLocks noEditPoints="1"/>
          </p:cNvSpPr>
          <p:nvPr/>
        </p:nvSpPr>
        <p:spPr bwMode="auto">
          <a:xfrm rot="5400000">
            <a:off x="6794936" y="1512653"/>
            <a:ext cx="585219" cy="254344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chemeClr val="accent2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3258" y="1070216"/>
            <a:ext cx="157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상담 업무 유형 구분</a:t>
            </a:r>
            <a:endParaRPr lang="en-US" altLang="ko-KR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855278" y="608681"/>
            <a:ext cx="157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채팅상담</a:t>
            </a:r>
            <a:r>
              <a:rPr lang="ko-KR" altLang="en-US" sz="1200" dirty="0" smtClean="0"/>
              <a:t> 조회 기간 입력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초기세팅값은 당일</a:t>
            </a:r>
            <a:r>
              <a:rPr lang="en-US" altLang="ko-KR" sz="1200" dirty="0" smtClean="0"/>
              <a:t>~</a:t>
            </a:r>
            <a:r>
              <a:rPr lang="ko-KR" altLang="en-US" sz="1200" dirty="0" smtClean="0"/>
              <a:t>당일</a:t>
            </a:r>
            <a:endParaRPr lang="en-US" altLang="ko-KR" sz="1200" dirty="0" smtClean="0"/>
          </a:p>
        </p:txBody>
      </p:sp>
      <p:sp>
        <p:nvSpPr>
          <p:cNvPr id="27" name="Arrow"/>
          <p:cNvSpPr>
            <a:spLocks noEditPoints="1"/>
          </p:cNvSpPr>
          <p:nvPr/>
        </p:nvSpPr>
        <p:spPr bwMode="auto">
          <a:xfrm rot="5400000">
            <a:off x="5349148" y="1512654"/>
            <a:ext cx="585219" cy="254344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chemeClr val="accent2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4527" y="815288"/>
            <a:ext cx="157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상담 직원 검색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사번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이름</a:t>
            </a:r>
            <a:endParaRPr lang="en-US" altLang="ko-KR" sz="1200" dirty="0" smtClean="0"/>
          </a:p>
        </p:txBody>
      </p:sp>
      <p:sp>
        <p:nvSpPr>
          <p:cNvPr id="29" name="Arrow"/>
          <p:cNvSpPr>
            <a:spLocks noEditPoints="1"/>
          </p:cNvSpPr>
          <p:nvPr/>
        </p:nvSpPr>
        <p:spPr bwMode="auto">
          <a:xfrm rot="5400000">
            <a:off x="3371225" y="1512654"/>
            <a:ext cx="585219" cy="254344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chemeClr val="accent2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Arrow"/>
          <p:cNvSpPr>
            <a:spLocks noEditPoints="1"/>
          </p:cNvSpPr>
          <p:nvPr/>
        </p:nvSpPr>
        <p:spPr bwMode="auto">
          <a:xfrm rot="10800000">
            <a:off x="10176850" y="2162740"/>
            <a:ext cx="560769" cy="254344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37619" y="2140086"/>
            <a:ext cx="157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조건입력후</a:t>
            </a:r>
            <a:r>
              <a:rPr lang="ko-KR" altLang="en-US" sz="1200" dirty="0" smtClean="0"/>
              <a:t> 검색</a:t>
            </a:r>
            <a:endParaRPr lang="en-US" altLang="ko-KR" sz="1200" dirty="0" smtClean="0"/>
          </a:p>
        </p:txBody>
      </p:sp>
      <p:sp>
        <p:nvSpPr>
          <p:cNvPr id="32" name="Arrow"/>
          <p:cNvSpPr>
            <a:spLocks noEditPoints="1"/>
          </p:cNvSpPr>
          <p:nvPr/>
        </p:nvSpPr>
        <p:spPr bwMode="auto">
          <a:xfrm>
            <a:off x="8803749" y="2183405"/>
            <a:ext cx="560769" cy="254344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244" y="2172077"/>
            <a:ext cx="157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조회 내역 엑셀저장</a:t>
            </a:r>
            <a:endParaRPr lang="en-US" altLang="ko-KR" sz="1200" dirty="0" smtClean="0"/>
          </a:p>
        </p:txBody>
      </p:sp>
      <p:sp>
        <p:nvSpPr>
          <p:cNvPr id="34" name="Arrow"/>
          <p:cNvSpPr>
            <a:spLocks noEditPoints="1"/>
          </p:cNvSpPr>
          <p:nvPr/>
        </p:nvSpPr>
        <p:spPr bwMode="auto">
          <a:xfrm rot="10800000">
            <a:off x="9934409" y="2951404"/>
            <a:ext cx="560769" cy="254344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95178" y="2928750"/>
            <a:ext cx="157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채팅 내역 조회 예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4572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90094-6F26-D34C-9749-3168B45557FD}"/>
              </a:ext>
            </a:extLst>
          </p:cNvPr>
          <p:cNvSpPr txBox="1"/>
          <p:nvPr/>
        </p:nvSpPr>
        <p:spPr>
          <a:xfrm>
            <a:off x="193963" y="147145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1:1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채팅상담</a:t>
            </a:r>
            <a:r>
              <a:rPr kumimoji="1" lang="en-US" altLang="ko-KR" dirty="0"/>
              <a:t>-</a:t>
            </a:r>
            <a:r>
              <a:rPr kumimoji="1" lang="ko-KR" altLang="en-US" dirty="0" err="1" smtClean="0"/>
              <a:t>더보기화면변경</a:t>
            </a:r>
            <a:endParaRPr kumimoji="1" lang="ko-Kore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04" y="591430"/>
            <a:ext cx="2605417" cy="5766343"/>
          </a:xfrm>
          <a:prstGeom prst="rect">
            <a:avLst/>
          </a:prstGeom>
        </p:spPr>
      </p:pic>
      <p:sp>
        <p:nvSpPr>
          <p:cNvPr id="16" name="Arrow"/>
          <p:cNvSpPr>
            <a:spLocks noEditPoints="1"/>
          </p:cNvSpPr>
          <p:nvPr/>
        </p:nvSpPr>
        <p:spPr bwMode="auto">
          <a:xfrm rot="10989488">
            <a:off x="3547083" y="1933916"/>
            <a:ext cx="1198677" cy="163489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04121" y="1853301"/>
            <a:ext cx="20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채팅상담화면으로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81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90094-6F26-D34C-9749-3168B45557FD}"/>
              </a:ext>
            </a:extLst>
          </p:cNvPr>
          <p:cNvSpPr txBox="1"/>
          <p:nvPr/>
        </p:nvSpPr>
        <p:spPr>
          <a:xfrm>
            <a:off x="193963" y="147145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1:1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채팅상담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채팅화면</a:t>
            </a:r>
            <a:endParaRPr kumimoji="1" lang="ko-Kore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28" y="903889"/>
            <a:ext cx="2596557" cy="5656243"/>
          </a:xfrm>
          <a:prstGeom prst="rect">
            <a:avLst/>
          </a:prstGeom>
        </p:spPr>
      </p:pic>
      <p:sp>
        <p:nvSpPr>
          <p:cNvPr id="7" name="Arrow"/>
          <p:cNvSpPr>
            <a:spLocks noEditPoints="1"/>
          </p:cNvSpPr>
          <p:nvPr/>
        </p:nvSpPr>
        <p:spPr bwMode="auto">
          <a:xfrm>
            <a:off x="6728130" y="1891016"/>
            <a:ext cx="960058" cy="176655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8188" y="1793554"/>
            <a:ext cx="2608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탭시</a:t>
            </a:r>
            <a:r>
              <a:rPr lang="ko-KR" altLang="en-US" sz="1200" dirty="0" smtClean="0"/>
              <a:t> 채팅 상담 종료</a:t>
            </a:r>
            <a:endParaRPr lang="ko-KR" altLang="en-US" sz="1200" dirty="0"/>
          </a:p>
        </p:txBody>
      </p:sp>
      <p:sp>
        <p:nvSpPr>
          <p:cNvPr id="9" name="Arrow"/>
          <p:cNvSpPr>
            <a:spLocks noEditPoints="1"/>
          </p:cNvSpPr>
          <p:nvPr/>
        </p:nvSpPr>
        <p:spPr bwMode="auto">
          <a:xfrm>
            <a:off x="6232634" y="3732010"/>
            <a:ext cx="1455554" cy="251411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88188" y="3674906"/>
            <a:ext cx="2608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채팅 영역</a:t>
            </a:r>
            <a:endParaRPr lang="ko-KR" altLang="en-US" sz="1200" dirty="0"/>
          </a:p>
        </p:txBody>
      </p:sp>
      <p:sp>
        <p:nvSpPr>
          <p:cNvPr id="11" name="Arrow"/>
          <p:cNvSpPr>
            <a:spLocks noEditPoints="1"/>
          </p:cNvSpPr>
          <p:nvPr/>
        </p:nvSpPr>
        <p:spPr bwMode="auto">
          <a:xfrm rot="10800000">
            <a:off x="3443425" y="3554562"/>
            <a:ext cx="960058" cy="176655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036" y="3504390"/>
            <a:ext cx="260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관련 내용 선택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해당 항목은 추후 변경 가능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Arrow"/>
          <p:cNvSpPr>
            <a:spLocks noEditPoints="1"/>
          </p:cNvSpPr>
          <p:nvPr/>
        </p:nvSpPr>
        <p:spPr bwMode="auto">
          <a:xfrm>
            <a:off x="6232634" y="5655419"/>
            <a:ext cx="1455554" cy="251411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88188" y="5629831"/>
            <a:ext cx="2608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항목 선택 </a:t>
            </a:r>
            <a:r>
              <a:rPr lang="ko-KR" altLang="en-US" sz="1200" dirty="0" err="1" smtClean="0"/>
              <a:t>완료시</a:t>
            </a:r>
            <a:r>
              <a:rPr lang="ko-KR" altLang="en-US" sz="1200" dirty="0" smtClean="0"/>
              <a:t> 활성화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44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90094-6F26-D34C-9749-3168B45557FD}"/>
              </a:ext>
            </a:extLst>
          </p:cNvPr>
          <p:cNvSpPr txBox="1"/>
          <p:nvPr/>
        </p:nvSpPr>
        <p:spPr>
          <a:xfrm>
            <a:off x="193963" y="147145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1:1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채팅상담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채팅화면</a:t>
            </a:r>
            <a:endParaRPr kumimoji="1" lang="ko-Kore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040" y="717330"/>
            <a:ext cx="2702801" cy="5925371"/>
          </a:xfrm>
          <a:prstGeom prst="rect">
            <a:avLst/>
          </a:prstGeom>
        </p:spPr>
      </p:pic>
      <p:sp>
        <p:nvSpPr>
          <p:cNvPr id="16" name="Arrow"/>
          <p:cNvSpPr>
            <a:spLocks noEditPoints="1"/>
          </p:cNvSpPr>
          <p:nvPr/>
        </p:nvSpPr>
        <p:spPr bwMode="auto">
          <a:xfrm>
            <a:off x="5193620" y="3383485"/>
            <a:ext cx="1632720" cy="138499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6340" y="3244985"/>
            <a:ext cx="2608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업무 </a:t>
            </a:r>
            <a:r>
              <a:rPr lang="ko-KR" altLang="en-US" sz="1200" dirty="0" err="1" smtClean="0"/>
              <a:t>선택시</a:t>
            </a:r>
            <a:r>
              <a:rPr lang="ko-KR" altLang="en-US" sz="1200" dirty="0" smtClean="0"/>
              <a:t> 해당 항목 </a:t>
            </a:r>
            <a:r>
              <a:rPr lang="ko-KR" altLang="en-US" sz="1200" dirty="0" err="1" smtClean="0"/>
              <a:t>음영처리</a:t>
            </a:r>
            <a:endParaRPr lang="en-US" altLang="ko-KR" sz="1200" dirty="0" smtClean="0"/>
          </a:p>
        </p:txBody>
      </p:sp>
      <p:sp>
        <p:nvSpPr>
          <p:cNvPr id="18" name="Arrow"/>
          <p:cNvSpPr>
            <a:spLocks noEditPoints="1"/>
          </p:cNvSpPr>
          <p:nvPr/>
        </p:nvSpPr>
        <p:spPr bwMode="auto">
          <a:xfrm>
            <a:off x="5193620" y="4261099"/>
            <a:ext cx="1632720" cy="138499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26340" y="4191848"/>
            <a:ext cx="260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업무 </a:t>
            </a:r>
            <a:r>
              <a:rPr lang="ko-KR" altLang="en-US" sz="1200" dirty="0" err="1" smtClean="0"/>
              <a:t>선택후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실시간 상담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문의글</a:t>
            </a:r>
            <a:r>
              <a:rPr lang="ko-KR" altLang="en-US" sz="1200" dirty="0" smtClean="0"/>
              <a:t> 남기기 선택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445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90094-6F26-D34C-9749-3168B45557FD}"/>
              </a:ext>
            </a:extLst>
          </p:cNvPr>
          <p:cNvSpPr txBox="1"/>
          <p:nvPr/>
        </p:nvSpPr>
        <p:spPr>
          <a:xfrm>
            <a:off x="193963" y="147145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1:1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채팅상담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채팅화면</a:t>
            </a:r>
            <a:endParaRPr kumimoji="1" lang="ko-Kore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50" y="746234"/>
            <a:ext cx="2655208" cy="5852455"/>
          </a:xfrm>
          <a:prstGeom prst="rect">
            <a:avLst/>
          </a:prstGeom>
        </p:spPr>
      </p:pic>
      <p:sp>
        <p:nvSpPr>
          <p:cNvPr id="9" name="Arrow"/>
          <p:cNvSpPr>
            <a:spLocks noEditPoints="1"/>
          </p:cNvSpPr>
          <p:nvPr/>
        </p:nvSpPr>
        <p:spPr bwMode="auto">
          <a:xfrm>
            <a:off x="5393316" y="4986313"/>
            <a:ext cx="1632720" cy="138499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6036" y="4824729"/>
            <a:ext cx="260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문의글</a:t>
            </a:r>
            <a:r>
              <a:rPr lang="ko-KR" altLang="en-US" sz="1200" dirty="0" smtClean="0"/>
              <a:t> 남기기 </a:t>
            </a:r>
            <a:r>
              <a:rPr lang="ko-KR" altLang="en-US" sz="1200" dirty="0" err="1" smtClean="0"/>
              <a:t>선택시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멘트</a:t>
            </a:r>
            <a:r>
              <a:rPr lang="ko-KR" altLang="en-US" sz="1200" dirty="0" smtClean="0"/>
              <a:t> 나타남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11" name="Arrow"/>
          <p:cNvSpPr>
            <a:spLocks noEditPoints="1"/>
          </p:cNvSpPr>
          <p:nvPr/>
        </p:nvSpPr>
        <p:spPr bwMode="auto">
          <a:xfrm>
            <a:off x="5938344" y="5792501"/>
            <a:ext cx="1087691" cy="138499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6036" y="5700167"/>
            <a:ext cx="2608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해당 영역에서 채팅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문의글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777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90094-6F26-D34C-9749-3168B45557FD}"/>
              </a:ext>
            </a:extLst>
          </p:cNvPr>
          <p:cNvSpPr txBox="1"/>
          <p:nvPr/>
        </p:nvSpPr>
        <p:spPr>
          <a:xfrm>
            <a:off x="193963" y="147145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1:1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채팅상담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채팅화면</a:t>
            </a:r>
            <a:endParaRPr kumimoji="1" lang="ko-Kore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583" y="798786"/>
            <a:ext cx="2603709" cy="5648982"/>
          </a:xfrm>
          <a:prstGeom prst="rect">
            <a:avLst/>
          </a:prstGeom>
        </p:spPr>
      </p:pic>
      <p:sp>
        <p:nvSpPr>
          <p:cNvPr id="14" name="Arrow"/>
          <p:cNvSpPr>
            <a:spLocks noEditPoints="1"/>
          </p:cNvSpPr>
          <p:nvPr/>
        </p:nvSpPr>
        <p:spPr bwMode="auto">
          <a:xfrm>
            <a:off x="5729647" y="5280603"/>
            <a:ext cx="1632720" cy="138499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2367" y="5188269"/>
            <a:ext cx="260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실시간 채팅 상담 </a:t>
            </a:r>
            <a:r>
              <a:rPr lang="ko-KR" altLang="en-US" sz="1200" dirty="0" err="1" smtClean="0"/>
              <a:t>선택시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대기순번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보옂음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연결시</a:t>
            </a:r>
            <a:r>
              <a:rPr lang="ko-KR" altLang="en-US" sz="1200" dirty="0" smtClean="0"/>
              <a:t> 연결 </a:t>
            </a:r>
            <a:r>
              <a:rPr lang="ko-KR" altLang="en-US" sz="1200" dirty="0" err="1" smtClean="0"/>
              <a:t>멘트</a:t>
            </a:r>
            <a:r>
              <a:rPr lang="ko-KR" altLang="en-US" sz="1200" dirty="0" smtClean="0"/>
              <a:t> 나타남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814" y="5070799"/>
            <a:ext cx="2190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90094-6F26-D34C-9749-3168B45557FD}"/>
              </a:ext>
            </a:extLst>
          </p:cNvPr>
          <p:cNvSpPr txBox="1"/>
          <p:nvPr/>
        </p:nvSpPr>
        <p:spPr>
          <a:xfrm>
            <a:off x="193963" y="1471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1:1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채팅상담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웹화면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로그인화면</a:t>
            </a:r>
            <a:endParaRPr kumimoji="1" lang="ko-Kore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74" y="1593714"/>
            <a:ext cx="5255217" cy="3737043"/>
          </a:xfrm>
          <a:prstGeom prst="rect">
            <a:avLst/>
          </a:prstGeom>
        </p:spPr>
      </p:pic>
      <p:sp>
        <p:nvSpPr>
          <p:cNvPr id="8" name="Arrow"/>
          <p:cNvSpPr>
            <a:spLocks noEditPoints="1"/>
          </p:cNvSpPr>
          <p:nvPr/>
        </p:nvSpPr>
        <p:spPr bwMode="auto">
          <a:xfrm rot="10800000">
            <a:off x="6624591" y="3501941"/>
            <a:ext cx="1916293" cy="272390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66590" y="3462235"/>
            <a:ext cx="260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</a:t>
            </a:r>
            <a:r>
              <a:rPr lang="ko-KR" altLang="en-US" sz="1200" dirty="0" err="1" smtClean="0"/>
              <a:t>사번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비즈원비밀번호 </a:t>
            </a:r>
            <a:r>
              <a:rPr lang="ko-KR" altLang="en-US" sz="1200" dirty="0" err="1" smtClean="0"/>
              <a:t>입력후</a:t>
            </a:r>
            <a:r>
              <a:rPr lang="ko-KR" altLang="en-US" sz="1200" dirty="0" smtClean="0"/>
              <a:t> 로그인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601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90094-6F26-D34C-9749-3168B45557FD}"/>
              </a:ext>
            </a:extLst>
          </p:cNvPr>
          <p:cNvSpPr txBox="1"/>
          <p:nvPr/>
        </p:nvSpPr>
        <p:spPr>
          <a:xfrm>
            <a:off x="193963" y="147145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1:1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채팅상담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웹화면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채팅화면</a:t>
            </a:r>
            <a:endParaRPr kumimoji="1" lang="ko-Kore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081" y="1323772"/>
            <a:ext cx="7115175" cy="5105400"/>
          </a:xfrm>
          <a:prstGeom prst="rect">
            <a:avLst/>
          </a:prstGeom>
        </p:spPr>
      </p:pic>
      <p:sp>
        <p:nvSpPr>
          <p:cNvPr id="7" name="Arrow"/>
          <p:cNvSpPr>
            <a:spLocks noEditPoints="1"/>
          </p:cNvSpPr>
          <p:nvPr/>
        </p:nvSpPr>
        <p:spPr bwMode="auto">
          <a:xfrm rot="5400000">
            <a:off x="2771152" y="1024658"/>
            <a:ext cx="325837" cy="272390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Arrow"/>
          <p:cNvSpPr>
            <a:spLocks noEditPoints="1"/>
          </p:cNvSpPr>
          <p:nvPr/>
        </p:nvSpPr>
        <p:spPr bwMode="auto">
          <a:xfrm rot="5400000">
            <a:off x="5018243" y="1024659"/>
            <a:ext cx="325837" cy="272390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3081" y="628970"/>
            <a:ext cx="182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상담직원</a:t>
            </a:r>
            <a:r>
              <a:rPr lang="ko-KR" altLang="en-US" sz="1200" dirty="0" smtClean="0"/>
              <a:t> 담당 업무 및 접속 현황 영역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51540" y="576311"/>
            <a:ext cx="157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</a:t>
            </a:r>
            <a:r>
              <a:rPr lang="ko-KR" altLang="en-US" sz="1200" dirty="0" err="1" smtClean="0"/>
              <a:t>일대일상담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채팅방</a:t>
            </a:r>
            <a:r>
              <a:rPr lang="ko-KR" altLang="en-US" sz="1200" dirty="0" smtClean="0"/>
              <a:t> 리스트</a:t>
            </a:r>
            <a:endParaRPr lang="en-US" altLang="ko-KR" sz="1200" dirty="0" smtClean="0"/>
          </a:p>
        </p:txBody>
      </p:sp>
      <p:sp>
        <p:nvSpPr>
          <p:cNvPr id="14" name="Arrow"/>
          <p:cNvSpPr>
            <a:spLocks noEditPoints="1"/>
          </p:cNvSpPr>
          <p:nvPr/>
        </p:nvSpPr>
        <p:spPr bwMode="auto">
          <a:xfrm rot="10800000">
            <a:off x="6415212" y="2387721"/>
            <a:ext cx="3083559" cy="272390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98771" y="2293083"/>
            <a:ext cx="157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고객이 상담 대기중 </a:t>
            </a:r>
            <a:r>
              <a:rPr lang="ko-KR" altLang="en-US" sz="1200" dirty="0" err="1" smtClean="0"/>
              <a:t>문의글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남길시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해당숫자</a:t>
            </a:r>
            <a:r>
              <a:rPr lang="ko-KR" altLang="en-US" sz="1200" dirty="0" smtClean="0"/>
              <a:t> 활성화</a:t>
            </a:r>
            <a:endParaRPr lang="en-US" altLang="ko-KR" sz="1200" dirty="0" smtClean="0"/>
          </a:p>
        </p:txBody>
      </p:sp>
      <p:sp>
        <p:nvSpPr>
          <p:cNvPr id="16" name="Arrow"/>
          <p:cNvSpPr>
            <a:spLocks noEditPoints="1"/>
          </p:cNvSpPr>
          <p:nvPr/>
        </p:nvSpPr>
        <p:spPr bwMode="auto">
          <a:xfrm rot="7511337">
            <a:off x="5534708" y="1481313"/>
            <a:ext cx="781367" cy="272390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5370" y="862108"/>
            <a:ext cx="398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해당 항목 </a:t>
            </a:r>
            <a:r>
              <a:rPr lang="ko-KR" altLang="en-US" sz="1200" dirty="0" err="1" smtClean="0"/>
              <a:t>체크시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본인 담당 업무관련 </a:t>
            </a:r>
            <a:r>
              <a:rPr lang="ko-KR" altLang="en-US" sz="1200" dirty="0" err="1" smtClean="0"/>
              <a:t>채팅방만</a:t>
            </a:r>
            <a:r>
              <a:rPr lang="ko-KR" altLang="en-US" sz="1200" dirty="0" smtClean="0"/>
              <a:t> 나타남</a:t>
            </a:r>
            <a:endParaRPr lang="en-US" altLang="ko-KR" sz="1200" dirty="0" smtClean="0"/>
          </a:p>
          <a:p>
            <a:r>
              <a:rPr lang="ko-KR" altLang="en-US" sz="1200" dirty="0" smtClean="0"/>
              <a:t>항목 체크 </a:t>
            </a:r>
            <a:r>
              <a:rPr lang="ko-KR" altLang="en-US" sz="1200" dirty="0" err="1" smtClean="0"/>
              <a:t>안할시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전체 </a:t>
            </a:r>
            <a:r>
              <a:rPr lang="ko-KR" altLang="en-US" sz="1200" dirty="0" err="1" smtClean="0"/>
              <a:t>채팅방</a:t>
            </a:r>
            <a:r>
              <a:rPr lang="ko-KR" altLang="en-US" sz="1200" dirty="0" smtClean="0"/>
              <a:t> 나타남</a:t>
            </a:r>
            <a:endParaRPr lang="en-US" altLang="ko-KR" sz="1200" dirty="0" smtClean="0"/>
          </a:p>
        </p:txBody>
      </p:sp>
      <p:sp>
        <p:nvSpPr>
          <p:cNvPr id="18" name="Arrow"/>
          <p:cNvSpPr>
            <a:spLocks noEditPoints="1"/>
          </p:cNvSpPr>
          <p:nvPr/>
        </p:nvSpPr>
        <p:spPr bwMode="auto">
          <a:xfrm>
            <a:off x="1822566" y="1860518"/>
            <a:ext cx="325837" cy="272390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855909"/>
            <a:ext cx="182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버튼선택시</a:t>
            </a:r>
            <a:r>
              <a:rPr lang="ko-KR" altLang="en-US" sz="1200" dirty="0" smtClean="0"/>
              <a:t> 담당직원 리스트 </a:t>
            </a:r>
            <a:r>
              <a:rPr lang="ko-KR" altLang="en-US" sz="1200" dirty="0" err="1" smtClean="0"/>
              <a:t>펼쳐짐</a:t>
            </a:r>
            <a:endParaRPr lang="en-US" altLang="ko-KR" sz="1200" dirty="0" smtClean="0"/>
          </a:p>
        </p:txBody>
      </p:sp>
      <p:sp>
        <p:nvSpPr>
          <p:cNvPr id="21" name="Arrow"/>
          <p:cNvSpPr>
            <a:spLocks noEditPoints="1"/>
          </p:cNvSpPr>
          <p:nvPr/>
        </p:nvSpPr>
        <p:spPr bwMode="auto">
          <a:xfrm>
            <a:off x="1822566" y="3240646"/>
            <a:ext cx="546426" cy="272390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087457"/>
            <a:ext cx="182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해당 직원 </a:t>
            </a:r>
            <a:r>
              <a:rPr lang="ko-KR" altLang="en-US" sz="1200" dirty="0" err="1" smtClean="0"/>
              <a:t>접속시</a:t>
            </a:r>
            <a:r>
              <a:rPr lang="ko-KR" altLang="en-US" sz="1200" dirty="0" smtClean="0"/>
              <a:t> 초록색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미접속시</a:t>
            </a:r>
            <a:r>
              <a:rPr lang="ko-KR" altLang="en-US" sz="1200" dirty="0" smtClean="0"/>
              <a:t> 하얀색</a:t>
            </a:r>
            <a:endParaRPr lang="en-US" altLang="ko-KR" sz="1200" dirty="0" smtClean="0"/>
          </a:p>
        </p:txBody>
      </p:sp>
      <p:sp>
        <p:nvSpPr>
          <p:cNvPr id="23" name="Arrow"/>
          <p:cNvSpPr>
            <a:spLocks noEditPoints="1"/>
          </p:cNvSpPr>
          <p:nvPr/>
        </p:nvSpPr>
        <p:spPr bwMode="auto">
          <a:xfrm rot="16920078">
            <a:off x="2700284" y="3832982"/>
            <a:ext cx="1129446" cy="272390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8403" y="4597800"/>
            <a:ext cx="182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해당직원이</a:t>
            </a:r>
            <a:r>
              <a:rPr lang="ko-KR" altLang="en-US" sz="1200" dirty="0" smtClean="0"/>
              <a:t> 채팅상담중이면 표시</a:t>
            </a:r>
            <a:endParaRPr lang="en-US" altLang="ko-KR" sz="1200" dirty="0" smtClean="0"/>
          </a:p>
        </p:txBody>
      </p:sp>
      <p:sp>
        <p:nvSpPr>
          <p:cNvPr id="25" name="Arrow"/>
          <p:cNvSpPr>
            <a:spLocks noEditPoints="1"/>
          </p:cNvSpPr>
          <p:nvPr/>
        </p:nvSpPr>
        <p:spPr bwMode="auto">
          <a:xfrm rot="20528251">
            <a:off x="3845110" y="4482394"/>
            <a:ext cx="2297950" cy="272390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Arrow"/>
          <p:cNvSpPr>
            <a:spLocks noEditPoints="1"/>
          </p:cNvSpPr>
          <p:nvPr/>
        </p:nvSpPr>
        <p:spPr bwMode="auto">
          <a:xfrm rot="11785293">
            <a:off x="6415213" y="3182094"/>
            <a:ext cx="3083559" cy="272390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98771" y="3490199"/>
            <a:ext cx="157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고객이 상담 신청한 시간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혹은 </a:t>
            </a:r>
            <a:r>
              <a:rPr lang="ko-KR" altLang="en-US" sz="1200" dirty="0" err="1" smtClean="0"/>
              <a:t>문의글</a:t>
            </a:r>
            <a:r>
              <a:rPr lang="ko-KR" altLang="en-US" sz="1200" dirty="0" smtClean="0"/>
              <a:t> 남긴 시간</a:t>
            </a:r>
            <a:endParaRPr lang="en-US" altLang="ko-KR" sz="1200" dirty="0" smtClean="0"/>
          </a:p>
        </p:txBody>
      </p:sp>
      <p:sp>
        <p:nvSpPr>
          <p:cNvPr id="29" name="Arrow"/>
          <p:cNvSpPr>
            <a:spLocks noEditPoints="1"/>
          </p:cNvSpPr>
          <p:nvPr/>
        </p:nvSpPr>
        <p:spPr bwMode="auto">
          <a:xfrm rot="10800000">
            <a:off x="7839765" y="4748396"/>
            <a:ext cx="1659006" cy="352252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61325" y="4699317"/>
            <a:ext cx="157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채팅 영역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채팅방</a:t>
            </a:r>
            <a:r>
              <a:rPr lang="ko-KR" altLang="en-US" sz="1200" dirty="0" smtClean="0"/>
              <a:t> 선택 완료 시 해당 화면 나타남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904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90094-6F26-D34C-9749-3168B45557FD}"/>
              </a:ext>
            </a:extLst>
          </p:cNvPr>
          <p:cNvSpPr txBox="1"/>
          <p:nvPr/>
        </p:nvSpPr>
        <p:spPr>
          <a:xfrm>
            <a:off x="193963" y="147145"/>
            <a:ext cx="58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1:1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채팅상담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웹화면</a:t>
            </a:r>
            <a:r>
              <a:rPr kumimoji="1" lang="en-US" altLang="ko-KR" dirty="0" smtClean="0"/>
              <a:t>-</a:t>
            </a:r>
            <a:r>
              <a:rPr kumimoji="1" lang="ko-KR" altLang="en-US" dirty="0" err="1" smtClean="0"/>
              <a:t>채팅화면</a:t>
            </a:r>
            <a:r>
              <a:rPr kumimoji="1" lang="en-US" altLang="ko-KR" dirty="0" smtClean="0"/>
              <a:t>(</a:t>
            </a:r>
            <a:r>
              <a:rPr kumimoji="1" lang="ko-KR" altLang="en-US" dirty="0" err="1" smtClean="0"/>
              <a:t>채팅방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더블클릭시</a:t>
            </a:r>
            <a:r>
              <a:rPr kumimoji="1" lang="en-US" altLang="ko-KR" dirty="0" smtClean="0"/>
              <a:t>)</a:t>
            </a:r>
            <a:endParaRPr kumimoji="1" lang="ko-Kore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86" y="871537"/>
            <a:ext cx="7077075" cy="5114925"/>
          </a:xfrm>
          <a:prstGeom prst="rect">
            <a:avLst/>
          </a:prstGeom>
        </p:spPr>
      </p:pic>
      <p:sp>
        <p:nvSpPr>
          <p:cNvPr id="28" name="Arrow"/>
          <p:cNvSpPr>
            <a:spLocks noEditPoints="1"/>
          </p:cNvSpPr>
          <p:nvPr/>
        </p:nvSpPr>
        <p:spPr bwMode="auto">
          <a:xfrm rot="10800000">
            <a:off x="6550978" y="2710886"/>
            <a:ext cx="3083559" cy="272390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34537" y="2616248"/>
            <a:ext cx="157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채팅방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더블클릭시</a:t>
            </a:r>
            <a:r>
              <a:rPr lang="ko-KR" altLang="en-US" sz="1200" dirty="0" smtClean="0"/>
              <a:t> 해당 팝업 나타남</a:t>
            </a:r>
            <a:endParaRPr lang="en-US" altLang="ko-KR" sz="1200" dirty="0" smtClean="0"/>
          </a:p>
        </p:txBody>
      </p:sp>
      <p:sp>
        <p:nvSpPr>
          <p:cNvPr id="30" name="Arrow"/>
          <p:cNvSpPr>
            <a:spLocks noEditPoints="1"/>
          </p:cNvSpPr>
          <p:nvPr/>
        </p:nvSpPr>
        <p:spPr bwMode="auto">
          <a:xfrm rot="11607285">
            <a:off x="6374660" y="3143515"/>
            <a:ext cx="1417092" cy="284359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05387" y="3293167"/>
            <a:ext cx="182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계좌 </a:t>
            </a:r>
            <a:r>
              <a:rPr lang="ko-KR" altLang="en-US" sz="1200" dirty="0" err="1" smtClean="0"/>
              <a:t>여러개일시</a:t>
            </a:r>
            <a:r>
              <a:rPr lang="ko-KR" altLang="en-US" sz="1200" dirty="0" smtClean="0"/>
              <a:t> 여러 개 나타남</a:t>
            </a:r>
            <a:endParaRPr lang="en-US" altLang="ko-KR" sz="1200" dirty="0" smtClean="0"/>
          </a:p>
        </p:txBody>
      </p:sp>
      <p:sp>
        <p:nvSpPr>
          <p:cNvPr id="32" name="Arrow"/>
          <p:cNvSpPr>
            <a:spLocks noEditPoints="1"/>
          </p:cNvSpPr>
          <p:nvPr/>
        </p:nvSpPr>
        <p:spPr bwMode="auto">
          <a:xfrm rot="11607285">
            <a:off x="6374659" y="3718323"/>
            <a:ext cx="1417092" cy="284359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05387" y="3932810"/>
            <a:ext cx="182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상담 신청 후 고객 대기시간</a:t>
            </a:r>
            <a:endParaRPr lang="en-US" altLang="ko-KR" sz="1200" dirty="0" smtClean="0"/>
          </a:p>
        </p:txBody>
      </p:sp>
      <p:sp>
        <p:nvSpPr>
          <p:cNvPr id="34" name="Arrow"/>
          <p:cNvSpPr>
            <a:spLocks noEditPoints="1"/>
          </p:cNvSpPr>
          <p:nvPr/>
        </p:nvSpPr>
        <p:spPr bwMode="auto">
          <a:xfrm rot="11607285">
            <a:off x="6237996" y="4136880"/>
            <a:ext cx="1417092" cy="284359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85931" y="4367510"/>
            <a:ext cx="182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문의글</a:t>
            </a:r>
            <a:r>
              <a:rPr lang="ko-KR" altLang="en-US" sz="1200" dirty="0" smtClean="0"/>
              <a:t> 남겼을 경우 </a:t>
            </a:r>
            <a:r>
              <a:rPr lang="ko-KR" altLang="en-US" sz="1200" dirty="0" err="1" smtClean="0"/>
              <a:t>문의글</a:t>
            </a:r>
            <a:r>
              <a:rPr lang="ko-KR" altLang="en-US" sz="1200" dirty="0" smtClean="0"/>
              <a:t> 나타남</a:t>
            </a:r>
            <a:endParaRPr lang="en-US" altLang="ko-KR" sz="1200" dirty="0" smtClean="0"/>
          </a:p>
        </p:txBody>
      </p:sp>
      <p:sp>
        <p:nvSpPr>
          <p:cNvPr id="36" name="Arrow"/>
          <p:cNvSpPr>
            <a:spLocks noEditPoints="1"/>
          </p:cNvSpPr>
          <p:nvPr/>
        </p:nvSpPr>
        <p:spPr bwMode="auto">
          <a:xfrm rot="16200000">
            <a:off x="4313978" y="5234067"/>
            <a:ext cx="1561425" cy="284359"/>
          </a:xfrm>
          <a:custGeom>
            <a:avLst/>
            <a:gdLst>
              <a:gd name="T0" fmla="*/ 1745 w 3666"/>
              <a:gd name="T1" fmla="*/ 3 h 1798"/>
              <a:gd name="T2" fmla="*/ 3581 w 3666"/>
              <a:gd name="T3" fmla="*/ 911 h 1798"/>
              <a:gd name="T4" fmla="*/ 2454 w 3666"/>
              <a:gd name="T5" fmla="*/ 1503 h 1798"/>
              <a:gd name="T6" fmla="*/ 1664 w 3666"/>
              <a:gd name="T7" fmla="*/ 1798 h 1798"/>
              <a:gd name="T8" fmla="*/ 0 w 3666"/>
              <a:gd name="T9" fmla="*/ 901 h 1798"/>
              <a:gd name="T10" fmla="*/ 1581 w 3666"/>
              <a:gd name="T11" fmla="*/ 849 h 1798"/>
              <a:gd name="T12" fmla="*/ 3119 w 3666"/>
              <a:gd name="T13" fmla="*/ 91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6" h="1798">
                <a:moveTo>
                  <a:pt x="1745" y="3"/>
                </a:moveTo>
                <a:cubicBezTo>
                  <a:pt x="1928" y="0"/>
                  <a:pt x="3423" y="529"/>
                  <a:pt x="3581" y="911"/>
                </a:cubicBezTo>
                <a:cubicBezTo>
                  <a:pt x="3666" y="1117"/>
                  <a:pt x="3022" y="1318"/>
                  <a:pt x="2454" y="1503"/>
                </a:cubicBezTo>
                <a:cubicBezTo>
                  <a:pt x="2117" y="1612"/>
                  <a:pt x="1849" y="1671"/>
                  <a:pt x="1664" y="1798"/>
                </a:cubicBezTo>
                <a:moveTo>
                  <a:pt x="0" y="901"/>
                </a:moveTo>
                <a:cubicBezTo>
                  <a:pt x="495" y="871"/>
                  <a:pt x="1101" y="836"/>
                  <a:pt x="1581" y="849"/>
                </a:cubicBezTo>
                <a:cubicBezTo>
                  <a:pt x="2150" y="864"/>
                  <a:pt x="2539" y="911"/>
                  <a:pt x="3119" y="911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08210" y="6206792"/>
            <a:ext cx="157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채팅방입장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263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1B962098A33AE44ACB8B93D1D4FA24F" ma:contentTypeVersion="7" ma:contentTypeDescription="새 문서를 만듭니다." ma:contentTypeScope="" ma:versionID="d6da9f651603b616a2ad12f99b11b79e">
  <xsd:schema xmlns:xsd="http://www.w3.org/2001/XMLSchema" xmlns:xs="http://www.w3.org/2001/XMLSchema" xmlns:p="http://schemas.microsoft.com/office/2006/metadata/properties" xmlns:ns2="6a7d7d5f-921c-4789-bec1-2b4cf1fb128c" targetNamespace="http://schemas.microsoft.com/office/2006/metadata/properties" ma:root="true" ma:fieldsID="2263f09223fdec96f097662880b69c9a" ns2:_="">
    <xsd:import namespace="6a7d7d5f-921c-4789-bec1-2b4cf1fb12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d7d5f-921c-4789-bec1-2b4cf1fb12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6A0586-06D8-41ED-80C8-8C625C835B24}">
  <ds:schemaRefs>
    <ds:schemaRef ds:uri="http://purl.org/dc/elements/1.1/"/>
    <ds:schemaRef ds:uri="http://schemas.microsoft.com/office/2006/metadata/properties"/>
    <ds:schemaRef ds:uri="6a7d7d5f-921c-4789-bec1-2b4cf1fb128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A87043-FF83-4902-9D59-B621ED4D47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E2DE2-B276-4BBE-BDA4-A840D16041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7d7d5f-921c-4789-bec1-2b4cf1fb12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295</Words>
  <Application>Microsoft Office PowerPoint</Application>
  <PresentationFormat>와이드스크린</PresentationFormat>
  <Paragraphs>65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Segoe Print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이승윤</dc:creator>
  <cp:lastModifiedBy>Windows 사용자</cp:lastModifiedBy>
  <cp:revision>33</cp:revision>
  <dcterms:created xsi:type="dcterms:W3CDTF">2021-12-17T01:34:56Z</dcterms:created>
  <dcterms:modified xsi:type="dcterms:W3CDTF">2022-03-18T09:03:08Z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0x01010041B962098A33AE44ACB8B93D1D4FA24F</vt:lpwstr>
  </property>
</Properties>
</file>