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3.png" Type="http://schemas.openxmlformats.org/officeDocument/2006/relationships/image"/><Relationship Id="rId11" Target="../media/image134.png" Type="http://schemas.openxmlformats.org/officeDocument/2006/relationships/image"/><Relationship Id="rId12" Target="../media/image135.png" Type="http://schemas.openxmlformats.org/officeDocument/2006/relationships/image"/><Relationship Id="rId13" Target="../media/image136.png" Type="http://schemas.openxmlformats.org/officeDocument/2006/relationships/image"/><Relationship Id="rId14" Target="../media/image137.png" Type="http://schemas.openxmlformats.org/officeDocument/2006/relationships/image"/><Relationship Id="rId15" Target="../media/image138.png" Type="http://schemas.openxmlformats.org/officeDocument/2006/relationships/image"/><Relationship Id="rId16" Target="../media/image139.png" Type="http://schemas.openxmlformats.org/officeDocument/2006/relationships/image"/><Relationship Id="rId17" Target="../media/image140.png" Type="http://schemas.openxmlformats.org/officeDocument/2006/relationships/image"/><Relationship Id="rId18" Target="../media/image141.png" Type="http://schemas.openxmlformats.org/officeDocument/2006/relationships/image"/><Relationship Id="rId19" Target="../media/image142.png" Type="http://schemas.openxmlformats.org/officeDocument/2006/relationships/image"/><Relationship Id="rId2" Target="../media/image118.png" Type="http://schemas.openxmlformats.org/officeDocument/2006/relationships/image"/><Relationship Id="rId20" Target="../media/image125.png" Type="http://schemas.openxmlformats.org/officeDocument/2006/relationships/image"/><Relationship Id="rId21" Target="../media/image126.png" Type="http://schemas.openxmlformats.org/officeDocument/2006/relationships/image"/><Relationship Id="rId3" Target="../media/image131.png" Type="http://schemas.openxmlformats.org/officeDocument/2006/relationships/image"/><Relationship Id="rId4" Target="../media/image119.png" Type="http://schemas.openxmlformats.org/officeDocument/2006/relationships/image"/><Relationship Id="rId5" Target="../media/image39.png" Type="http://schemas.openxmlformats.org/officeDocument/2006/relationships/image"/><Relationship Id="rId6" Target="../media/image13.png" Type="http://schemas.openxmlformats.org/officeDocument/2006/relationships/image"/><Relationship Id="rId7" Target="../media/image123.png" Type="http://schemas.openxmlformats.org/officeDocument/2006/relationships/image"/><Relationship Id="rId8" Target="../media/image13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6.png" Type="http://schemas.openxmlformats.org/officeDocument/2006/relationships/image"/><Relationship Id="rId11" Target="../media/image147.png" Type="http://schemas.openxmlformats.org/officeDocument/2006/relationships/image"/><Relationship Id="rId12" Target="../media/image123.png" Type="http://schemas.openxmlformats.org/officeDocument/2006/relationships/image"/><Relationship Id="rId13" Target="../media/image139.png" Type="http://schemas.openxmlformats.org/officeDocument/2006/relationships/image"/><Relationship Id="rId14" Target="../media/image140.png" Type="http://schemas.openxmlformats.org/officeDocument/2006/relationships/image"/><Relationship Id="rId15" Target="../media/image141.png" Type="http://schemas.openxmlformats.org/officeDocument/2006/relationships/image"/><Relationship Id="rId16" Target="../media/image142.png" Type="http://schemas.openxmlformats.org/officeDocument/2006/relationships/image"/><Relationship Id="rId17" Target="../media/image125.png" Type="http://schemas.openxmlformats.org/officeDocument/2006/relationships/image"/><Relationship Id="rId18" Target="../media/image126.png" Type="http://schemas.openxmlformats.org/officeDocument/2006/relationships/image"/><Relationship Id="rId2" Target="../media/image118.png" Type="http://schemas.openxmlformats.org/officeDocument/2006/relationships/image"/><Relationship Id="rId3" Target="../media/image39.png" Type="http://schemas.openxmlformats.org/officeDocument/2006/relationships/image"/><Relationship Id="rId4" Target="../media/image13.png" Type="http://schemas.openxmlformats.org/officeDocument/2006/relationships/image"/><Relationship Id="rId5" Target="../media/image143.png" Type="http://schemas.openxmlformats.org/officeDocument/2006/relationships/image"/><Relationship Id="rId6" Target="../media/image23.png" Type="http://schemas.openxmlformats.org/officeDocument/2006/relationships/image"/><Relationship Id="rId7" Target="../media/image144.png" Type="http://schemas.openxmlformats.org/officeDocument/2006/relationships/image"/><Relationship Id="rId8" Target="../media/image119.png" Type="http://schemas.openxmlformats.org/officeDocument/2006/relationships/image"/><Relationship Id="rId9" Target="../media/image14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2.png" Type="http://schemas.openxmlformats.org/officeDocument/2006/relationships/image"/><Relationship Id="rId11" Target="../media/image153.png" Type="http://schemas.openxmlformats.org/officeDocument/2006/relationships/image"/><Relationship Id="rId12" Target="../media/image123.png" Type="http://schemas.openxmlformats.org/officeDocument/2006/relationships/image"/><Relationship Id="rId13" Target="../media/image154.png" Type="http://schemas.openxmlformats.org/officeDocument/2006/relationships/image"/><Relationship Id="rId14" Target="../media/image125.png" Type="http://schemas.openxmlformats.org/officeDocument/2006/relationships/image"/><Relationship Id="rId15" Target="../media/image155.png" Type="http://schemas.openxmlformats.org/officeDocument/2006/relationships/image"/><Relationship Id="rId16" Target="../media/image156.png" Type="http://schemas.openxmlformats.org/officeDocument/2006/relationships/image"/><Relationship Id="rId2" Target="../media/image148.png" Type="http://schemas.openxmlformats.org/officeDocument/2006/relationships/image"/><Relationship Id="rId3" Target="../media/image39.png" Type="http://schemas.openxmlformats.org/officeDocument/2006/relationships/image"/><Relationship Id="rId4" Target="../media/image13.png" Type="http://schemas.openxmlformats.org/officeDocument/2006/relationships/image"/><Relationship Id="rId5" Target="../media/image149.png" Type="http://schemas.openxmlformats.org/officeDocument/2006/relationships/image"/><Relationship Id="rId6" Target="../media/image23.png" Type="http://schemas.openxmlformats.org/officeDocument/2006/relationships/image"/><Relationship Id="rId7" Target="../media/image150.png" Type="http://schemas.openxmlformats.org/officeDocument/2006/relationships/image"/><Relationship Id="rId8" Target="../media/image119.png" Type="http://schemas.openxmlformats.org/officeDocument/2006/relationships/image"/><Relationship Id="rId9" Target="../media/image15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9.png" Type="http://schemas.openxmlformats.org/officeDocument/2006/relationships/image"/><Relationship Id="rId11" Target="../media/image125.png" Type="http://schemas.openxmlformats.org/officeDocument/2006/relationships/image"/><Relationship Id="rId12" Target="../media/image155.png" Type="http://schemas.openxmlformats.org/officeDocument/2006/relationships/image"/><Relationship Id="rId13" Target="../media/image160.png" Type="http://schemas.openxmlformats.org/officeDocument/2006/relationships/image"/><Relationship Id="rId14" Target="../media/image161.png" Type="http://schemas.openxmlformats.org/officeDocument/2006/relationships/image"/><Relationship Id="rId15" Target="../media/image162.png" Type="http://schemas.openxmlformats.org/officeDocument/2006/relationships/image"/><Relationship Id="rId16" Target="../media/image163.png" Type="http://schemas.openxmlformats.org/officeDocument/2006/relationships/image"/><Relationship Id="rId2" Target="../media/image148.png" Type="http://schemas.openxmlformats.org/officeDocument/2006/relationships/image"/><Relationship Id="rId3" Target="../media/image39.png" Type="http://schemas.openxmlformats.org/officeDocument/2006/relationships/image"/><Relationship Id="rId4" Target="../media/image13.png" Type="http://schemas.openxmlformats.org/officeDocument/2006/relationships/image"/><Relationship Id="rId5" Target="../media/image157.png" Type="http://schemas.openxmlformats.org/officeDocument/2006/relationships/image"/><Relationship Id="rId6" Target="../media/image23.png" Type="http://schemas.openxmlformats.org/officeDocument/2006/relationships/image"/><Relationship Id="rId7" Target="../media/image158.png" Type="http://schemas.openxmlformats.org/officeDocument/2006/relationships/image"/><Relationship Id="rId8" Target="../media/image119.png" Type="http://schemas.openxmlformats.org/officeDocument/2006/relationships/image"/><Relationship Id="rId9" Target="../media/image1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2.png" Type="http://schemas.openxmlformats.org/officeDocument/2006/relationships/image"/><Relationship Id="rId11" Target="../media/image168.png" Type="http://schemas.openxmlformats.org/officeDocument/2006/relationships/image"/><Relationship Id="rId12" Target="../media/image169.png" Type="http://schemas.openxmlformats.org/officeDocument/2006/relationships/image"/><Relationship Id="rId13" Target="../media/image170.png" Type="http://schemas.openxmlformats.org/officeDocument/2006/relationships/image"/><Relationship Id="rId14" Target="../media/image171.png" Type="http://schemas.openxmlformats.org/officeDocument/2006/relationships/image"/><Relationship Id="rId15" Target="../media/image172.png" Type="http://schemas.openxmlformats.org/officeDocument/2006/relationships/image"/><Relationship Id="rId16" Target="../media/image84.png" Type="http://schemas.openxmlformats.org/officeDocument/2006/relationships/image"/><Relationship Id="rId17" Target="../media/image23.png" Type="http://schemas.openxmlformats.org/officeDocument/2006/relationships/image"/><Relationship Id="rId18" Target="../media/image173.png" Type="http://schemas.openxmlformats.org/officeDocument/2006/relationships/image"/><Relationship Id="rId19" Target="../media/image174.png" Type="http://schemas.openxmlformats.org/officeDocument/2006/relationships/image"/><Relationship Id="rId2" Target="../media/image79.png" Type="http://schemas.openxmlformats.org/officeDocument/2006/relationships/image"/><Relationship Id="rId3" Target="../media/image80.png" Type="http://schemas.openxmlformats.org/officeDocument/2006/relationships/image"/><Relationship Id="rId4" Target="../media/image164.png" Type="http://schemas.openxmlformats.org/officeDocument/2006/relationships/image"/><Relationship Id="rId5" Target="../media/image13.png" Type="http://schemas.openxmlformats.org/officeDocument/2006/relationships/image"/><Relationship Id="rId6" Target="../media/image165.png" Type="http://schemas.openxmlformats.org/officeDocument/2006/relationships/image"/><Relationship Id="rId7" Target="../media/image81.png" Type="http://schemas.openxmlformats.org/officeDocument/2006/relationships/image"/><Relationship Id="rId8" Target="../media/image166.png" Type="http://schemas.openxmlformats.org/officeDocument/2006/relationships/image"/><Relationship Id="rId9" Target="../media/image16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13" Target="../media/image20.png" Type="http://schemas.openxmlformats.org/officeDocument/2006/relationships/image"/><Relationship Id="rId14" Target="../media/image21.png" Type="http://schemas.openxmlformats.org/officeDocument/2006/relationships/image"/><Relationship Id="rId15" Target="../media/image22.png" Type="http://schemas.openxmlformats.org/officeDocument/2006/relationships/image"/><Relationship Id="rId16" Target="../media/image23.pn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11" Target="../media/image34.png" Type="http://schemas.openxmlformats.org/officeDocument/2006/relationships/image"/><Relationship Id="rId12" Target="../media/image35.png" Type="http://schemas.openxmlformats.org/officeDocument/2006/relationships/image"/><Relationship Id="rId13" Target="../media/image36.png" Type="http://schemas.openxmlformats.org/officeDocument/2006/relationships/image"/><Relationship Id="rId14" Target="../media/image23.png" Type="http://schemas.openxmlformats.org/officeDocument/2006/relationships/image"/><Relationship Id="rId15" Target="../media/image37.png" Type="http://schemas.openxmlformats.org/officeDocument/2006/relationships/image"/><Relationship Id="rId16" Target="../media/image38.png" Type="http://schemas.openxmlformats.org/officeDocument/2006/relationships/image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13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16" Target="../media/image51.png" Type="http://schemas.openxmlformats.org/officeDocument/2006/relationships/image"/><Relationship Id="rId17" Target="../media/image52.png" Type="http://schemas.openxmlformats.org/officeDocument/2006/relationships/image"/><Relationship Id="rId18" Target="../media/image53.png" Type="http://schemas.openxmlformats.org/officeDocument/2006/relationships/image"/><Relationship Id="rId19" Target="../media/image54.png" Type="http://schemas.openxmlformats.org/officeDocument/2006/relationships/image"/><Relationship Id="rId2" Target="../media/image39.png" Type="http://schemas.openxmlformats.org/officeDocument/2006/relationships/image"/><Relationship Id="rId20" Target="../media/image55.png" Type="http://schemas.openxmlformats.org/officeDocument/2006/relationships/image"/><Relationship Id="rId21" Target="../media/image56.png" Type="http://schemas.openxmlformats.org/officeDocument/2006/relationships/image"/><Relationship Id="rId22" Target="../media/image57.png" Type="http://schemas.openxmlformats.org/officeDocument/2006/relationships/image"/><Relationship Id="rId23" Target="../media/image58.png" Type="http://schemas.openxmlformats.org/officeDocument/2006/relationships/image"/><Relationship Id="rId24" Target="../media/image59.png" Type="http://schemas.openxmlformats.org/officeDocument/2006/relationships/image"/><Relationship Id="rId25" Target="../media/image60.png" Type="http://schemas.openxmlformats.org/officeDocument/2006/relationships/image"/><Relationship Id="rId26" Target="../media/image61.png" Type="http://schemas.openxmlformats.org/officeDocument/2006/relationships/image"/><Relationship Id="rId27" Target="../media/image62.png" Type="http://schemas.openxmlformats.org/officeDocument/2006/relationships/image"/><Relationship Id="rId28" Target="../media/image63.png" Type="http://schemas.openxmlformats.org/officeDocument/2006/relationships/image"/><Relationship Id="rId29" Target="../media/image64.png" Type="http://schemas.openxmlformats.org/officeDocument/2006/relationships/image"/><Relationship Id="rId3" Target="../media/image13.png" Type="http://schemas.openxmlformats.org/officeDocument/2006/relationships/image"/><Relationship Id="rId30" Target="../media/image65.png" Type="http://schemas.openxmlformats.org/officeDocument/2006/relationships/image"/><Relationship Id="rId31" Target="../media/image66.png" Type="http://schemas.openxmlformats.org/officeDocument/2006/relationships/image"/><Relationship Id="rId32" Target="../media/image67.png" Type="http://schemas.openxmlformats.org/officeDocument/2006/relationships/image"/><Relationship Id="rId33" Target="../media/image68.png" Type="http://schemas.openxmlformats.org/officeDocument/2006/relationships/image"/><Relationship Id="rId34" Target="../media/image69.png" Type="http://schemas.openxmlformats.org/officeDocument/2006/relationships/image"/><Relationship Id="rId35" Target="../media/image70.png" Type="http://schemas.openxmlformats.org/officeDocument/2006/relationships/image"/><Relationship Id="rId36" Target="../media/image71.png" Type="http://schemas.openxmlformats.org/officeDocument/2006/relationships/image"/><Relationship Id="rId37" Target="../media/image72.png" Type="http://schemas.openxmlformats.org/officeDocument/2006/relationships/image"/><Relationship Id="rId38" Target="../media/image73.png" Type="http://schemas.openxmlformats.org/officeDocument/2006/relationships/image"/><Relationship Id="rId39" Target="../media/image74.png" Type="http://schemas.openxmlformats.org/officeDocument/2006/relationships/image"/><Relationship Id="rId4" Target="../media/image40.png" Type="http://schemas.openxmlformats.org/officeDocument/2006/relationships/image"/><Relationship Id="rId40" Target="../media/image75.png" Type="http://schemas.openxmlformats.org/officeDocument/2006/relationships/image"/><Relationship Id="rId41" Target="../media/image76.png" Type="http://schemas.openxmlformats.org/officeDocument/2006/relationships/image"/><Relationship Id="rId42" Target="../media/image77.png" Type="http://schemas.openxmlformats.org/officeDocument/2006/relationships/image"/><Relationship Id="rId43" Target="../media/image78.png" Type="http://schemas.openxmlformats.org/officeDocument/2006/relationships/image"/><Relationship Id="rId5" Target="../media/image23.png" Type="http://schemas.openxmlformats.org/officeDocument/2006/relationships/image"/><Relationship Id="rId6" Target="../media/image41.png" Type="http://schemas.openxmlformats.org/officeDocument/2006/relationships/image"/><Relationship Id="rId7" Target="../media/image42.png" Type="http://schemas.openxmlformats.org/officeDocument/2006/relationships/image"/><Relationship Id="rId8" Target="../media/image4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5.png" Type="http://schemas.openxmlformats.org/officeDocument/2006/relationships/image"/><Relationship Id="rId11" Target="../media/image86.png" Type="http://schemas.openxmlformats.org/officeDocument/2006/relationships/image"/><Relationship Id="rId12" Target="../media/image87.png" Type="http://schemas.openxmlformats.org/officeDocument/2006/relationships/image"/><Relationship Id="rId13" Target="../media/image88.png" Type="http://schemas.openxmlformats.org/officeDocument/2006/relationships/image"/><Relationship Id="rId14" Target="../media/image89.png" Type="http://schemas.openxmlformats.org/officeDocument/2006/relationships/image"/><Relationship Id="rId15" Target="../media/image90.png" Type="http://schemas.openxmlformats.org/officeDocument/2006/relationships/image"/><Relationship Id="rId16" Target="../media/image91.png" Type="http://schemas.openxmlformats.org/officeDocument/2006/relationships/image"/><Relationship Id="rId17" Target="../media/image92.png" Type="http://schemas.openxmlformats.org/officeDocument/2006/relationships/image"/><Relationship Id="rId18" Target="../media/image93.png" Type="http://schemas.openxmlformats.org/officeDocument/2006/relationships/image"/><Relationship Id="rId19" Target="../media/image94.png" Type="http://schemas.openxmlformats.org/officeDocument/2006/relationships/image"/><Relationship Id="rId2" Target="../media/image79.png" Type="http://schemas.openxmlformats.org/officeDocument/2006/relationships/image"/><Relationship Id="rId20" Target="../media/image95.png" Type="http://schemas.openxmlformats.org/officeDocument/2006/relationships/image"/><Relationship Id="rId21" Target="../media/image96.png" Type="http://schemas.openxmlformats.org/officeDocument/2006/relationships/image"/><Relationship Id="rId22" Target="../media/image97.png" Type="http://schemas.openxmlformats.org/officeDocument/2006/relationships/image"/><Relationship Id="rId23" Target="../media/image98.png" Type="http://schemas.openxmlformats.org/officeDocument/2006/relationships/image"/><Relationship Id="rId3" Target="../media/image80.png" Type="http://schemas.openxmlformats.org/officeDocument/2006/relationships/image"/><Relationship Id="rId4" Target="../media/image13.png" Type="http://schemas.openxmlformats.org/officeDocument/2006/relationships/image"/><Relationship Id="rId5" Target="../media/image81.png" Type="http://schemas.openxmlformats.org/officeDocument/2006/relationships/image"/><Relationship Id="rId6" Target="../media/image82.png" Type="http://schemas.openxmlformats.org/officeDocument/2006/relationships/image"/><Relationship Id="rId7" Target="../media/image83.png" Type="http://schemas.openxmlformats.org/officeDocument/2006/relationships/image"/><Relationship Id="rId8" Target="../media/image84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99.png" Type="http://schemas.openxmlformats.org/officeDocument/2006/relationships/image"/><Relationship Id="rId4" Target="../media/image23.png" Type="http://schemas.openxmlformats.org/officeDocument/2006/relationships/image"/><Relationship Id="rId5" Target="../media/image100.png" Type="http://schemas.openxmlformats.org/officeDocument/2006/relationships/image"/><Relationship Id="rId6" Target="../media/image10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8.png" Type="http://schemas.openxmlformats.org/officeDocument/2006/relationships/image"/><Relationship Id="rId11" Target="../media/image109.png" Type="http://schemas.openxmlformats.org/officeDocument/2006/relationships/image"/><Relationship Id="rId2" Target="../media/image13.png" Type="http://schemas.openxmlformats.org/officeDocument/2006/relationships/image"/><Relationship Id="rId3" Target="../media/image102.png" Type="http://schemas.openxmlformats.org/officeDocument/2006/relationships/image"/><Relationship Id="rId4" Target="../media/image103.png" Type="http://schemas.openxmlformats.org/officeDocument/2006/relationships/image"/><Relationship Id="rId5" Target="../media/image104.png" Type="http://schemas.openxmlformats.org/officeDocument/2006/relationships/image"/><Relationship Id="rId6" Target="../media/image105.png" Type="http://schemas.openxmlformats.org/officeDocument/2006/relationships/image"/><Relationship Id="rId7" Target="../media/image106.png" Type="http://schemas.openxmlformats.org/officeDocument/2006/relationships/image"/><Relationship Id="rId8" Target="../media/image107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6.png" Type="http://schemas.openxmlformats.org/officeDocument/2006/relationships/image"/><Relationship Id="rId11" Target="../media/image117.png" Type="http://schemas.openxmlformats.org/officeDocument/2006/relationships/image"/><Relationship Id="rId2" Target="../media/image13.png" Type="http://schemas.openxmlformats.org/officeDocument/2006/relationships/image"/><Relationship Id="rId3" Target="../media/image110.png" Type="http://schemas.openxmlformats.org/officeDocument/2006/relationships/image"/><Relationship Id="rId4" Target="../media/image111.png" Type="http://schemas.openxmlformats.org/officeDocument/2006/relationships/image"/><Relationship Id="rId5" Target="../media/image112.png" Type="http://schemas.openxmlformats.org/officeDocument/2006/relationships/image"/><Relationship Id="rId6" Target="../media/image23.png" Type="http://schemas.openxmlformats.org/officeDocument/2006/relationships/image"/><Relationship Id="rId7" Target="../media/image113.png" Type="http://schemas.openxmlformats.org/officeDocument/2006/relationships/image"/><Relationship Id="rId8" Target="../media/image114.png" Type="http://schemas.openxmlformats.org/officeDocument/2006/relationships/image"/><Relationship Id="rId9" Target="../media/image1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4.png" Type="http://schemas.openxmlformats.org/officeDocument/2006/relationships/image"/><Relationship Id="rId11" Target="../media/image23.png" Type="http://schemas.openxmlformats.org/officeDocument/2006/relationships/image"/><Relationship Id="rId12" Target="../media/image125.png" Type="http://schemas.openxmlformats.org/officeDocument/2006/relationships/image"/><Relationship Id="rId13" Target="../media/image126.png" Type="http://schemas.openxmlformats.org/officeDocument/2006/relationships/image"/><Relationship Id="rId14" Target="../media/image127.png" Type="http://schemas.openxmlformats.org/officeDocument/2006/relationships/image"/><Relationship Id="rId15" Target="../media/image128.png" Type="http://schemas.openxmlformats.org/officeDocument/2006/relationships/image"/><Relationship Id="rId16" Target="../media/image129.png" Type="http://schemas.openxmlformats.org/officeDocument/2006/relationships/image"/><Relationship Id="rId17" Target="../media/image130.png" Type="http://schemas.openxmlformats.org/officeDocument/2006/relationships/image"/><Relationship Id="rId2" Target="../media/image118.png" Type="http://schemas.openxmlformats.org/officeDocument/2006/relationships/image"/><Relationship Id="rId3" Target="../media/image119.png" Type="http://schemas.openxmlformats.org/officeDocument/2006/relationships/image"/><Relationship Id="rId4" Target="../media/image39.png" Type="http://schemas.openxmlformats.org/officeDocument/2006/relationships/image"/><Relationship Id="rId5" Target="../media/image13.png" Type="http://schemas.openxmlformats.org/officeDocument/2006/relationships/image"/><Relationship Id="rId6" Target="../media/image120.png" Type="http://schemas.openxmlformats.org/officeDocument/2006/relationships/image"/><Relationship Id="rId7" Target="../media/image121.png" Type="http://schemas.openxmlformats.org/officeDocument/2006/relationships/image"/><Relationship Id="rId8" Target="../media/image122.png" Type="http://schemas.openxmlformats.org/officeDocument/2006/relationships/image"/><Relationship Id="rId9" Target="../media/image1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277100" y="-558800"/>
            <a:ext cx="16014700" cy="16014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96900" y="8801100"/>
            <a:ext cx="1117600" cy="635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08100" y="647700"/>
            <a:ext cx="482600" cy="469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346200" y="8763000"/>
            <a:ext cx="1892300" cy="660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46200" y="8331200"/>
            <a:ext cx="2654300" cy="660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47700" y="2997200"/>
            <a:ext cx="16967200" cy="403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74700" y="1790700"/>
            <a:ext cx="9169400" cy="2933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4500" y="482600"/>
            <a:ext cx="45339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556500" y="-355600"/>
            <a:ext cx="11214100" cy="111887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82600" y="2895600"/>
            <a:ext cx="4838700" cy="2286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04900" y="6565900"/>
            <a:ext cx="520700" cy="533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670800" y="1828800"/>
            <a:ext cx="698500" cy="4953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14500" y="6464300"/>
            <a:ext cx="1600200" cy="800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94700" y="1803400"/>
            <a:ext cx="3708400" cy="132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21600" y="7289800"/>
            <a:ext cx="520700" cy="533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714500" y="6870700"/>
            <a:ext cx="4241800" cy="952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331200" y="7188200"/>
            <a:ext cx="16002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27100" y="1993900"/>
            <a:ext cx="698500" cy="4953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469900" y="7594600"/>
            <a:ext cx="5422900" cy="24638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019300" y="4622800"/>
            <a:ext cx="5397500" cy="19558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645400" y="3136900"/>
            <a:ext cx="10629900" cy="16256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7670800" y="5245100"/>
            <a:ext cx="10617200" cy="17653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651000" y="1854200"/>
            <a:ext cx="1981200" cy="14605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280400" y="7594600"/>
            <a:ext cx="2882900" cy="5842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683500" y="2692400"/>
            <a:ext cx="355600" cy="4191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7950200" y="2578100"/>
            <a:ext cx="1828800" cy="800100"/>
          </a:xfrm>
          <a:prstGeom prst="rect">
            <a:avLst/>
          </a:prstGeom>
        </p:spPr>
      </p:pic>
      <p:grpSp>
        <p:nvGrpSpPr>
          <p:cNvPr name="Group 29" id="2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0" id="30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670800" y="4813300"/>
            <a:ext cx="355600" cy="4191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7937500" y="4686300"/>
            <a:ext cx="2374900" cy="8001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079500" y="1346200"/>
            <a:ext cx="1498600" cy="5080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952500" y="406400"/>
            <a:ext cx="42164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581900" y="-355600"/>
            <a:ext cx="11214100" cy="1118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242300" y="1828800"/>
            <a:ext cx="698500" cy="495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978900" y="1828800"/>
            <a:ext cx="2590800" cy="2032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98500" cy="49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28700" y="1803400"/>
            <a:ext cx="3708400" cy="1320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17500" y="7302500"/>
            <a:ext cx="520700" cy="533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79400" y="5384800"/>
            <a:ext cx="9702800" cy="16129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04800" y="3124200"/>
            <a:ext cx="6032500" cy="1676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293100" y="3149600"/>
            <a:ext cx="9398000" cy="16383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27100" y="7188200"/>
            <a:ext cx="1600200" cy="80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76300" y="7607300"/>
            <a:ext cx="2882900" cy="5842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79400" y="2705100"/>
            <a:ext cx="355600" cy="419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58800" y="2578100"/>
            <a:ext cx="1828800" cy="800100"/>
          </a:xfrm>
          <a:prstGeom prst="rect">
            <a:avLst/>
          </a:prstGeom>
        </p:spPr>
      </p:pic>
      <p:grpSp>
        <p:nvGrpSpPr>
          <p:cNvPr name="Group 22" id="2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3" id="2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66700" y="4813300"/>
            <a:ext cx="355600" cy="4191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533400" y="4699000"/>
            <a:ext cx="2374900" cy="800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79500" y="1346200"/>
            <a:ext cx="1498600" cy="5080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52500" y="406400"/>
            <a:ext cx="42164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20700" y="5689600"/>
            <a:ext cx="19291300" cy="515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55600" y="5689600"/>
            <a:ext cx="698500" cy="495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5524500"/>
            <a:ext cx="1930400" cy="1460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98500" cy="49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16000" y="1651000"/>
            <a:ext cx="2311400" cy="1498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1074400" y="2692400"/>
            <a:ext cx="520700" cy="533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81000" y="2692400"/>
            <a:ext cx="10439400" cy="2819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93700" y="6553200"/>
            <a:ext cx="13614400" cy="14986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381000" y="8204200"/>
            <a:ext cx="12446000" cy="1460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684000" y="2590800"/>
            <a:ext cx="1600200" cy="8001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633200" y="2997200"/>
            <a:ext cx="4152900" cy="952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79500" y="1346200"/>
            <a:ext cx="1498600" cy="508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39800" y="406400"/>
            <a:ext cx="5029200" cy="15875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84200" y="8204200"/>
            <a:ext cx="520700" cy="533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3893800" y="8102600"/>
            <a:ext cx="1600200" cy="800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843000" y="8521700"/>
            <a:ext cx="424180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520700" y="5689600"/>
            <a:ext cx="19291300" cy="51562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55600" y="5689600"/>
            <a:ext cx="698500" cy="4953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6800" y="5524500"/>
            <a:ext cx="2298700" cy="1460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304800" y="1828800"/>
            <a:ext cx="698500" cy="495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03300" y="1676400"/>
            <a:ext cx="2489200" cy="157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509500" y="2552700"/>
            <a:ext cx="520700" cy="533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119100" y="2438400"/>
            <a:ext cx="1600200" cy="800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068300" y="2857500"/>
            <a:ext cx="4152900" cy="1320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79500" y="1346200"/>
            <a:ext cx="1498600" cy="508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39800" y="406400"/>
            <a:ext cx="5029200" cy="1587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3284200" y="8204200"/>
            <a:ext cx="520700" cy="533400"/>
          </a:xfrm>
          <a:prstGeom prst="rect">
            <a:avLst/>
          </a:prstGeom>
        </p:spPr>
      </p:pic>
      <p:grpSp>
        <p:nvGrpSpPr>
          <p:cNvPr name="Group 16" id="1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55600" y="6553200"/>
            <a:ext cx="12560300" cy="16764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68300" y="8280400"/>
            <a:ext cx="12560300" cy="1447800"/>
          </a:xfrm>
          <a:prstGeom prst="rect">
            <a:avLst/>
          </a:prstGeom>
        </p:spPr>
      </p:pic>
      <p:grpSp>
        <p:nvGrpSpPr>
          <p:cNvPr name="Group 20" id="2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1" id="21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55600" y="2552700"/>
            <a:ext cx="11493500" cy="31369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893800" y="8102600"/>
            <a:ext cx="1600200" cy="800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3843000" y="8521700"/>
            <a:ext cx="42418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98000" y="6159500"/>
            <a:ext cx="6921500" cy="222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68500" y="6159500"/>
            <a:ext cx="6921500" cy="2222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98000" y="3479800"/>
            <a:ext cx="6921500" cy="2222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68500" y="3479800"/>
            <a:ext cx="6921500" cy="2222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5214600" y="5829300"/>
            <a:ext cx="622300" cy="685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797800" y="5829300"/>
            <a:ext cx="622300" cy="68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5201900" y="3175000"/>
            <a:ext cx="6223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785100" y="3175000"/>
            <a:ext cx="622300" cy="68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201400" y="7200900"/>
            <a:ext cx="3962400" cy="914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88700" y="6680200"/>
            <a:ext cx="4000500" cy="1219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448800" y="5778500"/>
            <a:ext cx="1905000" cy="2260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784600" y="7200900"/>
            <a:ext cx="3733800" cy="1231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759200" y="6680200"/>
            <a:ext cx="1828800" cy="1219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019300" y="5778500"/>
            <a:ext cx="1854200" cy="2260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201400" y="4508500"/>
            <a:ext cx="3441700" cy="9144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188700" y="3987800"/>
            <a:ext cx="2743200" cy="1219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461500" y="3098800"/>
            <a:ext cx="1828800" cy="2260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784600" y="4521200"/>
            <a:ext cx="3695700" cy="9144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3721100" y="3975100"/>
            <a:ext cx="2844800" cy="8001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019300" y="3098800"/>
            <a:ext cx="1714500" cy="2260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130300" y="1384300"/>
            <a:ext cx="1638300" cy="4699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65200" y="279400"/>
            <a:ext cx="30988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406400" y="6286500"/>
            <a:ext cx="19088100" cy="4406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042900" y="3187700"/>
            <a:ext cx="596900" cy="5969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18400" y="3149600"/>
            <a:ext cx="609600" cy="635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108200" y="3187700"/>
            <a:ext cx="660400" cy="6477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416800" y="7264400"/>
            <a:ext cx="3606800" cy="1422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000500" y="7264400"/>
            <a:ext cx="2514600" cy="12319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943100" y="7239000"/>
            <a:ext cx="1587500" cy="177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954000" y="4508500"/>
            <a:ext cx="3213100" cy="1562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928600" y="3924300"/>
            <a:ext cx="2133600" cy="80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454900" y="4508500"/>
            <a:ext cx="2667000" cy="1866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7429500" y="3924300"/>
            <a:ext cx="2133600" cy="800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968500" y="4508500"/>
            <a:ext cx="1841500" cy="1231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943100" y="3949700"/>
            <a:ext cx="1739900" cy="1219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30300" y="1384300"/>
            <a:ext cx="1638300" cy="4699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90600" y="393700"/>
            <a:ext cx="42672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0" y="-355600"/>
            <a:ext cx="9626600" cy="1118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36200" y="6629400"/>
            <a:ext cx="7023100" cy="876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36200" y="5499100"/>
            <a:ext cx="7023100" cy="876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236200" y="4381500"/>
            <a:ext cx="7023100" cy="876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54200" y="2895600"/>
            <a:ext cx="5448300" cy="6184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2900" y="3619500"/>
            <a:ext cx="2794000" cy="431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426700" y="6769100"/>
            <a:ext cx="5715000" cy="660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426700" y="5549900"/>
            <a:ext cx="6604000" cy="101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426700" y="4394200"/>
            <a:ext cx="65024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479800" y="4953000"/>
            <a:ext cx="2400300" cy="2082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410200" y="5422900"/>
            <a:ext cx="2438400" cy="17399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98700" y="3848100"/>
            <a:ext cx="2070100" cy="1739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0800" y="2997200"/>
            <a:ext cx="2908300" cy="800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130300" y="1384300"/>
            <a:ext cx="2120900" cy="469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03300" y="393700"/>
            <a:ext cx="30988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90600" y="1841500"/>
            <a:ext cx="698500" cy="4953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714500" y="1816100"/>
            <a:ext cx="2578100" cy="132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79500" y="1346200"/>
            <a:ext cx="4610100" cy="508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39800" y="406400"/>
            <a:ext cx="7518400" cy="1587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03300" y="4330700"/>
            <a:ext cx="2933700" cy="12065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435600" y="4305300"/>
            <a:ext cx="2933700" cy="8255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448300" y="5994400"/>
            <a:ext cx="1041400" cy="11684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03300" y="5969000"/>
            <a:ext cx="2933700" cy="596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01700" y="3898900"/>
            <a:ext cx="1409700" cy="1130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889000" y="5448300"/>
            <a:ext cx="1803400" cy="7239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346700" y="3822700"/>
            <a:ext cx="1270000" cy="8382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346700" y="5448300"/>
            <a:ext cx="3225800" cy="7239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63600" y="3213100"/>
            <a:ext cx="2108200" cy="1663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092700" y="3200400"/>
            <a:ext cx="2857500" cy="1663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02700" y="1689100"/>
            <a:ext cx="698500" cy="495300"/>
          </a:xfrm>
          <a:prstGeom prst="rect">
            <a:avLst/>
          </a:prstGeom>
        </p:spPr>
      </p:pic>
      <p:grpSp>
        <p:nvGrpSpPr>
          <p:cNvPr name="Group 26" id="2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601200" y="2692400"/>
            <a:ext cx="1943100" cy="1943100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3182600" y="4356100"/>
            <a:ext cx="571500" cy="304800"/>
          </a:xfrm>
          <a:prstGeom prst="rect">
            <a:avLst/>
          </a:prstGeom>
        </p:spPr>
      </p:pic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1" id="31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1569700" y="3517900"/>
            <a:ext cx="863600" cy="304800"/>
          </a:xfrm>
          <a:prstGeom prst="rect">
            <a:avLst/>
          </a:prstGeom>
        </p:spPr>
      </p:pic>
      <p:grpSp>
        <p:nvGrpSpPr>
          <p:cNvPr name="Group 32" id="3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528800" y="3327400"/>
            <a:ext cx="863600" cy="304800"/>
          </a:xfrm>
          <a:prstGeom prst="rect">
            <a:avLst/>
          </a:prstGeom>
        </p:spPr>
      </p:pic>
      <p:grpSp>
        <p:nvGrpSpPr>
          <p:cNvPr name="Group 34" id="3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5" id="35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10800000">
            <a:off x="14528800" y="3632200"/>
            <a:ext cx="863600" cy="304800"/>
          </a:xfrm>
          <a:prstGeom prst="rect">
            <a:avLst/>
          </a:prstGeom>
        </p:spPr>
      </p:pic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7" id="3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528800" y="5181600"/>
            <a:ext cx="863600" cy="304800"/>
          </a:xfrm>
          <a:prstGeom prst="rect">
            <a:avLst/>
          </a:prstGeom>
        </p:spPr>
      </p:pic>
      <p:grpSp>
        <p:nvGrpSpPr>
          <p:cNvPr name="Group 38" id="3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9" id="39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10800000">
            <a:off x="11582400" y="5194300"/>
            <a:ext cx="863600" cy="304800"/>
          </a:xfrm>
          <a:prstGeom prst="rect">
            <a:avLst/>
          </a:prstGeom>
        </p:spPr>
      </p:pic>
      <p:grpSp>
        <p:nvGrpSpPr>
          <p:cNvPr name="Group 40" id="4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1" id="4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3900000">
            <a:off x="13855700" y="7366000"/>
            <a:ext cx="571500" cy="304800"/>
          </a:xfrm>
          <a:prstGeom prst="rect">
            <a:avLst/>
          </a:prstGeom>
        </p:spPr>
      </p:pic>
      <p:grpSp>
        <p:nvGrpSpPr>
          <p:cNvPr name="Group 42" id="4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3" id="4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7440000">
            <a:off x="9182100" y="5842000"/>
            <a:ext cx="914400" cy="304800"/>
          </a:xfrm>
          <a:prstGeom prst="rect">
            <a:avLst/>
          </a:prstGeom>
        </p:spPr>
      </p:pic>
      <p:grpSp>
        <p:nvGrpSpPr>
          <p:cNvPr name="Group 44" id="4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5" id="4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6141700" y="6007100"/>
            <a:ext cx="571500" cy="304800"/>
          </a:xfrm>
          <a:prstGeom prst="rect">
            <a:avLst/>
          </a:prstGeom>
        </p:spPr>
      </p:pic>
      <p:grpSp>
        <p:nvGrpSpPr>
          <p:cNvPr name="Group 46" id="4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7" id="47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3195300" y="5981700"/>
            <a:ext cx="571500" cy="304800"/>
          </a:xfrm>
          <a:prstGeom prst="rect">
            <a:avLst/>
          </a:prstGeom>
        </p:spPr>
      </p:pic>
      <p:grpSp>
        <p:nvGrpSpPr>
          <p:cNvPr name="Group 48" id="4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9" id="49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-3900000">
            <a:off x="12534900" y="7378700"/>
            <a:ext cx="571500" cy="304800"/>
          </a:xfrm>
          <a:prstGeom prst="rect">
            <a:avLst/>
          </a:prstGeom>
        </p:spPr>
      </p:pic>
      <p:grpSp>
        <p:nvGrpSpPr>
          <p:cNvPr name="Group 50" id="5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1" id="5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0325100" y="5981700"/>
            <a:ext cx="571500" cy="304800"/>
          </a:xfrm>
          <a:prstGeom prst="rect">
            <a:avLst/>
          </a:prstGeom>
        </p:spPr>
      </p:pic>
      <p:pic>
        <p:nvPicPr>
          <p:cNvPr name="Picture 52" id="52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9639300" y="1676400"/>
            <a:ext cx="3505200" cy="20320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0782300" y="3022600"/>
            <a:ext cx="2019300" cy="711200"/>
          </a:xfrm>
          <a:prstGeom prst="rect">
            <a:avLst/>
          </a:prstGeom>
        </p:spPr>
      </p:pic>
      <p:grpSp>
        <p:nvGrpSpPr>
          <p:cNvPr name="Group 54" id="5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5" id="5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2522200" y="3187700"/>
            <a:ext cx="1905000" cy="9525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433300" y="3352800"/>
            <a:ext cx="1905000" cy="711200"/>
          </a:xfrm>
          <a:prstGeom prst="rect">
            <a:avLst/>
          </a:prstGeom>
        </p:spPr>
      </p:pic>
      <p:grpSp>
        <p:nvGrpSpPr>
          <p:cNvPr name="Group 57" id="5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8" id="58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15494000" y="3162300"/>
            <a:ext cx="1905000" cy="952500"/>
          </a:xfrm>
          <a:prstGeom prst="rect">
            <a:avLst/>
          </a:prstGeom>
        </p:spPr>
      </p:pic>
      <p:pic>
        <p:nvPicPr>
          <p:cNvPr name="Picture 59" id="59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14960600" y="3378200"/>
            <a:ext cx="2654300" cy="660400"/>
          </a:xfrm>
          <a:prstGeom prst="rect">
            <a:avLst/>
          </a:prstGeom>
        </p:spPr>
      </p:pic>
      <p:pic>
        <p:nvPicPr>
          <p:cNvPr name="Picture 60" id="60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13906500" y="2870200"/>
            <a:ext cx="1981200" cy="711200"/>
          </a:xfrm>
          <a:prstGeom prst="rect">
            <a:avLst/>
          </a:prstGeom>
        </p:spPr>
      </p:pic>
      <p:pic>
        <p:nvPicPr>
          <p:cNvPr name="Picture 61" id="61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14084300" y="3810000"/>
            <a:ext cx="1752600" cy="660400"/>
          </a:xfrm>
          <a:prstGeom prst="rect">
            <a:avLst/>
          </a:prstGeom>
        </p:spPr>
      </p:pic>
      <p:grpSp>
        <p:nvGrpSpPr>
          <p:cNvPr name="Group 62" id="6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3" id="63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2534900" y="4851400"/>
            <a:ext cx="1905000" cy="952500"/>
          </a:xfrm>
          <a:prstGeom prst="rect">
            <a:avLst/>
          </a:prstGeom>
        </p:spPr>
      </p:pic>
      <p:pic>
        <p:nvPicPr>
          <p:cNvPr name="Picture 64" id="64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2598400" y="5067300"/>
            <a:ext cx="1752600" cy="660400"/>
          </a:xfrm>
          <a:prstGeom prst="rect">
            <a:avLst/>
          </a:prstGeom>
        </p:spPr>
      </p:pic>
      <p:grpSp>
        <p:nvGrpSpPr>
          <p:cNvPr name="Group 65" id="6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6" id="66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5468600" y="4864100"/>
            <a:ext cx="1905000" cy="952500"/>
          </a:xfrm>
          <a:prstGeom prst="rect">
            <a:avLst/>
          </a:prstGeom>
        </p:spPr>
      </p:pic>
      <p:pic>
        <p:nvPicPr>
          <p:cNvPr name="Picture 67" id="67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5265400" y="5029200"/>
            <a:ext cx="2019300" cy="711200"/>
          </a:xfrm>
          <a:prstGeom prst="rect">
            <a:avLst/>
          </a:prstGeom>
        </p:spPr>
      </p:pic>
      <p:pic>
        <p:nvPicPr>
          <p:cNvPr name="Picture 68" id="68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13766800" y="4724400"/>
            <a:ext cx="2019300" cy="711200"/>
          </a:xfrm>
          <a:prstGeom prst="rect">
            <a:avLst/>
          </a:prstGeom>
        </p:spPr>
      </p:pic>
      <p:pic>
        <p:nvPicPr>
          <p:cNvPr name="Picture 69" id="69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11150600" y="4775200"/>
            <a:ext cx="1778000" cy="660400"/>
          </a:xfrm>
          <a:prstGeom prst="rect">
            <a:avLst/>
          </a:prstGeom>
        </p:spPr>
      </p:pic>
      <p:grpSp>
        <p:nvGrpSpPr>
          <p:cNvPr name="Group 70" id="7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1" id="71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639300" y="4851400"/>
            <a:ext cx="1905000" cy="952500"/>
          </a:xfrm>
          <a:prstGeom prst="rect">
            <a:avLst/>
          </a:prstGeom>
        </p:spPr>
      </p:pic>
      <p:pic>
        <p:nvPicPr>
          <p:cNvPr name="Picture 72" id="72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9715500" y="5067300"/>
            <a:ext cx="1778000" cy="660400"/>
          </a:xfrm>
          <a:prstGeom prst="rect">
            <a:avLst/>
          </a:prstGeom>
        </p:spPr>
      </p:pic>
      <p:grpSp>
        <p:nvGrpSpPr>
          <p:cNvPr name="Group 73" id="7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4" id="74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12522200" y="6477000"/>
            <a:ext cx="1905000" cy="952500"/>
          </a:xfrm>
          <a:prstGeom prst="rect">
            <a:avLst/>
          </a:prstGeom>
        </p:spPr>
      </p:pic>
      <p:pic>
        <p:nvPicPr>
          <p:cNvPr name="Picture 75" id="75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2598400" y="6692900"/>
            <a:ext cx="1739900" cy="660400"/>
          </a:xfrm>
          <a:prstGeom prst="rect">
            <a:avLst/>
          </a:prstGeom>
        </p:spPr>
      </p:pic>
      <p:pic>
        <p:nvPicPr>
          <p:cNvPr name="Picture 76" id="76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13220700" y="5727700"/>
            <a:ext cx="1739900" cy="660400"/>
          </a:xfrm>
          <a:prstGeom prst="rect">
            <a:avLst/>
          </a:prstGeom>
        </p:spPr>
      </p:pic>
      <p:pic>
        <p:nvPicPr>
          <p:cNvPr name="Picture 77" id="77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2928600" y="4051300"/>
            <a:ext cx="1905000" cy="711200"/>
          </a:xfrm>
          <a:prstGeom prst="rect">
            <a:avLst/>
          </a:prstGeom>
        </p:spPr>
      </p:pic>
      <p:grpSp>
        <p:nvGrpSpPr>
          <p:cNvPr name="Group 78" id="7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9" id="79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7442200" y="6477000"/>
            <a:ext cx="1993900" cy="2260600"/>
          </a:xfrm>
          <a:prstGeom prst="rect">
            <a:avLst/>
          </a:prstGeom>
        </p:spPr>
      </p:pic>
      <p:pic>
        <p:nvPicPr>
          <p:cNvPr name="Picture 80" id="80"/>
          <p:cNvPicPr>
            <a:picLocks noChangeAspect="true"/>
          </p:cNvPicPr>
          <p:nvPr/>
        </p:nvPicPr>
        <p:blipFill>
          <a:blip r:embed="rId36"/>
          <a:stretch>
            <a:fillRect/>
          </a:stretch>
        </p:blipFill>
        <p:spPr>
          <a:xfrm rot="0">
            <a:off x="7531100" y="6527800"/>
            <a:ext cx="1765300" cy="2235200"/>
          </a:xfrm>
          <a:prstGeom prst="rect">
            <a:avLst/>
          </a:prstGeom>
        </p:spPr>
      </p:pic>
      <p:grpSp>
        <p:nvGrpSpPr>
          <p:cNvPr name="Group 81" id="8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2" id="82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9474200" y="6477000"/>
            <a:ext cx="1993900" cy="2260600"/>
          </a:xfrm>
          <a:prstGeom prst="rect">
            <a:avLst/>
          </a:prstGeom>
        </p:spPr>
      </p:pic>
      <p:pic>
        <p:nvPicPr>
          <p:cNvPr name="Picture 83" id="83"/>
          <p:cNvPicPr>
            <a:picLocks noChangeAspect="true"/>
          </p:cNvPicPr>
          <p:nvPr/>
        </p:nvPicPr>
        <p:blipFill>
          <a:blip r:embed="rId37"/>
          <a:stretch>
            <a:fillRect/>
          </a:stretch>
        </p:blipFill>
        <p:spPr>
          <a:xfrm rot="0">
            <a:off x="9575800" y="6527800"/>
            <a:ext cx="1879600" cy="2565400"/>
          </a:xfrm>
          <a:prstGeom prst="rect">
            <a:avLst/>
          </a:prstGeom>
        </p:spPr>
      </p:pic>
      <p:grpSp>
        <p:nvGrpSpPr>
          <p:cNvPr name="Group 84" id="8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5" id="85"/>
          <p:cNvPicPr>
            <a:picLocks noChangeAspect="true"/>
          </p:cNvPicPr>
          <p:nvPr/>
        </p:nvPicPr>
        <p:blipFill>
          <a:blip r:embed="rId38"/>
          <a:stretch>
            <a:fillRect/>
          </a:stretch>
        </p:blipFill>
        <p:spPr>
          <a:xfrm rot="0">
            <a:off x="11506200" y="7848600"/>
            <a:ext cx="1993900" cy="1943100"/>
          </a:xfrm>
          <a:prstGeom prst="rect">
            <a:avLst/>
          </a:prstGeom>
        </p:spPr>
      </p:pic>
      <p:pic>
        <p:nvPicPr>
          <p:cNvPr name="Picture 86" id="86"/>
          <p:cNvPicPr>
            <a:picLocks noChangeAspect="true"/>
          </p:cNvPicPr>
          <p:nvPr/>
        </p:nvPicPr>
        <p:blipFill>
          <a:blip r:embed="rId39"/>
          <a:stretch>
            <a:fillRect/>
          </a:stretch>
        </p:blipFill>
        <p:spPr>
          <a:xfrm rot="0">
            <a:off x="11595100" y="7899400"/>
            <a:ext cx="1765300" cy="1435100"/>
          </a:xfrm>
          <a:prstGeom prst="rect">
            <a:avLst/>
          </a:prstGeom>
        </p:spPr>
      </p:pic>
      <p:grpSp>
        <p:nvGrpSpPr>
          <p:cNvPr name="Group 87" id="8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8" id="88"/>
          <p:cNvPicPr>
            <a:picLocks noChangeAspect="true"/>
          </p:cNvPicPr>
          <p:nvPr/>
        </p:nvPicPr>
        <p:blipFill>
          <a:blip r:embed="rId40"/>
          <a:stretch>
            <a:fillRect/>
          </a:stretch>
        </p:blipFill>
        <p:spPr>
          <a:xfrm rot="0">
            <a:off x="13538200" y="7848600"/>
            <a:ext cx="1993900" cy="1955800"/>
          </a:xfrm>
          <a:prstGeom prst="rect">
            <a:avLst/>
          </a:prstGeom>
        </p:spPr>
      </p:pic>
      <p:pic>
        <p:nvPicPr>
          <p:cNvPr name="Picture 89" id="89"/>
          <p:cNvPicPr>
            <a:picLocks noChangeAspect="true"/>
          </p:cNvPicPr>
          <p:nvPr/>
        </p:nvPicPr>
        <p:blipFill>
          <a:blip r:embed="rId41"/>
          <a:stretch>
            <a:fillRect/>
          </a:stretch>
        </p:blipFill>
        <p:spPr>
          <a:xfrm rot="0">
            <a:off x="13627100" y="7899400"/>
            <a:ext cx="1879600" cy="2298700"/>
          </a:xfrm>
          <a:prstGeom prst="rect">
            <a:avLst/>
          </a:prstGeom>
        </p:spPr>
      </p:pic>
      <p:grpSp>
        <p:nvGrpSpPr>
          <p:cNvPr name="Group 90" id="9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1" id="91"/>
          <p:cNvPicPr>
            <a:picLocks noChangeAspect="true"/>
          </p:cNvPicPr>
          <p:nvPr/>
        </p:nvPicPr>
        <p:blipFill>
          <a:blip r:embed="rId42"/>
          <a:stretch>
            <a:fillRect/>
          </a:stretch>
        </p:blipFill>
        <p:spPr>
          <a:xfrm rot="0">
            <a:off x="15621000" y="6464300"/>
            <a:ext cx="2159000" cy="1955800"/>
          </a:xfrm>
          <a:prstGeom prst="rect">
            <a:avLst/>
          </a:prstGeom>
        </p:spPr>
      </p:pic>
      <p:pic>
        <p:nvPicPr>
          <p:cNvPr name="Picture 92" id="92"/>
          <p:cNvPicPr>
            <a:picLocks noChangeAspect="true"/>
          </p:cNvPicPr>
          <p:nvPr/>
        </p:nvPicPr>
        <p:blipFill>
          <a:blip r:embed="rId43"/>
          <a:stretch>
            <a:fillRect/>
          </a:stretch>
        </p:blipFill>
        <p:spPr>
          <a:xfrm rot="0">
            <a:off x="15722600" y="6515100"/>
            <a:ext cx="2159000" cy="2298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98000" y="6159500"/>
            <a:ext cx="6921500" cy="2222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68500" y="6159500"/>
            <a:ext cx="6921500" cy="2222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398000" y="3479800"/>
            <a:ext cx="6921500" cy="2222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968500" y="3479800"/>
            <a:ext cx="6921500" cy="2222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5214600" y="5829300"/>
            <a:ext cx="622300" cy="685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797800" y="5829300"/>
            <a:ext cx="622300" cy="685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15201900" y="3175000"/>
            <a:ext cx="622300" cy="685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785100" y="3175000"/>
            <a:ext cx="622300" cy="6858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448800" y="5778500"/>
            <a:ext cx="1905000" cy="226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019300" y="5778500"/>
            <a:ext cx="1854200" cy="2260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448800" y="3098800"/>
            <a:ext cx="1866900" cy="2260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19300" y="3098800"/>
            <a:ext cx="1714500" cy="2260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143000" y="1384300"/>
            <a:ext cx="2590800" cy="711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77900" y="241300"/>
            <a:ext cx="9525000" cy="1765300"/>
          </a:xfrm>
          <a:prstGeom prst="rect">
            <a:avLst/>
          </a:prstGeom>
        </p:spPr>
      </p:pic>
      <p:grpSp>
        <p:nvGrpSpPr>
          <p:cNvPr name="Group 19" id="1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3136900" y="6959600"/>
            <a:ext cx="3022600" cy="15621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073400" y="6324600"/>
            <a:ext cx="1104900" cy="901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6159500" y="6934200"/>
            <a:ext cx="1828800" cy="12319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629900" y="6921500"/>
            <a:ext cx="3009900" cy="1562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10566400" y="6286500"/>
            <a:ext cx="1054100" cy="901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3639800" y="6883400"/>
            <a:ext cx="1790700" cy="1562100"/>
          </a:xfrm>
          <a:prstGeom prst="rect">
            <a:avLst/>
          </a:prstGeom>
        </p:spPr>
      </p:pic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0579100" y="4229100"/>
            <a:ext cx="3302000" cy="15621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0566400" y="3606800"/>
            <a:ext cx="1498600" cy="8763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3716000" y="4203700"/>
            <a:ext cx="2032000" cy="914400"/>
          </a:xfrm>
          <a:prstGeom prst="rect">
            <a:avLst/>
          </a:prstGeom>
        </p:spPr>
      </p:pic>
      <p:grpSp>
        <p:nvGrpSpPr>
          <p:cNvPr name="Group 31" id="3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2" id="32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3124200" y="4229100"/>
            <a:ext cx="3581400" cy="15621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3111500" y="3606800"/>
            <a:ext cx="1892300" cy="8636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6489700" y="4203700"/>
            <a:ext cx="22987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7800" y="2476500"/>
            <a:ext cx="17932400" cy="6858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1282700"/>
            <a:ext cx="1346200" cy="63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" y="266700"/>
            <a:ext cx="4673600" cy="173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361505500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5400" y="1765300"/>
            <a:ext cx="6172200" cy="3683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197600" y="1866900"/>
            <a:ext cx="6172200" cy="34925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361505500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5400" y="5867400"/>
            <a:ext cx="6172200" cy="41402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197600" y="5981700"/>
            <a:ext cx="6172200" cy="3708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369800" y="6159500"/>
            <a:ext cx="5918200" cy="3225800"/>
          </a:xfrm>
          <a:prstGeom prst="rect">
            <a:avLst/>
          </a:prstGeom>
        </p:spPr>
      </p:pic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2369800" y="1943100"/>
            <a:ext cx="5969000" cy="34163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92200" y="1358900"/>
            <a:ext cx="4102100" cy="7747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65200" y="431800"/>
            <a:ext cx="83693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731000" y="4521200"/>
            <a:ext cx="5143500" cy="24384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68300" y="4406900"/>
            <a:ext cx="6172200" cy="26797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407900" y="2667000"/>
            <a:ext cx="53340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079500" y="1346200"/>
            <a:ext cx="2260600" cy="508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39800" y="406400"/>
            <a:ext cx="4953000" cy="1587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11200" y="6985000"/>
            <a:ext cx="5397500" cy="800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629400" y="6985000"/>
            <a:ext cx="5384800" cy="800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620500" y="8978900"/>
            <a:ext cx="617220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556500" y="-355600"/>
            <a:ext cx="11214100" cy="11188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14400" y="4864100"/>
            <a:ext cx="520700" cy="533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255000" y="1828800"/>
            <a:ext cx="698500" cy="4953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76200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482600" y="1168400"/>
            <a:ext cx="876300" cy="635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87400" y="2857500"/>
            <a:ext cx="6616700" cy="1879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87400" y="5740400"/>
            <a:ext cx="6172200" cy="4089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73200" y="5168900"/>
            <a:ext cx="3835400" cy="584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24000" y="4762500"/>
            <a:ext cx="1600200" cy="800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8978900" y="1803400"/>
            <a:ext cx="2578100" cy="13208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198600" y="1041400"/>
            <a:ext cx="3556000" cy="965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79500" y="1346200"/>
            <a:ext cx="1498600" cy="508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52500" y="406400"/>
            <a:ext cx="4216400" cy="1587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534400" y="5969000"/>
            <a:ext cx="520700" cy="5334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9093200" y="6286500"/>
            <a:ext cx="3898900" cy="584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144000" y="5867400"/>
            <a:ext cx="1600200" cy="8001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27100" y="1993900"/>
            <a:ext cx="698500" cy="4953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2" id="2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801100" y="2730500"/>
            <a:ext cx="6172200" cy="3022600"/>
          </a:xfrm>
          <a:prstGeom prst="rect">
            <a:avLst/>
          </a:prstGeom>
        </p:spPr>
      </p:pic>
      <p:grpSp>
        <p:nvGrpSpPr>
          <p:cNvPr name="Group 23" id="2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24" id="24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813800" y="6756400"/>
            <a:ext cx="8356600" cy="31623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651000" y="1968500"/>
            <a:ext cx="2590800" cy="132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