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sldIdLst>
    <p:sldId id="256" r:id="rId5"/>
    <p:sldId id="258" r:id="rId6"/>
    <p:sldId id="304" r:id="rId7"/>
    <p:sldId id="260" r:id="rId8"/>
    <p:sldId id="265" r:id="rId9"/>
    <p:sldId id="303" r:id="rId10"/>
    <p:sldId id="302" r:id="rId11"/>
    <p:sldId id="318" r:id="rId12"/>
    <p:sldId id="257" r:id="rId13"/>
    <p:sldId id="310" r:id="rId14"/>
    <p:sldId id="317" r:id="rId15"/>
    <p:sldId id="311" r:id="rId16"/>
    <p:sldId id="312" r:id="rId17"/>
    <p:sldId id="305" r:id="rId18"/>
    <p:sldId id="306" r:id="rId19"/>
    <p:sldId id="307" r:id="rId20"/>
    <p:sldId id="308" r:id="rId21"/>
    <p:sldId id="285" r:id="rId22"/>
    <p:sldId id="273" r:id="rId23"/>
    <p:sldId id="289" r:id="rId24"/>
    <p:sldId id="313" r:id="rId25"/>
    <p:sldId id="290" r:id="rId26"/>
    <p:sldId id="292" r:id="rId27"/>
    <p:sldId id="298" r:id="rId28"/>
    <p:sldId id="314" r:id="rId29"/>
    <p:sldId id="299" r:id="rId30"/>
    <p:sldId id="300" r:id="rId31"/>
    <p:sldId id="293" r:id="rId32"/>
    <p:sldId id="291" r:id="rId33"/>
    <p:sldId id="277" r:id="rId34"/>
    <p:sldId id="279" r:id="rId35"/>
    <p:sldId id="263" r:id="rId36"/>
    <p:sldId id="276" r:id="rId37"/>
    <p:sldId id="281" r:id="rId38"/>
    <p:sldId id="267" r:id="rId39"/>
    <p:sldId id="271" r:id="rId40"/>
    <p:sldId id="283" r:id="rId41"/>
    <p:sldId id="315" r:id="rId42"/>
    <p:sldId id="316" r:id="rId43"/>
    <p:sldId id="282" r:id="rId44"/>
    <p:sldId id="28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20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75335A-974B-4BC6-A42F-A959387D7405}" v="473" dt="2023-04-20T15:24:58.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6" d="100"/>
          <a:sy n="86" d="100"/>
        </p:scale>
        <p:origin x="51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a Kirk" userId="85217a92-60d8-4a63-9cf9-74b34f1c639f" providerId="ADAL" clId="{5775335A-974B-4BC6-A42F-A959387D7405}"/>
    <pc:docChg chg="undo redo custSel addSld delSld modSld sldOrd">
      <pc:chgData name="Tina Kirk" userId="85217a92-60d8-4a63-9cf9-74b34f1c639f" providerId="ADAL" clId="{5775335A-974B-4BC6-A42F-A959387D7405}" dt="2023-04-20T15:26:42.770" v="18524" actId="732"/>
      <pc:docMkLst>
        <pc:docMk/>
      </pc:docMkLst>
      <pc:sldChg chg="delSp modSp mod">
        <pc:chgData name="Tina Kirk" userId="85217a92-60d8-4a63-9cf9-74b34f1c639f" providerId="ADAL" clId="{5775335A-974B-4BC6-A42F-A959387D7405}" dt="2023-04-11T13:16:17.178" v="77" actId="20577"/>
        <pc:sldMkLst>
          <pc:docMk/>
          <pc:sldMk cId="3605667102" sldId="256"/>
        </pc:sldMkLst>
        <pc:spChg chg="mod">
          <ac:chgData name="Tina Kirk" userId="85217a92-60d8-4a63-9cf9-74b34f1c639f" providerId="ADAL" clId="{5775335A-974B-4BC6-A42F-A959387D7405}" dt="2023-04-11T13:16:17.178" v="77" actId="20577"/>
          <ac:spMkLst>
            <pc:docMk/>
            <pc:sldMk cId="3605667102" sldId="256"/>
            <ac:spMk id="4" creationId="{73F74BFC-992B-9618-4396-92893707102D}"/>
          </ac:spMkLst>
        </pc:spChg>
        <pc:picChg chg="del">
          <ac:chgData name="Tina Kirk" userId="85217a92-60d8-4a63-9cf9-74b34f1c639f" providerId="ADAL" clId="{5775335A-974B-4BC6-A42F-A959387D7405}" dt="2023-04-11T13:15:24.259" v="1" actId="478"/>
          <ac:picMkLst>
            <pc:docMk/>
            <pc:sldMk cId="3605667102" sldId="256"/>
            <ac:picMk id="5" creationId="{F891A5CE-5609-CA5A-87F5-C827536C8B35}"/>
          </ac:picMkLst>
        </pc:picChg>
        <pc:picChg chg="del">
          <ac:chgData name="Tina Kirk" userId="85217a92-60d8-4a63-9cf9-74b34f1c639f" providerId="ADAL" clId="{5775335A-974B-4BC6-A42F-A959387D7405}" dt="2023-04-11T13:15:22.974" v="0" actId="478"/>
          <ac:picMkLst>
            <pc:docMk/>
            <pc:sldMk cId="3605667102" sldId="256"/>
            <ac:picMk id="6" creationId="{99F454F6-2E7F-CEAD-2305-E0F696232E9B}"/>
          </ac:picMkLst>
        </pc:picChg>
        <pc:picChg chg="del">
          <ac:chgData name="Tina Kirk" userId="85217a92-60d8-4a63-9cf9-74b34f1c639f" providerId="ADAL" clId="{5775335A-974B-4BC6-A42F-A959387D7405}" dt="2023-04-11T13:15:25.112" v="2" actId="478"/>
          <ac:picMkLst>
            <pc:docMk/>
            <pc:sldMk cId="3605667102" sldId="256"/>
            <ac:picMk id="7" creationId="{5D1F3119-4651-3A86-A123-7AD048CDB006}"/>
          </ac:picMkLst>
        </pc:picChg>
      </pc:sldChg>
      <pc:sldChg chg="addSp delSp modSp mod ord">
        <pc:chgData name="Tina Kirk" userId="85217a92-60d8-4a63-9cf9-74b34f1c639f" providerId="ADAL" clId="{5775335A-974B-4BC6-A42F-A959387D7405}" dt="2023-04-19T19:16:34.551" v="11751" actId="1076"/>
        <pc:sldMkLst>
          <pc:docMk/>
          <pc:sldMk cId="3351147171" sldId="257"/>
        </pc:sldMkLst>
        <pc:spChg chg="mod">
          <ac:chgData name="Tina Kirk" userId="85217a92-60d8-4a63-9cf9-74b34f1c639f" providerId="ADAL" clId="{5775335A-974B-4BC6-A42F-A959387D7405}" dt="2023-04-19T13:02:43.747" v="9430" actId="20577"/>
          <ac:spMkLst>
            <pc:docMk/>
            <pc:sldMk cId="3351147171" sldId="257"/>
            <ac:spMk id="2" creationId="{042AAE16-8BC3-2673-D182-A72F67474437}"/>
          </ac:spMkLst>
        </pc:spChg>
        <pc:spChg chg="add mod">
          <ac:chgData name="Tina Kirk" userId="85217a92-60d8-4a63-9cf9-74b34f1c639f" providerId="ADAL" clId="{5775335A-974B-4BC6-A42F-A959387D7405}" dt="2023-04-19T13:03:56.120" v="9446" actId="14100"/>
          <ac:spMkLst>
            <pc:docMk/>
            <pc:sldMk cId="3351147171" sldId="257"/>
            <ac:spMk id="25" creationId="{4A4751FC-8ACA-40A4-637E-149D60BDF26A}"/>
          </ac:spMkLst>
        </pc:spChg>
        <pc:picChg chg="add mod">
          <ac:chgData name="Tina Kirk" userId="85217a92-60d8-4a63-9cf9-74b34f1c639f" providerId="ADAL" clId="{5775335A-974B-4BC6-A42F-A959387D7405}" dt="2023-04-19T13:01:34.523" v="9386" actId="1076"/>
          <ac:picMkLst>
            <pc:docMk/>
            <pc:sldMk cId="3351147171" sldId="257"/>
            <ac:picMk id="4" creationId="{DC23DB87-5487-6FCD-9DD8-89A27AD1B540}"/>
          </ac:picMkLst>
        </pc:picChg>
        <pc:picChg chg="add mod modCrop">
          <ac:chgData name="Tina Kirk" userId="85217a92-60d8-4a63-9cf9-74b34f1c639f" providerId="ADAL" clId="{5775335A-974B-4BC6-A42F-A959387D7405}" dt="2023-04-19T13:03:35.802" v="9441" actId="1076"/>
          <ac:picMkLst>
            <pc:docMk/>
            <pc:sldMk cId="3351147171" sldId="257"/>
            <ac:picMk id="6" creationId="{0766DC4C-93B3-95E1-7571-9D105F523242}"/>
          </ac:picMkLst>
        </pc:picChg>
        <pc:picChg chg="add del mod modCrop">
          <ac:chgData name="Tina Kirk" userId="85217a92-60d8-4a63-9cf9-74b34f1c639f" providerId="ADAL" clId="{5775335A-974B-4BC6-A42F-A959387D7405}" dt="2023-04-19T12:58:12.303" v="9233" actId="478"/>
          <ac:picMkLst>
            <pc:docMk/>
            <pc:sldMk cId="3351147171" sldId="257"/>
            <ac:picMk id="8" creationId="{4E7460A1-8D85-168A-1E9C-543BC27A3E63}"/>
          </ac:picMkLst>
        </pc:picChg>
        <pc:picChg chg="add del mod">
          <ac:chgData name="Tina Kirk" userId="85217a92-60d8-4a63-9cf9-74b34f1c639f" providerId="ADAL" clId="{5775335A-974B-4BC6-A42F-A959387D7405}" dt="2023-04-19T12:58:12.303" v="9233" actId="478"/>
          <ac:picMkLst>
            <pc:docMk/>
            <pc:sldMk cId="3351147171" sldId="257"/>
            <ac:picMk id="10" creationId="{5DECB522-78A9-D569-753F-9C1E76327B8D}"/>
          </ac:picMkLst>
        </pc:picChg>
        <pc:picChg chg="add del mod">
          <ac:chgData name="Tina Kirk" userId="85217a92-60d8-4a63-9cf9-74b34f1c639f" providerId="ADAL" clId="{5775335A-974B-4BC6-A42F-A959387D7405}" dt="2023-04-19T12:58:14.759" v="9234" actId="478"/>
          <ac:picMkLst>
            <pc:docMk/>
            <pc:sldMk cId="3351147171" sldId="257"/>
            <ac:picMk id="12" creationId="{E2E6E4A5-C87F-20A6-5DBB-D60B9CD04EE1}"/>
          </ac:picMkLst>
        </pc:picChg>
        <pc:picChg chg="add del mod">
          <ac:chgData name="Tina Kirk" userId="85217a92-60d8-4a63-9cf9-74b34f1c639f" providerId="ADAL" clId="{5775335A-974B-4BC6-A42F-A959387D7405}" dt="2023-04-19T12:58:14.759" v="9234" actId="478"/>
          <ac:picMkLst>
            <pc:docMk/>
            <pc:sldMk cId="3351147171" sldId="257"/>
            <ac:picMk id="14" creationId="{B14E23C7-4269-66EA-3BC5-F40A826CC214}"/>
          </ac:picMkLst>
        </pc:picChg>
        <pc:picChg chg="add del mod">
          <ac:chgData name="Tina Kirk" userId="85217a92-60d8-4a63-9cf9-74b34f1c639f" providerId="ADAL" clId="{5775335A-974B-4BC6-A42F-A959387D7405}" dt="2023-04-19T12:54:55.368" v="9217" actId="478"/>
          <ac:picMkLst>
            <pc:docMk/>
            <pc:sldMk cId="3351147171" sldId="257"/>
            <ac:picMk id="16" creationId="{79EEBC7D-2829-792A-D863-06C4B37BC3F4}"/>
          </ac:picMkLst>
        </pc:picChg>
        <pc:picChg chg="add del mod">
          <ac:chgData name="Tina Kirk" userId="85217a92-60d8-4a63-9cf9-74b34f1c639f" providerId="ADAL" clId="{5775335A-974B-4BC6-A42F-A959387D7405}" dt="2023-04-19T12:54:55.368" v="9217" actId="478"/>
          <ac:picMkLst>
            <pc:docMk/>
            <pc:sldMk cId="3351147171" sldId="257"/>
            <ac:picMk id="18" creationId="{A1823E70-7733-6531-A798-BC0C3A70DB73}"/>
          </ac:picMkLst>
        </pc:picChg>
        <pc:picChg chg="add del mod">
          <ac:chgData name="Tina Kirk" userId="85217a92-60d8-4a63-9cf9-74b34f1c639f" providerId="ADAL" clId="{5775335A-974B-4BC6-A42F-A959387D7405}" dt="2023-04-19T12:54:55.368" v="9217" actId="478"/>
          <ac:picMkLst>
            <pc:docMk/>
            <pc:sldMk cId="3351147171" sldId="257"/>
            <ac:picMk id="20" creationId="{6DC25F1D-247D-2C46-C4F4-B419D0A9C905}"/>
          </ac:picMkLst>
        </pc:picChg>
        <pc:picChg chg="add del mod">
          <ac:chgData name="Tina Kirk" userId="85217a92-60d8-4a63-9cf9-74b34f1c639f" providerId="ADAL" clId="{5775335A-974B-4BC6-A42F-A959387D7405}" dt="2023-04-19T12:54:55.368" v="9217" actId="478"/>
          <ac:picMkLst>
            <pc:docMk/>
            <pc:sldMk cId="3351147171" sldId="257"/>
            <ac:picMk id="22" creationId="{04F22A48-07DE-D499-E817-1A273D12B457}"/>
          </ac:picMkLst>
        </pc:picChg>
        <pc:picChg chg="add mod">
          <ac:chgData name="Tina Kirk" userId="85217a92-60d8-4a63-9cf9-74b34f1c639f" providerId="ADAL" clId="{5775335A-974B-4BC6-A42F-A959387D7405}" dt="2023-04-19T13:03:44.760" v="9443" actId="14100"/>
          <ac:picMkLst>
            <pc:docMk/>
            <pc:sldMk cId="3351147171" sldId="257"/>
            <ac:picMk id="24" creationId="{C27A105E-B773-BEC2-DA3C-85A583C6749D}"/>
          </ac:picMkLst>
        </pc:picChg>
        <pc:picChg chg="add mod">
          <ac:chgData name="Tina Kirk" userId="85217a92-60d8-4a63-9cf9-74b34f1c639f" providerId="ADAL" clId="{5775335A-974B-4BC6-A42F-A959387D7405}" dt="2023-04-19T13:03:32.240" v="9440" actId="1076"/>
          <ac:picMkLst>
            <pc:docMk/>
            <pc:sldMk cId="3351147171" sldId="257"/>
            <ac:picMk id="27" creationId="{29C321E9-C12E-80F6-BF7C-342FBBC3C0C6}"/>
          </ac:picMkLst>
        </pc:picChg>
        <pc:picChg chg="add del mod">
          <ac:chgData name="Tina Kirk" userId="85217a92-60d8-4a63-9cf9-74b34f1c639f" providerId="ADAL" clId="{5775335A-974B-4BC6-A42F-A959387D7405}" dt="2023-04-19T13:07:54.777" v="9489" actId="478"/>
          <ac:picMkLst>
            <pc:docMk/>
            <pc:sldMk cId="3351147171" sldId="257"/>
            <ac:picMk id="29" creationId="{7E8C279B-64CC-2568-A675-041E162E4EA1}"/>
          </ac:picMkLst>
        </pc:picChg>
        <pc:picChg chg="add mod">
          <ac:chgData name="Tina Kirk" userId="85217a92-60d8-4a63-9cf9-74b34f1c639f" providerId="ADAL" clId="{5775335A-974B-4BC6-A42F-A959387D7405}" dt="2023-04-19T19:16:34.551" v="11751" actId="1076"/>
          <ac:picMkLst>
            <pc:docMk/>
            <pc:sldMk cId="3351147171" sldId="257"/>
            <ac:picMk id="31" creationId="{6EE8FC5A-E7A0-0C3F-5074-F0F744BA0D72}"/>
          </ac:picMkLst>
        </pc:picChg>
      </pc:sldChg>
      <pc:sldChg chg="addSp delSp modSp mod">
        <pc:chgData name="Tina Kirk" userId="85217a92-60d8-4a63-9cf9-74b34f1c639f" providerId="ADAL" clId="{5775335A-974B-4BC6-A42F-A959387D7405}" dt="2023-04-17T12:17:24.284" v="1739" actId="20577"/>
        <pc:sldMkLst>
          <pc:docMk/>
          <pc:sldMk cId="61333065" sldId="258"/>
        </pc:sldMkLst>
        <pc:spChg chg="add del mod">
          <ac:chgData name="Tina Kirk" userId="85217a92-60d8-4a63-9cf9-74b34f1c639f" providerId="ADAL" clId="{5775335A-974B-4BC6-A42F-A959387D7405}" dt="2023-04-17T12:17:24.284" v="1739" actId="20577"/>
          <ac:spMkLst>
            <pc:docMk/>
            <pc:sldMk cId="61333065" sldId="258"/>
            <ac:spMk id="2" creationId="{530041AD-BEC0-8DEA-FEDC-43C9E26FBAA2}"/>
          </ac:spMkLst>
        </pc:spChg>
      </pc:sldChg>
      <pc:sldChg chg="addSp modSp mod">
        <pc:chgData name="Tina Kirk" userId="85217a92-60d8-4a63-9cf9-74b34f1c639f" providerId="ADAL" clId="{5775335A-974B-4BC6-A42F-A959387D7405}" dt="2023-04-20T12:01:42.305" v="15338" actId="20577"/>
        <pc:sldMkLst>
          <pc:docMk/>
          <pc:sldMk cId="3585698847" sldId="260"/>
        </pc:sldMkLst>
        <pc:spChg chg="mod">
          <ac:chgData name="Tina Kirk" userId="85217a92-60d8-4a63-9cf9-74b34f1c639f" providerId="ADAL" clId="{5775335A-974B-4BC6-A42F-A959387D7405}" dt="2023-04-19T12:40:49.191" v="8678" actId="6549"/>
          <ac:spMkLst>
            <pc:docMk/>
            <pc:sldMk cId="3585698847" sldId="260"/>
            <ac:spMk id="2" creationId="{6FFEA92C-4646-DE96-897B-8B73C766203C}"/>
          </ac:spMkLst>
        </pc:spChg>
        <pc:spChg chg="mod">
          <ac:chgData name="Tina Kirk" userId="85217a92-60d8-4a63-9cf9-74b34f1c639f" providerId="ADAL" clId="{5775335A-974B-4BC6-A42F-A959387D7405}" dt="2023-04-20T12:01:42.305" v="15338" actId="20577"/>
          <ac:spMkLst>
            <pc:docMk/>
            <pc:sldMk cId="3585698847" sldId="260"/>
            <ac:spMk id="3" creationId="{9438A40B-9C21-B2D7-948B-6A7DD154B62B}"/>
          </ac:spMkLst>
        </pc:spChg>
        <pc:spChg chg="add mod">
          <ac:chgData name="Tina Kirk" userId="85217a92-60d8-4a63-9cf9-74b34f1c639f" providerId="ADAL" clId="{5775335A-974B-4BC6-A42F-A959387D7405}" dt="2023-04-19T12:28:54.739" v="8338" actId="113"/>
          <ac:spMkLst>
            <pc:docMk/>
            <pc:sldMk cId="3585698847" sldId="260"/>
            <ac:spMk id="4" creationId="{80B581D6-ADC9-8C06-EA44-248128020207}"/>
          </ac:spMkLst>
        </pc:spChg>
      </pc:sldChg>
      <pc:sldChg chg="del">
        <pc:chgData name="Tina Kirk" userId="85217a92-60d8-4a63-9cf9-74b34f1c639f" providerId="ADAL" clId="{5775335A-974B-4BC6-A42F-A959387D7405}" dt="2023-04-20T01:11:35.518" v="14520" actId="47"/>
        <pc:sldMkLst>
          <pc:docMk/>
          <pc:sldMk cId="1712452858" sldId="261"/>
        </pc:sldMkLst>
      </pc:sldChg>
      <pc:sldChg chg="delSp del mod">
        <pc:chgData name="Tina Kirk" userId="85217a92-60d8-4a63-9cf9-74b34f1c639f" providerId="ADAL" clId="{5775335A-974B-4BC6-A42F-A959387D7405}" dt="2023-04-20T14:19:57.092" v="18511" actId="47"/>
        <pc:sldMkLst>
          <pc:docMk/>
          <pc:sldMk cId="2160144970" sldId="262"/>
        </pc:sldMkLst>
        <pc:spChg chg="del">
          <ac:chgData name="Tina Kirk" userId="85217a92-60d8-4a63-9cf9-74b34f1c639f" providerId="ADAL" clId="{5775335A-974B-4BC6-A42F-A959387D7405}" dt="2023-04-20T00:21:26.939" v="13825" actId="478"/>
          <ac:spMkLst>
            <pc:docMk/>
            <pc:sldMk cId="2160144970" sldId="262"/>
            <ac:spMk id="5" creationId="{159443CC-8A5E-5AFA-AD2B-ADF48D48C56E}"/>
          </ac:spMkLst>
        </pc:spChg>
        <pc:spChg chg="del">
          <ac:chgData name="Tina Kirk" userId="85217a92-60d8-4a63-9cf9-74b34f1c639f" providerId="ADAL" clId="{5775335A-974B-4BC6-A42F-A959387D7405}" dt="2023-04-20T00:21:32.192" v="13826" actId="478"/>
          <ac:spMkLst>
            <pc:docMk/>
            <pc:sldMk cId="2160144970" sldId="262"/>
            <ac:spMk id="9" creationId="{9A592316-937C-F56F-675B-ED06E8C0AC0B}"/>
          </ac:spMkLst>
        </pc:spChg>
        <pc:picChg chg="del">
          <ac:chgData name="Tina Kirk" userId="85217a92-60d8-4a63-9cf9-74b34f1c639f" providerId="ADAL" clId="{5775335A-974B-4BC6-A42F-A959387D7405}" dt="2023-04-20T00:21:34.324" v="13827" actId="478"/>
          <ac:picMkLst>
            <pc:docMk/>
            <pc:sldMk cId="2160144970" sldId="262"/>
            <ac:picMk id="4" creationId="{DCA9EBA4-F903-5D84-6EA8-7FA1530684D6}"/>
          </ac:picMkLst>
        </pc:picChg>
        <pc:picChg chg="del">
          <ac:chgData name="Tina Kirk" userId="85217a92-60d8-4a63-9cf9-74b34f1c639f" providerId="ADAL" clId="{5775335A-974B-4BC6-A42F-A959387D7405}" dt="2023-04-20T00:21:36.314" v="13828" actId="478"/>
          <ac:picMkLst>
            <pc:docMk/>
            <pc:sldMk cId="2160144970" sldId="262"/>
            <ac:picMk id="8" creationId="{DDAA16A4-B359-32EF-89BF-0E00ACDC9A79}"/>
          </ac:picMkLst>
        </pc:picChg>
      </pc:sldChg>
      <pc:sldChg chg="addSp delSp modSp mod ord">
        <pc:chgData name="Tina Kirk" userId="85217a92-60d8-4a63-9cf9-74b34f1c639f" providerId="ADAL" clId="{5775335A-974B-4BC6-A42F-A959387D7405}" dt="2023-04-20T01:59:30.840" v="14612" actId="208"/>
        <pc:sldMkLst>
          <pc:docMk/>
          <pc:sldMk cId="1379908661" sldId="263"/>
        </pc:sldMkLst>
        <pc:spChg chg="add mod">
          <ac:chgData name="Tina Kirk" userId="85217a92-60d8-4a63-9cf9-74b34f1c639f" providerId="ADAL" clId="{5775335A-974B-4BC6-A42F-A959387D7405}" dt="2023-04-20T01:29:50.521" v="14582" actId="1076"/>
          <ac:spMkLst>
            <pc:docMk/>
            <pc:sldMk cId="1379908661" sldId="263"/>
            <ac:spMk id="3" creationId="{A027D1C0-FD54-7E94-9BE0-2ED2BCC12997}"/>
          </ac:spMkLst>
        </pc:spChg>
        <pc:spChg chg="add del mod">
          <ac:chgData name="Tina Kirk" userId="85217a92-60d8-4a63-9cf9-74b34f1c639f" providerId="ADAL" clId="{5775335A-974B-4BC6-A42F-A959387D7405}" dt="2023-04-20T01:29:33.924" v="14579" actId="21"/>
          <ac:spMkLst>
            <pc:docMk/>
            <pc:sldMk cId="1379908661" sldId="263"/>
            <ac:spMk id="6" creationId="{AC5CBDE6-9CC3-C7BD-89C8-B421ABF08111}"/>
          </ac:spMkLst>
        </pc:spChg>
        <pc:spChg chg="del mod">
          <ac:chgData name="Tina Kirk" userId="85217a92-60d8-4a63-9cf9-74b34f1c639f" providerId="ADAL" clId="{5775335A-974B-4BC6-A42F-A959387D7405}" dt="2023-04-20T00:19:06.981" v="13805" actId="478"/>
          <ac:spMkLst>
            <pc:docMk/>
            <pc:sldMk cId="1379908661" sldId="263"/>
            <ac:spMk id="10" creationId="{CA4BF637-4E4A-32F0-9C71-F62F66978F76}"/>
          </ac:spMkLst>
        </pc:spChg>
        <pc:picChg chg="add mod">
          <ac:chgData name="Tina Kirk" userId="85217a92-60d8-4a63-9cf9-74b34f1c639f" providerId="ADAL" clId="{5775335A-974B-4BC6-A42F-A959387D7405}" dt="2023-04-20T01:29:50.521" v="14582" actId="1076"/>
          <ac:picMkLst>
            <pc:docMk/>
            <pc:sldMk cId="1379908661" sldId="263"/>
            <ac:picMk id="5" creationId="{768F968A-84A4-90EB-9830-4451375CA0D5}"/>
          </ac:picMkLst>
        </pc:picChg>
        <pc:picChg chg="add del mod">
          <ac:chgData name="Tina Kirk" userId="85217a92-60d8-4a63-9cf9-74b34f1c639f" providerId="ADAL" clId="{5775335A-974B-4BC6-A42F-A959387D7405}" dt="2023-04-20T01:29:33.924" v="14579" actId="21"/>
          <ac:picMkLst>
            <pc:docMk/>
            <pc:sldMk cId="1379908661" sldId="263"/>
            <ac:picMk id="8" creationId="{2F13DEA0-E456-FE3C-881A-6239DC5601BC}"/>
          </ac:picMkLst>
        </pc:picChg>
        <pc:picChg chg="add del mod">
          <ac:chgData name="Tina Kirk" userId="85217a92-60d8-4a63-9cf9-74b34f1c639f" providerId="ADAL" clId="{5775335A-974B-4BC6-A42F-A959387D7405}" dt="2023-04-20T01:29:22.974" v="14577" actId="478"/>
          <ac:picMkLst>
            <pc:docMk/>
            <pc:sldMk cId="1379908661" sldId="263"/>
            <ac:picMk id="9" creationId="{717B07F1-CC4F-6642-DCAD-6161F48E076F}"/>
          </ac:picMkLst>
        </pc:picChg>
        <pc:picChg chg="add del mod">
          <ac:chgData name="Tina Kirk" userId="85217a92-60d8-4a63-9cf9-74b34f1c639f" providerId="ADAL" clId="{5775335A-974B-4BC6-A42F-A959387D7405}" dt="2023-04-20T01:29:26.171" v="14578" actId="478"/>
          <ac:picMkLst>
            <pc:docMk/>
            <pc:sldMk cId="1379908661" sldId="263"/>
            <ac:picMk id="11" creationId="{88354851-DD30-EFEB-4AAA-76893C6952AD}"/>
          </ac:picMkLst>
        </pc:picChg>
        <pc:picChg chg="add mod">
          <ac:chgData name="Tina Kirk" userId="85217a92-60d8-4a63-9cf9-74b34f1c639f" providerId="ADAL" clId="{5775335A-974B-4BC6-A42F-A959387D7405}" dt="2023-04-20T01:58:14.520" v="14604" actId="1076"/>
          <ac:picMkLst>
            <pc:docMk/>
            <pc:sldMk cId="1379908661" sldId="263"/>
            <ac:picMk id="13" creationId="{87A4AE67-EA50-5442-634D-760121CFD043}"/>
          </ac:picMkLst>
        </pc:picChg>
        <pc:picChg chg="add mod">
          <ac:chgData name="Tina Kirk" userId="85217a92-60d8-4a63-9cf9-74b34f1c639f" providerId="ADAL" clId="{5775335A-974B-4BC6-A42F-A959387D7405}" dt="2023-04-20T01:58:12.387" v="14603" actId="1076"/>
          <ac:picMkLst>
            <pc:docMk/>
            <pc:sldMk cId="1379908661" sldId="263"/>
            <ac:picMk id="15" creationId="{D3D7EF30-5B97-A19A-54C7-0E6898011F25}"/>
          </ac:picMkLst>
        </pc:picChg>
        <pc:picChg chg="add mod">
          <ac:chgData name="Tina Kirk" userId="85217a92-60d8-4a63-9cf9-74b34f1c639f" providerId="ADAL" clId="{5775335A-974B-4BC6-A42F-A959387D7405}" dt="2023-04-20T01:58:10.466" v="14602" actId="1076"/>
          <ac:picMkLst>
            <pc:docMk/>
            <pc:sldMk cId="1379908661" sldId="263"/>
            <ac:picMk id="17" creationId="{E1EA5A0F-6D6B-764C-743B-F51F58E3C97B}"/>
          </ac:picMkLst>
        </pc:picChg>
        <pc:picChg chg="add mod">
          <ac:chgData name="Tina Kirk" userId="85217a92-60d8-4a63-9cf9-74b34f1c639f" providerId="ADAL" clId="{5775335A-974B-4BC6-A42F-A959387D7405}" dt="2023-04-20T01:58:36.459" v="14606" actId="1076"/>
          <ac:picMkLst>
            <pc:docMk/>
            <pc:sldMk cId="1379908661" sldId="263"/>
            <ac:picMk id="19" creationId="{02193522-171E-9FDA-F1F3-CE98D8CE5813}"/>
          </ac:picMkLst>
        </pc:picChg>
        <pc:picChg chg="add mod">
          <ac:chgData name="Tina Kirk" userId="85217a92-60d8-4a63-9cf9-74b34f1c639f" providerId="ADAL" clId="{5775335A-974B-4BC6-A42F-A959387D7405}" dt="2023-04-20T01:59:30.840" v="14612" actId="208"/>
          <ac:picMkLst>
            <pc:docMk/>
            <pc:sldMk cId="1379908661" sldId="263"/>
            <ac:picMk id="20" creationId="{E2579E7E-CD1B-19D9-BB24-874D470D9FE7}"/>
          </ac:picMkLst>
        </pc:picChg>
      </pc:sldChg>
      <pc:sldChg chg="del">
        <pc:chgData name="Tina Kirk" userId="85217a92-60d8-4a63-9cf9-74b34f1c639f" providerId="ADAL" clId="{5775335A-974B-4BC6-A42F-A959387D7405}" dt="2023-04-17T19:32:24.257" v="2139" actId="47"/>
        <pc:sldMkLst>
          <pc:docMk/>
          <pc:sldMk cId="3142440823" sldId="264"/>
        </pc:sldMkLst>
      </pc:sldChg>
      <pc:sldChg chg="addSp modSp mod">
        <pc:chgData name="Tina Kirk" userId="85217a92-60d8-4a63-9cf9-74b34f1c639f" providerId="ADAL" clId="{5775335A-974B-4BC6-A42F-A959387D7405}" dt="2023-04-20T12:01:50.971" v="15356" actId="20577"/>
        <pc:sldMkLst>
          <pc:docMk/>
          <pc:sldMk cId="2433395813" sldId="265"/>
        </pc:sldMkLst>
        <pc:spChg chg="mod">
          <ac:chgData name="Tina Kirk" userId="85217a92-60d8-4a63-9cf9-74b34f1c639f" providerId="ADAL" clId="{5775335A-974B-4BC6-A42F-A959387D7405}" dt="2023-04-19T12:27:54.865" v="8287" actId="13926"/>
          <ac:spMkLst>
            <pc:docMk/>
            <pc:sldMk cId="2433395813" sldId="265"/>
            <ac:spMk id="2" creationId="{6FFEA92C-4646-DE96-897B-8B73C766203C}"/>
          </ac:spMkLst>
        </pc:spChg>
        <pc:spChg chg="mod">
          <ac:chgData name="Tina Kirk" userId="85217a92-60d8-4a63-9cf9-74b34f1c639f" providerId="ADAL" clId="{5775335A-974B-4BC6-A42F-A959387D7405}" dt="2023-04-20T12:01:50.971" v="15356" actId="20577"/>
          <ac:spMkLst>
            <pc:docMk/>
            <pc:sldMk cId="2433395813" sldId="265"/>
            <ac:spMk id="3" creationId="{9438A40B-9C21-B2D7-948B-6A7DD154B62B}"/>
          </ac:spMkLst>
        </pc:spChg>
        <pc:spChg chg="add mod">
          <ac:chgData name="Tina Kirk" userId="85217a92-60d8-4a63-9cf9-74b34f1c639f" providerId="ADAL" clId="{5775335A-974B-4BC6-A42F-A959387D7405}" dt="2023-04-20T04:56:25.868" v="15162"/>
          <ac:spMkLst>
            <pc:docMk/>
            <pc:sldMk cId="2433395813" sldId="265"/>
            <ac:spMk id="4" creationId="{19208E50-6D52-2EF6-79AE-C02FDD61E891}"/>
          </ac:spMkLst>
        </pc:spChg>
      </pc:sldChg>
      <pc:sldChg chg="delSp del mod">
        <pc:chgData name="Tina Kirk" userId="85217a92-60d8-4a63-9cf9-74b34f1c639f" providerId="ADAL" clId="{5775335A-974B-4BC6-A42F-A959387D7405}" dt="2023-04-20T14:19:55.961" v="18510" actId="47"/>
        <pc:sldMkLst>
          <pc:docMk/>
          <pc:sldMk cId="752959549" sldId="266"/>
        </pc:sldMkLst>
        <pc:spChg chg="del">
          <ac:chgData name="Tina Kirk" userId="85217a92-60d8-4a63-9cf9-74b34f1c639f" providerId="ADAL" clId="{5775335A-974B-4BC6-A42F-A959387D7405}" dt="2023-04-20T00:20:54.426" v="13824" actId="478"/>
          <ac:spMkLst>
            <pc:docMk/>
            <pc:sldMk cId="752959549" sldId="266"/>
            <ac:spMk id="3" creationId="{5D962231-E7EA-AE1C-14F3-7C779D7B00EA}"/>
          </ac:spMkLst>
        </pc:spChg>
        <pc:spChg chg="del">
          <ac:chgData name="Tina Kirk" userId="85217a92-60d8-4a63-9cf9-74b34f1c639f" providerId="ADAL" clId="{5775335A-974B-4BC6-A42F-A959387D7405}" dt="2023-04-20T00:20:46.654" v="13821" actId="478"/>
          <ac:spMkLst>
            <pc:docMk/>
            <pc:sldMk cId="752959549" sldId="266"/>
            <ac:spMk id="4" creationId="{7AA50800-8F6E-1A7F-C3E2-771D27871AB6}"/>
          </ac:spMkLst>
        </pc:spChg>
        <pc:picChg chg="del">
          <ac:chgData name="Tina Kirk" userId="85217a92-60d8-4a63-9cf9-74b34f1c639f" providerId="ADAL" clId="{5775335A-974B-4BC6-A42F-A959387D7405}" dt="2023-04-20T00:20:49.424" v="13822" actId="478"/>
          <ac:picMkLst>
            <pc:docMk/>
            <pc:sldMk cId="752959549" sldId="266"/>
            <ac:picMk id="5" creationId="{F069914E-7C36-6080-76C9-5E47F9CE470F}"/>
          </ac:picMkLst>
        </pc:picChg>
        <pc:picChg chg="del">
          <ac:chgData name="Tina Kirk" userId="85217a92-60d8-4a63-9cf9-74b34f1c639f" providerId="ADAL" clId="{5775335A-974B-4BC6-A42F-A959387D7405}" dt="2023-04-20T00:20:51.507" v="13823" actId="478"/>
          <ac:picMkLst>
            <pc:docMk/>
            <pc:sldMk cId="752959549" sldId="266"/>
            <ac:picMk id="7" creationId="{C5B368EF-DEC0-C050-FBAF-F4DB78ACE553}"/>
          </ac:picMkLst>
        </pc:picChg>
      </pc:sldChg>
      <pc:sldChg chg="addSp delSp modSp mod ord">
        <pc:chgData name="Tina Kirk" userId="85217a92-60d8-4a63-9cf9-74b34f1c639f" providerId="ADAL" clId="{5775335A-974B-4BC6-A42F-A959387D7405}" dt="2023-04-20T14:18:53.274" v="18450" actId="20577"/>
        <pc:sldMkLst>
          <pc:docMk/>
          <pc:sldMk cId="3267081631" sldId="267"/>
        </pc:sldMkLst>
        <pc:spChg chg="add mod">
          <ac:chgData name="Tina Kirk" userId="85217a92-60d8-4a63-9cf9-74b34f1c639f" providerId="ADAL" clId="{5775335A-974B-4BC6-A42F-A959387D7405}" dt="2023-04-20T14:18:53.274" v="18450" actId="20577"/>
          <ac:spMkLst>
            <pc:docMk/>
            <pc:sldMk cId="3267081631" sldId="267"/>
            <ac:spMk id="3" creationId="{ACF434F2-E937-A9EA-41A8-7F62E083FC77}"/>
          </ac:spMkLst>
        </pc:spChg>
        <pc:spChg chg="del">
          <ac:chgData name="Tina Kirk" userId="85217a92-60d8-4a63-9cf9-74b34f1c639f" providerId="ADAL" clId="{5775335A-974B-4BC6-A42F-A959387D7405}" dt="2023-04-20T00:19:24.452" v="13808" actId="478"/>
          <ac:spMkLst>
            <pc:docMk/>
            <pc:sldMk cId="3267081631" sldId="267"/>
            <ac:spMk id="10" creationId="{CA4BF637-4E4A-32F0-9C71-F62F66978F76}"/>
          </ac:spMkLst>
        </pc:spChg>
      </pc:sldChg>
      <pc:sldChg chg="delSp del mod">
        <pc:chgData name="Tina Kirk" userId="85217a92-60d8-4a63-9cf9-74b34f1c639f" providerId="ADAL" clId="{5775335A-974B-4BC6-A42F-A959387D7405}" dt="2023-04-20T14:19:54.510" v="18508" actId="47"/>
        <pc:sldMkLst>
          <pc:docMk/>
          <pc:sldMk cId="3265004545" sldId="268"/>
        </pc:sldMkLst>
        <pc:spChg chg="del">
          <ac:chgData name="Tina Kirk" userId="85217a92-60d8-4a63-9cf9-74b34f1c639f" providerId="ADAL" clId="{5775335A-974B-4BC6-A42F-A959387D7405}" dt="2023-04-20T00:20:12.704" v="13816" actId="478"/>
          <ac:spMkLst>
            <pc:docMk/>
            <pc:sldMk cId="3265004545" sldId="268"/>
            <ac:spMk id="3" creationId="{2D827419-6C43-4675-DE01-4E0BB85E2894}"/>
          </ac:spMkLst>
        </pc:spChg>
        <pc:spChg chg="del">
          <ac:chgData name="Tina Kirk" userId="85217a92-60d8-4a63-9cf9-74b34f1c639f" providerId="ADAL" clId="{5775335A-974B-4BC6-A42F-A959387D7405}" dt="2023-04-20T00:20:08.107" v="13814" actId="478"/>
          <ac:spMkLst>
            <pc:docMk/>
            <pc:sldMk cId="3265004545" sldId="268"/>
            <ac:spMk id="10" creationId="{CA4BF637-4E4A-32F0-9C71-F62F66978F76}"/>
          </ac:spMkLst>
        </pc:spChg>
        <pc:picChg chg="del">
          <ac:chgData name="Tina Kirk" userId="85217a92-60d8-4a63-9cf9-74b34f1c639f" providerId="ADAL" clId="{5775335A-974B-4BC6-A42F-A959387D7405}" dt="2023-04-20T00:20:10.219" v="13815" actId="478"/>
          <ac:picMkLst>
            <pc:docMk/>
            <pc:sldMk cId="3265004545" sldId="268"/>
            <ac:picMk id="2" creationId="{04F6FB70-7BEA-D7A7-8039-4C6877553890}"/>
          </ac:picMkLst>
        </pc:picChg>
      </pc:sldChg>
      <pc:sldChg chg="delSp del mod">
        <pc:chgData name="Tina Kirk" userId="85217a92-60d8-4a63-9cf9-74b34f1c639f" providerId="ADAL" clId="{5775335A-974B-4BC6-A42F-A959387D7405}" dt="2023-04-20T14:19:55.322" v="18509" actId="47"/>
        <pc:sldMkLst>
          <pc:docMk/>
          <pc:sldMk cId="3604041723" sldId="269"/>
        </pc:sldMkLst>
        <pc:spChg chg="del">
          <ac:chgData name="Tina Kirk" userId="85217a92-60d8-4a63-9cf9-74b34f1c639f" providerId="ADAL" clId="{5775335A-974B-4BC6-A42F-A959387D7405}" dt="2023-04-20T00:20:39.220" v="13820" actId="478"/>
          <ac:spMkLst>
            <pc:docMk/>
            <pc:sldMk cId="3604041723" sldId="269"/>
            <ac:spMk id="4" creationId="{49E2F2F4-E911-52C7-45AD-AD31171E50A6}"/>
          </ac:spMkLst>
        </pc:spChg>
        <pc:spChg chg="del">
          <ac:chgData name="Tina Kirk" userId="85217a92-60d8-4a63-9cf9-74b34f1c639f" providerId="ADAL" clId="{5775335A-974B-4BC6-A42F-A959387D7405}" dt="2023-04-20T00:20:31.313" v="13817" actId="478"/>
          <ac:spMkLst>
            <pc:docMk/>
            <pc:sldMk cId="3604041723" sldId="269"/>
            <ac:spMk id="10" creationId="{CA4BF637-4E4A-32F0-9C71-F62F66978F76}"/>
          </ac:spMkLst>
        </pc:spChg>
        <pc:picChg chg="del">
          <ac:chgData name="Tina Kirk" userId="85217a92-60d8-4a63-9cf9-74b34f1c639f" providerId="ADAL" clId="{5775335A-974B-4BC6-A42F-A959387D7405}" dt="2023-04-20T00:20:34.114" v="13818" actId="478"/>
          <ac:picMkLst>
            <pc:docMk/>
            <pc:sldMk cId="3604041723" sldId="269"/>
            <ac:picMk id="3" creationId="{47593563-85C6-92A8-54B5-BB2665D30C3B}"/>
          </ac:picMkLst>
        </pc:picChg>
        <pc:picChg chg="del">
          <ac:chgData name="Tina Kirk" userId="85217a92-60d8-4a63-9cf9-74b34f1c639f" providerId="ADAL" clId="{5775335A-974B-4BC6-A42F-A959387D7405}" dt="2023-04-20T00:20:35.820" v="13819" actId="478"/>
          <ac:picMkLst>
            <pc:docMk/>
            <pc:sldMk cId="3604041723" sldId="269"/>
            <ac:picMk id="7" creationId="{C5C8F790-6F0A-653A-D746-868E41E072C2}"/>
          </ac:picMkLst>
        </pc:picChg>
      </pc:sldChg>
      <pc:sldChg chg="addSp delSp modSp mod ord">
        <pc:chgData name="Tina Kirk" userId="85217a92-60d8-4a63-9cf9-74b34f1c639f" providerId="ADAL" clId="{5775335A-974B-4BC6-A42F-A959387D7405}" dt="2023-04-20T02:12:01.028" v="14646"/>
        <pc:sldMkLst>
          <pc:docMk/>
          <pc:sldMk cId="3335215944" sldId="271"/>
        </pc:sldMkLst>
        <pc:spChg chg="mod">
          <ac:chgData name="Tina Kirk" userId="85217a92-60d8-4a63-9cf9-74b34f1c639f" providerId="ADAL" clId="{5775335A-974B-4BC6-A42F-A959387D7405}" dt="2023-04-20T01:19:06.569" v="14576" actId="20577"/>
          <ac:spMkLst>
            <pc:docMk/>
            <pc:sldMk cId="3335215944" sldId="271"/>
            <ac:spMk id="2" creationId="{A48F14C7-CCD3-DB51-3CEC-F1815FB5F6DF}"/>
          </ac:spMkLst>
        </pc:spChg>
        <pc:spChg chg="mod">
          <ac:chgData name="Tina Kirk" userId="85217a92-60d8-4a63-9cf9-74b34f1c639f" providerId="ADAL" clId="{5775335A-974B-4BC6-A42F-A959387D7405}" dt="2023-04-20T01:15:10.178" v="14539" actId="1076"/>
          <ac:spMkLst>
            <pc:docMk/>
            <pc:sldMk cId="3335215944" sldId="271"/>
            <ac:spMk id="3" creationId="{262FBFDA-7645-16FB-D7C2-0481502382B5}"/>
          </ac:spMkLst>
        </pc:spChg>
        <pc:picChg chg="del">
          <ac:chgData name="Tina Kirk" userId="85217a92-60d8-4a63-9cf9-74b34f1c639f" providerId="ADAL" clId="{5775335A-974B-4BC6-A42F-A959387D7405}" dt="2023-04-20T01:11:57.291" v="14523" actId="478"/>
          <ac:picMkLst>
            <pc:docMk/>
            <pc:sldMk cId="3335215944" sldId="271"/>
            <ac:picMk id="5" creationId="{C6BB2203-457E-45F5-CBA8-5D1A5B8B1C71}"/>
          </ac:picMkLst>
        </pc:picChg>
        <pc:picChg chg="add mod">
          <ac:chgData name="Tina Kirk" userId="85217a92-60d8-4a63-9cf9-74b34f1c639f" providerId="ADAL" clId="{5775335A-974B-4BC6-A42F-A959387D7405}" dt="2023-04-20T01:16:03.692" v="14546" actId="1076"/>
          <ac:picMkLst>
            <pc:docMk/>
            <pc:sldMk cId="3335215944" sldId="271"/>
            <ac:picMk id="7" creationId="{BAB01FBC-AA08-9A2C-E466-C0D1F33EB85F}"/>
          </ac:picMkLst>
        </pc:picChg>
        <pc:picChg chg="add mod">
          <ac:chgData name="Tina Kirk" userId="85217a92-60d8-4a63-9cf9-74b34f1c639f" providerId="ADAL" clId="{5775335A-974B-4BC6-A42F-A959387D7405}" dt="2023-04-20T01:16:58.392" v="14554" actId="1076"/>
          <ac:picMkLst>
            <pc:docMk/>
            <pc:sldMk cId="3335215944" sldId="271"/>
            <ac:picMk id="9" creationId="{EEF83C91-8B63-E988-6CEB-4EB6BEBE53FA}"/>
          </ac:picMkLst>
        </pc:picChg>
        <pc:picChg chg="add mod">
          <ac:chgData name="Tina Kirk" userId="85217a92-60d8-4a63-9cf9-74b34f1c639f" providerId="ADAL" clId="{5775335A-974B-4BC6-A42F-A959387D7405}" dt="2023-04-20T01:16:44.489" v="14552" actId="1076"/>
          <ac:picMkLst>
            <pc:docMk/>
            <pc:sldMk cId="3335215944" sldId="271"/>
            <ac:picMk id="14" creationId="{DC9E763F-9BF9-0DCB-595D-408137D71317}"/>
          </ac:picMkLst>
        </pc:picChg>
        <pc:cxnChg chg="mod ord">
          <ac:chgData name="Tina Kirk" userId="85217a92-60d8-4a63-9cf9-74b34f1c639f" providerId="ADAL" clId="{5775335A-974B-4BC6-A42F-A959387D7405}" dt="2023-04-20T01:15:17.579" v="14541" actId="14100"/>
          <ac:cxnSpMkLst>
            <pc:docMk/>
            <pc:sldMk cId="3335215944" sldId="271"/>
            <ac:cxnSpMk id="6" creationId="{6D240DDB-1748-A82E-205D-47FBC2BEBBB2}"/>
          </ac:cxnSpMkLst>
        </pc:cxnChg>
      </pc:sldChg>
      <pc:sldChg chg="del">
        <pc:chgData name="Tina Kirk" userId="85217a92-60d8-4a63-9cf9-74b34f1c639f" providerId="ADAL" clId="{5775335A-974B-4BC6-A42F-A959387D7405}" dt="2023-04-20T01:11:42.861" v="14522" actId="47"/>
        <pc:sldMkLst>
          <pc:docMk/>
          <pc:sldMk cId="2092070467" sldId="272"/>
        </pc:sldMkLst>
      </pc:sldChg>
      <pc:sldChg chg="addSp delSp modSp mod">
        <pc:chgData name="Tina Kirk" userId="85217a92-60d8-4a63-9cf9-74b34f1c639f" providerId="ADAL" clId="{5775335A-974B-4BC6-A42F-A959387D7405}" dt="2023-04-20T00:23:46.509" v="14000" actId="20577"/>
        <pc:sldMkLst>
          <pc:docMk/>
          <pc:sldMk cId="4153684258" sldId="273"/>
        </pc:sldMkLst>
        <pc:spChg chg="mod">
          <ac:chgData name="Tina Kirk" userId="85217a92-60d8-4a63-9cf9-74b34f1c639f" providerId="ADAL" clId="{5775335A-974B-4BC6-A42F-A959387D7405}" dt="2023-04-20T00:23:46.509" v="14000" actId="20577"/>
          <ac:spMkLst>
            <pc:docMk/>
            <pc:sldMk cId="4153684258" sldId="273"/>
            <ac:spMk id="2" creationId="{6FFEA92C-4646-DE96-897B-8B73C766203C}"/>
          </ac:spMkLst>
        </pc:spChg>
        <pc:spChg chg="add del mod">
          <ac:chgData name="Tina Kirk" userId="85217a92-60d8-4a63-9cf9-74b34f1c639f" providerId="ADAL" clId="{5775335A-974B-4BC6-A42F-A959387D7405}" dt="2023-04-19T23:21:09.721" v="12982" actId="478"/>
          <ac:spMkLst>
            <pc:docMk/>
            <pc:sldMk cId="4153684258" sldId="273"/>
            <ac:spMk id="7" creationId="{23BB2929-A2C3-928B-CF7B-26241A1A2C56}"/>
          </ac:spMkLst>
        </pc:spChg>
        <pc:spChg chg="add del mod">
          <ac:chgData name="Tina Kirk" userId="85217a92-60d8-4a63-9cf9-74b34f1c639f" providerId="ADAL" clId="{5775335A-974B-4BC6-A42F-A959387D7405}" dt="2023-04-19T23:20:55.911" v="12980" actId="478"/>
          <ac:spMkLst>
            <pc:docMk/>
            <pc:sldMk cId="4153684258" sldId="273"/>
            <ac:spMk id="8" creationId="{3B18C252-3642-52B4-92A2-975388F9A340}"/>
          </ac:spMkLst>
        </pc:spChg>
        <pc:picChg chg="add del mod">
          <ac:chgData name="Tina Kirk" userId="85217a92-60d8-4a63-9cf9-74b34f1c639f" providerId="ADAL" clId="{5775335A-974B-4BC6-A42F-A959387D7405}" dt="2023-04-19T17:03:47.495" v="10724" actId="478"/>
          <ac:picMkLst>
            <pc:docMk/>
            <pc:sldMk cId="4153684258" sldId="273"/>
            <ac:picMk id="4" creationId="{65A612AE-1279-192F-72F3-298FFAF9C668}"/>
          </ac:picMkLst>
        </pc:picChg>
        <pc:picChg chg="add mod">
          <ac:chgData name="Tina Kirk" userId="85217a92-60d8-4a63-9cf9-74b34f1c639f" providerId="ADAL" clId="{5775335A-974B-4BC6-A42F-A959387D7405}" dt="2023-04-20T00:23:32.264" v="13988" actId="1076"/>
          <ac:picMkLst>
            <pc:docMk/>
            <pc:sldMk cId="4153684258" sldId="273"/>
            <ac:picMk id="6" creationId="{68310D72-EF69-0D20-DA8F-6259367757A2}"/>
          </ac:picMkLst>
        </pc:picChg>
        <pc:cxnChg chg="add del mod">
          <ac:chgData name="Tina Kirk" userId="85217a92-60d8-4a63-9cf9-74b34f1c639f" providerId="ADAL" clId="{5775335A-974B-4BC6-A42F-A959387D7405}" dt="2023-04-19T23:20:59.747" v="12981" actId="478"/>
          <ac:cxnSpMkLst>
            <pc:docMk/>
            <pc:sldMk cId="4153684258" sldId="273"/>
            <ac:cxnSpMk id="10" creationId="{255F6808-351F-0685-F1C5-1EEA03C876D5}"/>
          </ac:cxnSpMkLst>
        </pc:cxnChg>
      </pc:sldChg>
      <pc:sldChg chg="addSp delSp modSp del mod ord">
        <pc:chgData name="Tina Kirk" userId="85217a92-60d8-4a63-9cf9-74b34f1c639f" providerId="ADAL" clId="{5775335A-974B-4BC6-A42F-A959387D7405}" dt="2023-04-20T14:08:56.725" v="18224" actId="2696"/>
        <pc:sldMkLst>
          <pc:docMk/>
          <pc:sldMk cId="1773441402" sldId="274"/>
        </pc:sldMkLst>
        <pc:spChg chg="mod">
          <ac:chgData name="Tina Kirk" userId="85217a92-60d8-4a63-9cf9-74b34f1c639f" providerId="ADAL" clId="{5775335A-974B-4BC6-A42F-A959387D7405}" dt="2023-04-20T01:18:27.638" v="14570" actId="20577"/>
          <ac:spMkLst>
            <pc:docMk/>
            <pc:sldMk cId="1773441402" sldId="274"/>
            <ac:spMk id="2" creationId="{A48F14C7-CCD3-DB51-3CEC-F1815FB5F6DF}"/>
          </ac:spMkLst>
        </pc:spChg>
        <pc:spChg chg="del">
          <ac:chgData name="Tina Kirk" userId="85217a92-60d8-4a63-9cf9-74b34f1c639f" providerId="ADAL" clId="{5775335A-974B-4BC6-A42F-A959387D7405}" dt="2023-04-20T01:15:50.475" v="14543" actId="21"/>
          <ac:spMkLst>
            <pc:docMk/>
            <pc:sldMk cId="1773441402" sldId="274"/>
            <ac:spMk id="4" creationId="{1CAEBFC3-61B2-6962-169C-A2828BD55BD1}"/>
          </ac:spMkLst>
        </pc:spChg>
        <pc:spChg chg="del">
          <ac:chgData name="Tina Kirk" userId="85217a92-60d8-4a63-9cf9-74b34f1c639f" providerId="ADAL" clId="{5775335A-974B-4BC6-A42F-A959387D7405}" dt="2023-04-20T01:14:24.048" v="14529" actId="21"/>
          <ac:spMkLst>
            <pc:docMk/>
            <pc:sldMk cId="1773441402" sldId="274"/>
            <ac:spMk id="8" creationId="{5E8DDACC-FAF3-C3A0-BF54-B03912ED7C57}"/>
          </ac:spMkLst>
        </pc:spChg>
        <pc:picChg chg="del">
          <ac:chgData name="Tina Kirk" userId="85217a92-60d8-4a63-9cf9-74b34f1c639f" providerId="ADAL" clId="{5775335A-974B-4BC6-A42F-A959387D7405}" dt="2023-04-20T01:07:21.931" v="14513" actId="478"/>
          <ac:picMkLst>
            <pc:docMk/>
            <pc:sldMk cId="1773441402" sldId="274"/>
            <ac:picMk id="5" creationId="{F9B5C04C-A9F3-1B35-CF56-38BD729FF00A}"/>
          </ac:picMkLst>
        </pc:picChg>
        <pc:picChg chg="add del mod">
          <ac:chgData name="Tina Kirk" userId="85217a92-60d8-4a63-9cf9-74b34f1c639f" providerId="ADAL" clId="{5775335A-974B-4BC6-A42F-A959387D7405}" dt="2023-04-20T01:14:24.048" v="14529" actId="21"/>
          <ac:picMkLst>
            <pc:docMk/>
            <pc:sldMk cId="1773441402" sldId="274"/>
            <ac:picMk id="6" creationId="{380769EF-5028-ECA1-E622-D5F8401A6892}"/>
          </ac:picMkLst>
        </pc:picChg>
        <pc:picChg chg="del">
          <ac:chgData name="Tina Kirk" userId="85217a92-60d8-4a63-9cf9-74b34f1c639f" providerId="ADAL" clId="{5775335A-974B-4BC6-A42F-A959387D7405}" dt="2023-04-20T01:07:24.432" v="14514" actId="478"/>
          <ac:picMkLst>
            <pc:docMk/>
            <pc:sldMk cId="1773441402" sldId="274"/>
            <ac:picMk id="9" creationId="{0708FA69-FB5A-283C-B43A-B747DA17AB94}"/>
          </ac:picMkLst>
        </pc:picChg>
        <pc:picChg chg="add del mod">
          <ac:chgData name="Tina Kirk" userId="85217a92-60d8-4a63-9cf9-74b34f1c639f" providerId="ADAL" clId="{5775335A-974B-4BC6-A42F-A959387D7405}" dt="2023-04-20T01:15:50.475" v="14543" actId="21"/>
          <ac:picMkLst>
            <pc:docMk/>
            <pc:sldMk cId="1773441402" sldId="274"/>
            <ac:picMk id="10" creationId="{F5458061-AA94-FEC8-D1B7-077FC8BF7C02}"/>
          </ac:picMkLst>
        </pc:picChg>
      </pc:sldChg>
      <pc:sldChg chg="delSp del mod ord">
        <pc:chgData name="Tina Kirk" userId="85217a92-60d8-4a63-9cf9-74b34f1c639f" providerId="ADAL" clId="{5775335A-974B-4BC6-A42F-A959387D7405}" dt="2023-04-20T14:19:53.651" v="18507" actId="47"/>
        <pc:sldMkLst>
          <pc:docMk/>
          <pc:sldMk cId="2129778800" sldId="275"/>
        </pc:sldMkLst>
        <pc:spChg chg="del">
          <ac:chgData name="Tina Kirk" userId="85217a92-60d8-4a63-9cf9-74b34f1c639f" providerId="ADAL" clId="{5775335A-974B-4BC6-A42F-A959387D7405}" dt="2023-04-20T00:19:11.761" v="13806" actId="478"/>
          <ac:spMkLst>
            <pc:docMk/>
            <pc:sldMk cId="2129778800" sldId="275"/>
            <ac:spMk id="10" creationId="{CA4BF637-4E4A-32F0-9C71-F62F66978F76}"/>
          </ac:spMkLst>
        </pc:spChg>
      </pc:sldChg>
      <pc:sldChg chg="addSp delSp modSp mod ord">
        <pc:chgData name="Tina Kirk" userId="85217a92-60d8-4a63-9cf9-74b34f1c639f" providerId="ADAL" clId="{5775335A-974B-4BC6-A42F-A959387D7405}" dt="2023-04-20T02:05:51.982" v="14634" actId="1076"/>
        <pc:sldMkLst>
          <pc:docMk/>
          <pc:sldMk cId="1823609691" sldId="276"/>
        </pc:sldMkLst>
        <pc:spChg chg="del">
          <ac:chgData name="Tina Kirk" userId="85217a92-60d8-4a63-9cf9-74b34f1c639f" providerId="ADAL" clId="{5775335A-974B-4BC6-A42F-A959387D7405}" dt="2023-04-20T00:19:16.174" v="13807" actId="478"/>
          <ac:spMkLst>
            <pc:docMk/>
            <pc:sldMk cId="1823609691" sldId="276"/>
            <ac:spMk id="10" creationId="{CA4BF637-4E4A-32F0-9C71-F62F66978F76}"/>
          </ac:spMkLst>
        </pc:spChg>
        <pc:picChg chg="add mod">
          <ac:chgData name="Tina Kirk" userId="85217a92-60d8-4a63-9cf9-74b34f1c639f" providerId="ADAL" clId="{5775335A-974B-4BC6-A42F-A959387D7405}" dt="2023-04-20T02:03:52.529" v="14618" actId="1076"/>
          <ac:picMkLst>
            <pc:docMk/>
            <pc:sldMk cId="1823609691" sldId="276"/>
            <ac:picMk id="2" creationId="{B1F1F997-1ED0-A7D6-4AF2-56EF01E31008}"/>
          </ac:picMkLst>
        </pc:picChg>
        <pc:picChg chg="add mod">
          <ac:chgData name="Tina Kirk" userId="85217a92-60d8-4a63-9cf9-74b34f1c639f" providerId="ADAL" clId="{5775335A-974B-4BC6-A42F-A959387D7405}" dt="2023-04-20T02:04:00.468" v="14619" actId="1076"/>
          <ac:picMkLst>
            <pc:docMk/>
            <pc:sldMk cId="1823609691" sldId="276"/>
            <ac:picMk id="3" creationId="{6B1BA24F-FCEA-019F-FC16-6B28F268D1BA}"/>
          </ac:picMkLst>
        </pc:picChg>
        <pc:picChg chg="add mod">
          <ac:chgData name="Tina Kirk" userId="85217a92-60d8-4a63-9cf9-74b34f1c639f" providerId="ADAL" clId="{5775335A-974B-4BC6-A42F-A959387D7405}" dt="2023-04-20T02:04:46.774" v="14623" actId="1076"/>
          <ac:picMkLst>
            <pc:docMk/>
            <pc:sldMk cId="1823609691" sldId="276"/>
            <ac:picMk id="5" creationId="{2CB16A79-F6B9-D478-AD7B-BD497513F867}"/>
          </ac:picMkLst>
        </pc:picChg>
        <pc:picChg chg="add mod">
          <ac:chgData name="Tina Kirk" userId="85217a92-60d8-4a63-9cf9-74b34f1c639f" providerId="ADAL" clId="{5775335A-974B-4BC6-A42F-A959387D7405}" dt="2023-04-20T02:05:04.738" v="14627" actId="1076"/>
          <ac:picMkLst>
            <pc:docMk/>
            <pc:sldMk cId="1823609691" sldId="276"/>
            <ac:picMk id="7" creationId="{14E5BEED-7410-3C77-638B-2DC43A6F8FA7}"/>
          </ac:picMkLst>
        </pc:picChg>
        <pc:picChg chg="add mod">
          <ac:chgData name="Tina Kirk" userId="85217a92-60d8-4a63-9cf9-74b34f1c639f" providerId="ADAL" clId="{5775335A-974B-4BC6-A42F-A959387D7405}" dt="2023-04-20T02:05:29.507" v="14632" actId="1076"/>
          <ac:picMkLst>
            <pc:docMk/>
            <pc:sldMk cId="1823609691" sldId="276"/>
            <ac:picMk id="9" creationId="{BA2CCCE2-FF37-2F08-2E50-D582E94B0C59}"/>
          </ac:picMkLst>
        </pc:picChg>
        <pc:picChg chg="add mod">
          <ac:chgData name="Tina Kirk" userId="85217a92-60d8-4a63-9cf9-74b34f1c639f" providerId="ADAL" clId="{5775335A-974B-4BC6-A42F-A959387D7405}" dt="2023-04-20T02:05:51.982" v="14634" actId="1076"/>
          <ac:picMkLst>
            <pc:docMk/>
            <pc:sldMk cId="1823609691" sldId="276"/>
            <ac:picMk id="12" creationId="{D8DFAE60-3725-2A36-83B5-8FF5EDB14FD1}"/>
          </ac:picMkLst>
        </pc:picChg>
      </pc:sldChg>
      <pc:sldChg chg="ord">
        <pc:chgData name="Tina Kirk" userId="85217a92-60d8-4a63-9cf9-74b34f1c639f" providerId="ADAL" clId="{5775335A-974B-4BC6-A42F-A959387D7405}" dt="2023-04-20T00:30:59.847" v="14412"/>
        <pc:sldMkLst>
          <pc:docMk/>
          <pc:sldMk cId="4143908805" sldId="277"/>
        </pc:sldMkLst>
      </pc:sldChg>
      <pc:sldChg chg="del">
        <pc:chgData name="Tina Kirk" userId="85217a92-60d8-4a63-9cf9-74b34f1c639f" providerId="ADAL" clId="{5775335A-974B-4BC6-A42F-A959387D7405}" dt="2023-04-20T01:06:54.299" v="14511" actId="47"/>
        <pc:sldMkLst>
          <pc:docMk/>
          <pc:sldMk cId="2032582282" sldId="278"/>
        </pc:sldMkLst>
      </pc:sldChg>
      <pc:sldChg chg="ord">
        <pc:chgData name="Tina Kirk" userId="85217a92-60d8-4a63-9cf9-74b34f1c639f" providerId="ADAL" clId="{5775335A-974B-4BC6-A42F-A959387D7405}" dt="2023-04-20T00:44:37.044" v="14458"/>
        <pc:sldMkLst>
          <pc:docMk/>
          <pc:sldMk cId="2101229506" sldId="279"/>
        </pc:sldMkLst>
      </pc:sldChg>
      <pc:sldChg chg="del">
        <pc:chgData name="Tina Kirk" userId="85217a92-60d8-4a63-9cf9-74b34f1c639f" providerId="ADAL" clId="{5775335A-974B-4BC6-A42F-A959387D7405}" dt="2023-04-20T01:06:57.411" v="14512" actId="47"/>
        <pc:sldMkLst>
          <pc:docMk/>
          <pc:sldMk cId="2974067588" sldId="280"/>
        </pc:sldMkLst>
      </pc:sldChg>
      <pc:sldChg chg="modSp mod ord">
        <pc:chgData name="Tina Kirk" userId="85217a92-60d8-4a63-9cf9-74b34f1c639f" providerId="ADAL" clId="{5775335A-974B-4BC6-A42F-A959387D7405}" dt="2023-04-20T02:11:32.935" v="14638" actId="1076"/>
        <pc:sldMkLst>
          <pc:docMk/>
          <pc:sldMk cId="3374596591" sldId="281"/>
        </pc:sldMkLst>
        <pc:spChg chg="mod">
          <ac:chgData name="Tina Kirk" userId="85217a92-60d8-4a63-9cf9-74b34f1c639f" providerId="ADAL" clId="{5775335A-974B-4BC6-A42F-A959387D7405}" dt="2023-04-20T02:11:32.935" v="14638" actId="1076"/>
          <ac:spMkLst>
            <pc:docMk/>
            <pc:sldMk cId="3374596591" sldId="281"/>
            <ac:spMk id="10" creationId="{CA4BF637-4E4A-32F0-9C71-F62F66978F76}"/>
          </ac:spMkLst>
        </pc:spChg>
      </pc:sldChg>
      <pc:sldChg chg="addSp delSp modSp mod ord">
        <pc:chgData name="Tina Kirk" userId="85217a92-60d8-4a63-9cf9-74b34f1c639f" providerId="ADAL" clId="{5775335A-974B-4BC6-A42F-A959387D7405}" dt="2023-04-20T14:19:33.696" v="18506" actId="20577"/>
        <pc:sldMkLst>
          <pc:docMk/>
          <pc:sldMk cId="2234878251" sldId="282"/>
        </pc:sldMkLst>
        <pc:spChg chg="add mod">
          <ac:chgData name="Tina Kirk" userId="85217a92-60d8-4a63-9cf9-74b34f1c639f" providerId="ADAL" clId="{5775335A-974B-4BC6-A42F-A959387D7405}" dt="2023-04-20T14:19:33.696" v="18506" actId="20577"/>
          <ac:spMkLst>
            <pc:docMk/>
            <pc:sldMk cId="2234878251" sldId="282"/>
            <ac:spMk id="2" creationId="{A0D50BE1-ADB8-F83E-04D0-2EB750728E0A}"/>
          </ac:spMkLst>
        </pc:spChg>
        <pc:spChg chg="del">
          <ac:chgData name="Tina Kirk" userId="85217a92-60d8-4a63-9cf9-74b34f1c639f" providerId="ADAL" clId="{5775335A-974B-4BC6-A42F-A959387D7405}" dt="2023-04-20T00:19:57.049" v="13812" actId="478"/>
          <ac:spMkLst>
            <pc:docMk/>
            <pc:sldMk cId="2234878251" sldId="282"/>
            <ac:spMk id="10" creationId="{CA4BF637-4E4A-32F0-9C71-F62F66978F76}"/>
          </ac:spMkLst>
        </pc:spChg>
        <pc:picChg chg="del">
          <ac:chgData name="Tina Kirk" userId="85217a92-60d8-4a63-9cf9-74b34f1c639f" providerId="ADAL" clId="{5775335A-974B-4BC6-A42F-A959387D7405}" dt="2023-04-20T00:19:59.312" v="13813" actId="478"/>
          <ac:picMkLst>
            <pc:docMk/>
            <pc:sldMk cId="2234878251" sldId="282"/>
            <ac:picMk id="3" creationId="{C5A341EF-F3B7-15A8-8438-86356A61040C}"/>
          </ac:picMkLst>
        </pc:picChg>
      </pc:sldChg>
      <pc:sldChg chg="addSp delSp modSp mod">
        <pc:chgData name="Tina Kirk" userId="85217a92-60d8-4a63-9cf9-74b34f1c639f" providerId="ADAL" clId="{5775335A-974B-4BC6-A42F-A959387D7405}" dt="2023-04-20T04:00:47.862" v="14944" actId="1076"/>
        <pc:sldMkLst>
          <pc:docMk/>
          <pc:sldMk cId="1809499506" sldId="283"/>
        </pc:sldMkLst>
        <pc:spChg chg="del">
          <ac:chgData name="Tina Kirk" userId="85217a92-60d8-4a63-9cf9-74b34f1c639f" providerId="ADAL" clId="{5775335A-974B-4BC6-A42F-A959387D7405}" dt="2023-04-20T00:19:29.985" v="13809" actId="478"/>
          <ac:spMkLst>
            <pc:docMk/>
            <pc:sldMk cId="1809499506" sldId="283"/>
            <ac:spMk id="10" creationId="{CA4BF637-4E4A-32F0-9C71-F62F66978F76}"/>
          </ac:spMkLst>
        </pc:spChg>
        <pc:spChg chg="add del mod">
          <ac:chgData name="Tina Kirk" userId="85217a92-60d8-4a63-9cf9-74b34f1c639f" providerId="ADAL" clId="{5775335A-974B-4BC6-A42F-A959387D7405}" dt="2023-04-20T02:17:26.756" v="14689" actId="478"/>
          <ac:spMkLst>
            <pc:docMk/>
            <pc:sldMk cId="1809499506" sldId="283"/>
            <ac:spMk id="20" creationId="{80C7FEA3-21F0-6823-B9F8-1E4E7938B569}"/>
          </ac:spMkLst>
        </pc:spChg>
        <pc:spChg chg="add mod">
          <ac:chgData name="Tina Kirk" userId="85217a92-60d8-4a63-9cf9-74b34f1c639f" providerId="ADAL" clId="{5775335A-974B-4BC6-A42F-A959387D7405}" dt="2023-04-20T02:19:10.330" v="14753" actId="403"/>
          <ac:spMkLst>
            <pc:docMk/>
            <pc:sldMk cId="1809499506" sldId="283"/>
            <ac:spMk id="22" creationId="{2E3C4BCD-75EE-36D9-00BA-FD5E727DC118}"/>
          </ac:spMkLst>
        </pc:spChg>
        <pc:picChg chg="add del mod">
          <ac:chgData name="Tina Kirk" userId="85217a92-60d8-4a63-9cf9-74b34f1c639f" providerId="ADAL" clId="{5775335A-974B-4BC6-A42F-A959387D7405}" dt="2023-04-20T02:13:32.709" v="14659" actId="478"/>
          <ac:picMkLst>
            <pc:docMk/>
            <pc:sldMk cId="1809499506" sldId="283"/>
            <ac:picMk id="3" creationId="{9C096B22-B409-9254-59E8-9F86B5AB0DB6}"/>
          </ac:picMkLst>
        </pc:picChg>
        <pc:picChg chg="add mod">
          <ac:chgData name="Tina Kirk" userId="85217a92-60d8-4a63-9cf9-74b34f1c639f" providerId="ADAL" clId="{5775335A-974B-4BC6-A42F-A959387D7405}" dt="2023-04-20T04:00:47.862" v="14944" actId="1076"/>
          <ac:picMkLst>
            <pc:docMk/>
            <pc:sldMk cId="1809499506" sldId="283"/>
            <ac:picMk id="5" creationId="{2E1F54C6-3920-BDF2-F915-2F6B9BD56D78}"/>
          </ac:picMkLst>
        </pc:picChg>
        <pc:picChg chg="add mod modCrop">
          <ac:chgData name="Tina Kirk" userId="85217a92-60d8-4a63-9cf9-74b34f1c639f" providerId="ADAL" clId="{5775335A-974B-4BC6-A42F-A959387D7405}" dt="2023-04-20T04:00:47.862" v="14944" actId="1076"/>
          <ac:picMkLst>
            <pc:docMk/>
            <pc:sldMk cId="1809499506" sldId="283"/>
            <ac:picMk id="7" creationId="{8807AFB9-648F-DC7A-E26C-D6713699F308}"/>
          </ac:picMkLst>
        </pc:picChg>
        <pc:picChg chg="add mod">
          <ac:chgData name="Tina Kirk" userId="85217a92-60d8-4a63-9cf9-74b34f1c639f" providerId="ADAL" clId="{5775335A-974B-4BC6-A42F-A959387D7405}" dt="2023-04-20T04:00:47.862" v="14944" actId="1076"/>
          <ac:picMkLst>
            <pc:docMk/>
            <pc:sldMk cId="1809499506" sldId="283"/>
            <ac:picMk id="9" creationId="{BED5DE1C-B5D3-7211-E7B5-E4F904C37B70}"/>
          </ac:picMkLst>
        </pc:picChg>
        <pc:picChg chg="add mod">
          <ac:chgData name="Tina Kirk" userId="85217a92-60d8-4a63-9cf9-74b34f1c639f" providerId="ADAL" clId="{5775335A-974B-4BC6-A42F-A959387D7405}" dt="2023-04-20T04:00:47.862" v="14944" actId="1076"/>
          <ac:picMkLst>
            <pc:docMk/>
            <pc:sldMk cId="1809499506" sldId="283"/>
            <ac:picMk id="12" creationId="{42BB8BFB-0FBB-AF77-18B6-192E09D4CD40}"/>
          </ac:picMkLst>
        </pc:picChg>
        <pc:picChg chg="add mod">
          <ac:chgData name="Tina Kirk" userId="85217a92-60d8-4a63-9cf9-74b34f1c639f" providerId="ADAL" clId="{5775335A-974B-4BC6-A42F-A959387D7405}" dt="2023-04-20T04:00:47.862" v="14944" actId="1076"/>
          <ac:picMkLst>
            <pc:docMk/>
            <pc:sldMk cId="1809499506" sldId="283"/>
            <ac:picMk id="14" creationId="{6EAE64E7-2983-3E42-EF81-987F9D6DA647}"/>
          </ac:picMkLst>
        </pc:picChg>
        <pc:picChg chg="add mod">
          <ac:chgData name="Tina Kirk" userId="85217a92-60d8-4a63-9cf9-74b34f1c639f" providerId="ADAL" clId="{5775335A-974B-4BC6-A42F-A959387D7405}" dt="2023-04-20T04:00:47.862" v="14944" actId="1076"/>
          <ac:picMkLst>
            <pc:docMk/>
            <pc:sldMk cId="1809499506" sldId="283"/>
            <ac:picMk id="16" creationId="{6346F6A8-6C75-1551-00EB-5D35C6F4FFCA}"/>
          </ac:picMkLst>
        </pc:picChg>
        <pc:picChg chg="add mod">
          <ac:chgData name="Tina Kirk" userId="85217a92-60d8-4a63-9cf9-74b34f1c639f" providerId="ADAL" clId="{5775335A-974B-4BC6-A42F-A959387D7405}" dt="2023-04-20T04:00:47.862" v="14944" actId="1076"/>
          <ac:picMkLst>
            <pc:docMk/>
            <pc:sldMk cId="1809499506" sldId="283"/>
            <ac:picMk id="18" creationId="{188C0D35-1461-F186-35BD-5EDDF2CDAAD5}"/>
          </ac:picMkLst>
        </pc:picChg>
      </pc:sldChg>
      <pc:sldChg chg="addSp delSp modSp del mod ord">
        <pc:chgData name="Tina Kirk" userId="85217a92-60d8-4a63-9cf9-74b34f1c639f" providerId="ADAL" clId="{5775335A-974B-4BC6-A42F-A959387D7405}" dt="2023-04-20T12:52:01.689" v="15680" actId="47"/>
        <pc:sldMkLst>
          <pc:docMk/>
          <pc:sldMk cId="2493407004" sldId="284"/>
        </pc:sldMkLst>
        <pc:spChg chg="add mod">
          <ac:chgData name="Tina Kirk" userId="85217a92-60d8-4a63-9cf9-74b34f1c639f" providerId="ADAL" clId="{5775335A-974B-4BC6-A42F-A959387D7405}" dt="2023-04-20T12:19:22.510" v="15456" actId="207"/>
          <ac:spMkLst>
            <pc:docMk/>
            <pc:sldMk cId="2493407004" sldId="284"/>
            <ac:spMk id="2" creationId="{41B639FD-E733-BCE4-C423-031A64272003}"/>
          </ac:spMkLst>
        </pc:spChg>
        <pc:spChg chg="add mod">
          <ac:chgData name="Tina Kirk" userId="85217a92-60d8-4a63-9cf9-74b34f1c639f" providerId="ADAL" clId="{5775335A-974B-4BC6-A42F-A959387D7405}" dt="2023-04-20T12:48:45.971" v="15679" actId="20577"/>
          <ac:spMkLst>
            <pc:docMk/>
            <pc:sldMk cId="2493407004" sldId="284"/>
            <ac:spMk id="5" creationId="{0663C6F1-310A-E0FA-D9D6-A5C916CCE028}"/>
          </ac:spMkLst>
        </pc:spChg>
        <pc:spChg chg="del">
          <ac:chgData name="Tina Kirk" userId="85217a92-60d8-4a63-9cf9-74b34f1c639f" providerId="ADAL" clId="{5775335A-974B-4BC6-A42F-A959387D7405}" dt="2023-04-20T00:19:34.512" v="13810" actId="478"/>
          <ac:spMkLst>
            <pc:docMk/>
            <pc:sldMk cId="2493407004" sldId="284"/>
            <ac:spMk id="10" creationId="{CA4BF637-4E4A-32F0-9C71-F62F66978F76}"/>
          </ac:spMkLst>
        </pc:spChg>
        <pc:picChg chg="add mod">
          <ac:chgData name="Tina Kirk" userId="85217a92-60d8-4a63-9cf9-74b34f1c639f" providerId="ADAL" clId="{5775335A-974B-4BC6-A42F-A959387D7405}" dt="2023-04-20T12:17:53.307" v="15442" actId="1076"/>
          <ac:picMkLst>
            <pc:docMk/>
            <pc:sldMk cId="2493407004" sldId="284"/>
            <ac:picMk id="4" creationId="{AAD9CE69-0003-7027-5C60-171787FBF42F}"/>
          </ac:picMkLst>
        </pc:picChg>
      </pc:sldChg>
      <pc:sldChg chg="addSp delSp modSp mod ord">
        <pc:chgData name="Tina Kirk" userId="85217a92-60d8-4a63-9cf9-74b34f1c639f" providerId="ADAL" clId="{5775335A-974B-4BC6-A42F-A959387D7405}" dt="2023-04-20T13:28:03.763" v="17273" actId="20577"/>
        <pc:sldMkLst>
          <pc:docMk/>
          <pc:sldMk cId="3481811933" sldId="285"/>
        </pc:sldMkLst>
        <pc:spChg chg="add mod">
          <ac:chgData name="Tina Kirk" userId="85217a92-60d8-4a63-9cf9-74b34f1c639f" providerId="ADAL" clId="{5775335A-974B-4BC6-A42F-A959387D7405}" dt="2023-04-20T13:28:03.763" v="17273" actId="20577"/>
          <ac:spMkLst>
            <pc:docMk/>
            <pc:sldMk cId="3481811933" sldId="285"/>
            <ac:spMk id="2" creationId="{C6C7729A-06EF-2637-6F63-9D43680B8408}"/>
          </ac:spMkLst>
        </pc:spChg>
        <pc:spChg chg="del">
          <ac:chgData name="Tina Kirk" userId="85217a92-60d8-4a63-9cf9-74b34f1c639f" providerId="ADAL" clId="{5775335A-974B-4BC6-A42F-A959387D7405}" dt="2023-04-20T00:19:41.388" v="13811" actId="478"/>
          <ac:spMkLst>
            <pc:docMk/>
            <pc:sldMk cId="3481811933" sldId="285"/>
            <ac:spMk id="10" creationId="{CA4BF637-4E4A-32F0-9C71-F62F66978F76}"/>
          </ac:spMkLst>
        </pc:spChg>
      </pc:sldChg>
      <pc:sldChg chg="del">
        <pc:chgData name="Tina Kirk" userId="85217a92-60d8-4a63-9cf9-74b34f1c639f" providerId="ADAL" clId="{5775335A-974B-4BC6-A42F-A959387D7405}" dt="2023-04-20T01:11:39.257" v="14521" actId="47"/>
        <pc:sldMkLst>
          <pc:docMk/>
          <pc:sldMk cId="1346197434" sldId="287"/>
        </pc:sldMkLst>
      </pc:sldChg>
      <pc:sldChg chg="addSp delSp modSp add mod ord">
        <pc:chgData name="Tina Kirk" userId="85217a92-60d8-4a63-9cf9-74b34f1c639f" providerId="ADAL" clId="{5775335A-974B-4BC6-A42F-A959387D7405}" dt="2023-04-20T14:08:33.606" v="18223" actId="403"/>
        <pc:sldMkLst>
          <pc:docMk/>
          <pc:sldMk cId="59920603" sldId="288"/>
        </pc:sldMkLst>
        <pc:spChg chg="del mod">
          <ac:chgData name="Tina Kirk" userId="85217a92-60d8-4a63-9cf9-74b34f1c639f" providerId="ADAL" clId="{5775335A-974B-4BC6-A42F-A959387D7405}" dt="2023-04-17T20:27:01.978" v="3380"/>
          <ac:spMkLst>
            <pc:docMk/>
            <pc:sldMk cId="59920603" sldId="288"/>
            <ac:spMk id="2" creationId="{6FFEA92C-4646-DE96-897B-8B73C766203C}"/>
          </ac:spMkLst>
        </pc:spChg>
        <pc:spChg chg="add mod">
          <ac:chgData name="Tina Kirk" userId="85217a92-60d8-4a63-9cf9-74b34f1c639f" providerId="ADAL" clId="{5775335A-974B-4BC6-A42F-A959387D7405}" dt="2023-04-20T14:08:33.606" v="18223" actId="403"/>
          <ac:spMkLst>
            <pc:docMk/>
            <pc:sldMk cId="59920603" sldId="288"/>
            <ac:spMk id="3" creationId="{FD12D6B6-9FE8-A9C9-1B30-16733F0C773D}"/>
          </ac:spMkLst>
        </pc:spChg>
      </pc:sldChg>
      <pc:sldChg chg="addSp delSp modSp add mod">
        <pc:chgData name="Tina Kirk" userId="85217a92-60d8-4a63-9cf9-74b34f1c639f" providerId="ADAL" clId="{5775335A-974B-4BC6-A42F-A959387D7405}" dt="2023-04-20T05:40:27.101" v="15210" actId="20577"/>
        <pc:sldMkLst>
          <pc:docMk/>
          <pc:sldMk cId="3731825890" sldId="289"/>
        </pc:sldMkLst>
        <pc:spChg chg="mod">
          <ac:chgData name="Tina Kirk" userId="85217a92-60d8-4a63-9cf9-74b34f1c639f" providerId="ADAL" clId="{5775335A-974B-4BC6-A42F-A959387D7405}" dt="2023-04-20T00:24:04.898" v="14004" actId="20577"/>
          <ac:spMkLst>
            <pc:docMk/>
            <pc:sldMk cId="3731825890" sldId="289"/>
            <ac:spMk id="2" creationId="{6FFEA92C-4646-DE96-897B-8B73C766203C}"/>
          </ac:spMkLst>
        </pc:spChg>
        <pc:spChg chg="add del mod">
          <ac:chgData name="Tina Kirk" userId="85217a92-60d8-4a63-9cf9-74b34f1c639f" providerId="ADAL" clId="{5775335A-974B-4BC6-A42F-A959387D7405}" dt="2023-04-17T19:54:12.157" v="2156" actId="478"/>
          <ac:spMkLst>
            <pc:docMk/>
            <pc:sldMk cId="3731825890" sldId="289"/>
            <ac:spMk id="3" creationId="{6337789F-A2FD-C673-C92A-1D6795C998CA}"/>
          </ac:spMkLst>
        </pc:spChg>
        <pc:spChg chg="add del mod">
          <ac:chgData name="Tina Kirk" userId="85217a92-60d8-4a63-9cf9-74b34f1c639f" providerId="ADAL" clId="{5775335A-974B-4BC6-A42F-A959387D7405}" dt="2023-04-17T19:56:12.091" v="2210"/>
          <ac:spMkLst>
            <pc:docMk/>
            <pc:sldMk cId="3731825890" sldId="289"/>
            <ac:spMk id="6" creationId="{04C3B19B-466F-AC7A-CF80-6AE723EAA1EF}"/>
          </ac:spMkLst>
        </pc:spChg>
        <pc:spChg chg="add del mod">
          <ac:chgData name="Tina Kirk" userId="85217a92-60d8-4a63-9cf9-74b34f1c639f" providerId="ADAL" clId="{5775335A-974B-4BC6-A42F-A959387D7405}" dt="2023-04-17T20:05:40.626" v="2631" actId="478"/>
          <ac:spMkLst>
            <pc:docMk/>
            <pc:sldMk cId="3731825890" sldId="289"/>
            <ac:spMk id="7" creationId="{1FAD52FE-667B-9BF8-FE57-DC1D038B9F47}"/>
          </ac:spMkLst>
        </pc:spChg>
        <pc:spChg chg="add del mod">
          <ac:chgData name="Tina Kirk" userId="85217a92-60d8-4a63-9cf9-74b34f1c639f" providerId="ADAL" clId="{5775335A-974B-4BC6-A42F-A959387D7405}" dt="2023-04-19T17:13:13.378" v="10766" actId="478"/>
          <ac:spMkLst>
            <pc:docMk/>
            <pc:sldMk cId="3731825890" sldId="289"/>
            <ac:spMk id="8" creationId="{C9D339EA-F8D8-2242-A359-C85DA43FA477}"/>
          </ac:spMkLst>
        </pc:spChg>
        <pc:spChg chg="add del mod">
          <ac:chgData name="Tina Kirk" userId="85217a92-60d8-4a63-9cf9-74b34f1c639f" providerId="ADAL" clId="{5775335A-974B-4BC6-A42F-A959387D7405}" dt="2023-04-18T16:49:09.770" v="4717"/>
          <ac:spMkLst>
            <pc:docMk/>
            <pc:sldMk cId="3731825890" sldId="289"/>
            <ac:spMk id="9" creationId="{EB7716FE-0C23-8D8F-A6E9-74262D5C75D2}"/>
          </ac:spMkLst>
        </pc:spChg>
        <pc:spChg chg="add del">
          <ac:chgData name="Tina Kirk" userId="85217a92-60d8-4a63-9cf9-74b34f1c639f" providerId="ADAL" clId="{5775335A-974B-4BC6-A42F-A959387D7405}" dt="2023-04-17T20:20:30.319" v="3239" actId="478"/>
          <ac:spMkLst>
            <pc:docMk/>
            <pc:sldMk cId="3731825890" sldId="289"/>
            <ac:spMk id="12" creationId="{B4CE4D79-74C1-9C17-0197-2914C119790C}"/>
          </ac:spMkLst>
        </pc:spChg>
        <pc:spChg chg="add mod">
          <ac:chgData name="Tina Kirk" userId="85217a92-60d8-4a63-9cf9-74b34f1c639f" providerId="ADAL" clId="{5775335A-974B-4BC6-A42F-A959387D7405}" dt="2023-04-20T05:40:27.101" v="15210" actId="20577"/>
          <ac:spMkLst>
            <pc:docMk/>
            <pc:sldMk cId="3731825890" sldId="289"/>
            <ac:spMk id="13" creationId="{65AAD43E-1691-8A2E-0183-113D9D08991D}"/>
          </ac:spMkLst>
        </pc:spChg>
        <pc:spChg chg="add mod">
          <ac:chgData name="Tina Kirk" userId="85217a92-60d8-4a63-9cf9-74b34f1c639f" providerId="ADAL" clId="{5775335A-974B-4BC6-A42F-A959387D7405}" dt="2023-04-20T00:29:03.957" v="14351" actId="20577"/>
          <ac:spMkLst>
            <pc:docMk/>
            <pc:sldMk cId="3731825890" sldId="289"/>
            <ac:spMk id="25" creationId="{F6ABCBCF-5454-F808-B025-79A5CDB83932}"/>
          </ac:spMkLst>
        </pc:spChg>
        <pc:picChg chg="del mod modCrop">
          <ac:chgData name="Tina Kirk" userId="85217a92-60d8-4a63-9cf9-74b34f1c639f" providerId="ADAL" clId="{5775335A-974B-4BC6-A42F-A959387D7405}" dt="2023-04-19T17:07:39.790" v="10730" actId="478"/>
          <ac:picMkLst>
            <pc:docMk/>
            <pc:sldMk cId="3731825890" sldId="289"/>
            <ac:picMk id="4" creationId="{65A612AE-1279-192F-72F3-298FFAF9C668}"/>
          </ac:picMkLst>
        </pc:picChg>
        <pc:picChg chg="add del mod modCrop">
          <ac:chgData name="Tina Kirk" userId="85217a92-60d8-4a63-9cf9-74b34f1c639f" providerId="ADAL" clId="{5775335A-974B-4BC6-A42F-A959387D7405}" dt="2023-04-19T17:07:37.618" v="10729" actId="478"/>
          <ac:picMkLst>
            <pc:docMk/>
            <pc:sldMk cId="3731825890" sldId="289"/>
            <ac:picMk id="5" creationId="{2B3865E5-E3F4-3538-0432-A0214A61D733}"/>
          </ac:picMkLst>
        </pc:picChg>
        <pc:picChg chg="add del mod">
          <ac:chgData name="Tina Kirk" userId="85217a92-60d8-4a63-9cf9-74b34f1c639f" providerId="ADAL" clId="{5775335A-974B-4BC6-A42F-A959387D7405}" dt="2023-04-19T17:07:34.866" v="10728" actId="478"/>
          <ac:picMkLst>
            <pc:docMk/>
            <pc:sldMk cId="3731825890" sldId="289"/>
            <ac:picMk id="11" creationId="{DF83B21E-8C91-C7D8-6306-20B2F10D8990}"/>
          </ac:picMkLst>
        </pc:picChg>
        <pc:picChg chg="add del mod">
          <ac:chgData name="Tina Kirk" userId="85217a92-60d8-4a63-9cf9-74b34f1c639f" providerId="ADAL" clId="{5775335A-974B-4BC6-A42F-A959387D7405}" dt="2023-04-19T17:12:12.499" v="10756" actId="478"/>
          <ac:picMkLst>
            <pc:docMk/>
            <pc:sldMk cId="3731825890" sldId="289"/>
            <ac:picMk id="15" creationId="{3A26A678-AAC7-786E-9DDF-1378CB0EDE31}"/>
          </ac:picMkLst>
        </pc:picChg>
        <pc:picChg chg="add del mod">
          <ac:chgData name="Tina Kirk" userId="85217a92-60d8-4a63-9cf9-74b34f1c639f" providerId="ADAL" clId="{5775335A-974B-4BC6-A42F-A959387D7405}" dt="2023-04-19T17:12:13.361" v="10757" actId="478"/>
          <ac:picMkLst>
            <pc:docMk/>
            <pc:sldMk cId="3731825890" sldId="289"/>
            <ac:picMk id="17" creationId="{F6168C7C-8122-A957-5435-4E11E3BBFC3F}"/>
          </ac:picMkLst>
        </pc:picChg>
        <pc:picChg chg="add mod">
          <ac:chgData name="Tina Kirk" userId="85217a92-60d8-4a63-9cf9-74b34f1c639f" providerId="ADAL" clId="{5775335A-974B-4BC6-A42F-A959387D7405}" dt="2023-04-19T19:21:16.357" v="11812" actId="14100"/>
          <ac:picMkLst>
            <pc:docMk/>
            <pc:sldMk cId="3731825890" sldId="289"/>
            <ac:picMk id="19" creationId="{E9EB9D4C-4FC4-9B03-1FBE-D6FDB3FA538C}"/>
          </ac:picMkLst>
        </pc:picChg>
        <pc:picChg chg="add mod ord">
          <ac:chgData name="Tina Kirk" userId="85217a92-60d8-4a63-9cf9-74b34f1c639f" providerId="ADAL" clId="{5775335A-974B-4BC6-A42F-A959387D7405}" dt="2023-04-19T17:21:44.905" v="11155" actId="1076"/>
          <ac:picMkLst>
            <pc:docMk/>
            <pc:sldMk cId="3731825890" sldId="289"/>
            <ac:picMk id="21" creationId="{4D510011-497B-FB2F-F9D0-4BED0A41991B}"/>
          </ac:picMkLst>
        </pc:picChg>
        <pc:picChg chg="add mod">
          <ac:chgData name="Tina Kirk" userId="85217a92-60d8-4a63-9cf9-74b34f1c639f" providerId="ADAL" clId="{5775335A-974B-4BC6-A42F-A959387D7405}" dt="2023-04-19T17:20:19.682" v="11147" actId="1076"/>
          <ac:picMkLst>
            <pc:docMk/>
            <pc:sldMk cId="3731825890" sldId="289"/>
            <ac:picMk id="23" creationId="{3AE100CB-4E69-A9B9-264F-D2F435A0655D}"/>
          </ac:picMkLst>
        </pc:picChg>
      </pc:sldChg>
      <pc:sldChg chg="addSp delSp modSp add mod ord">
        <pc:chgData name="Tina Kirk" userId="85217a92-60d8-4a63-9cf9-74b34f1c639f" providerId="ADAL" clId="{5775335A-974B-4BC6-A42F-A959387D7405}" dt="2023-04-19T20:00:25.093" v="12324" actId="732"/>
        <pc:sldMkLst>
          <pc:docMk/>
          <pc:sldMk cId="2464238265" sldId="290"/>
        </pc:sldMkLst>
        <pc:spChg chg="del mod">
          <ac:chgData name="Tina Kirk" userId="85217a92-60d8-4a63-9cf9-74b34f1c639f" providerId="ADAL" clId="{5775335A-974B-4BC6-A42F-A959387D7405}" dt="2023-04-17T20:27:33.902" v="3387"/>
          <ac:spMkLst>
            <pc:docMk/>
            <pc:sldMk cId="2464238265" sldId="290"/>
            <ac:spMk id="2" creationId="{6FFEA92C-4646-DE96-897B-8B73C766203C}"/>
          </ac:spMkLst>
        </pc:spChg>
        <pc:spChg chg="add mod">
          <ac:chgData name="Tina Kirk" userId="85217a92-60d8-4a63-9cf9-74b34f1c639f" providerId="ADAL" clId="{5775335A-974B-4BC6-A42F-A959387D7405}" dt="2023-04-19T19:38:06.572" v="12231" actId="20577"/>
          <ac:spMkLst>
            <pc:docMk/>
            <pc:sldMk cId="2464238265" sldId="290"/>
            <ac:spMk id="3" creationId="{CC34B71D-34CE-DC11-DAA7-6833A8B6544A}"/>
          </ac:spMkLst>
        </pc:spChg>
        <pc:picChg chg="del mod modCrop">
          <ac:chgData name="Tina Kirk" userId="85217a92-60d8-4a63-9cf9-74b34f1c639f" providerId="ADAL" clId="{5775335A-974B-4BC6-A42F-A959387D7405}" dt="2023-04-19T19:25:25.709" v="11924" actId="478"/>
          <ac:picMkLst>
            <pc:docMk/>
            <pc:sldMk cId="2464238265" sldId="290"/>
            <ac:picMk id="4" creationId="{65A612AE-1279-192F-72F3-298FFAF9C668}"/>
          </ac:picMkLst>
        </pc:picChg>
        <pc:picChg chg="add del mod">
          <ac:chgData name="Tina Kirk" userId="85217a92-60d8-4a63-9cf9-74b34f1c639f" providerId="ADAL" clId="{5775335A-974B-4BC6-A42F-A959387D7405}" dt="2023-04-19T19:25:24.196" v="11923" actId="478"/>
          <ac:picMkLst>
            <pc:docMk/>
            <pc:sldMk cId="2464238265" sldId="290"/>
            <ac:picMk id="6" creationId="{682B648B-A3A7-3695-B5CD-BC15D7F7A7F2}"/>
          </ac:picMkLst>
        </pc:picChg>
        <pc:picChg chg="add del mod">
          <ac:chgData name="Tina Kirk" userId="85217a92-60d8-4a63-9cf9-74b34f1c639f" providerId="ADAL" clId="{5775335A-974B-4BC6-A42F-A959387D7405}" dt="2023-04-19T19:25:22.853" v="11922" actId="478"/>
          <ac:picMkLst>
            <pc:docMk/>
            <pc:sldMk cId="2464238265" sldId="290"/>
            <ac:picMk id="8" creationId="{38126574-49C6-7AFB-F2DA-7D720BA5CCDA}"/>
          </ac:picMkLst>
        </pc:picChg>
        <pc:picChg chg="add mod modCrop">
          <ac:chgData name="Tina Kirk" userId="85217a92-60d8-4a63-9cf9-74b34f1c639f" providerId="ADAL" clId="{5775335A-974B-4BC6-A42F-A959387D7405}" dt="2023-04-19T20:00:25.093" v="12324" actId="732"/>
          <ac:picMkLst>
            <pc:docMk/>
            <pc:sldMk cId="2464238265" sldId="290"/>
            <ac:picMk id="9" creationId="{C8CEF02F-AB5D-C05F-6053-AC8B56565341}"/>
          </ac:picMkLst>
        </pc:picChg>
      </pc:sldChg>
      <pc:sldChg chg="modSp add mod">
        <pc:chgData name="Tina Kirk" userId="85217a92-60d8-4a63-9cf9-74b34f1c639f" providerId="ADAL" clId="{5775335A-974B-4BC6-A42F-A959387D7405}" dt="2023-04-20T02:17:37.685" v="14690" actId="1076"/>
        <pc:sldMkLst>
          <pc:docMk/>
          <pc:sldMk cId="397442997" sldId="291"/>
        </pc:sldMkLst>
        <pc:spChg chg="mod">
          <ac:chgData name="Tina Kirk" userId="85217a92-60d8-4a63-9cf9-74b34f1c639f" providerId="ADAL" clId="{5775335A-974B-4BC6-A42F-A959387D7405}" dt="2023-04-20T02:17:37.685" v="14690" actId="1076"/>
          <ac:spMkLst>
            <pc:docMk/>
            <pc:sldMk cId="397442997" sldId="291"/>
            <ac:spMk id="2" creationId="{6FFEA92C-4646-DE96-897B-8B73C766203C}"/>
          </ac:spMkLst>
        </pc:spChg>
      </pc:sldChg>
      <pc:sldChg chg="addSp delSp modSp add mod">
        <pc:chgData name="Tina Kirk" userId="85217a92-60d8-4a63-9cf9-74b34f1c639f" providerId="ADAL" clId="{5775335A-974B-4BC6-A42F-A959387D7405}" dt="2023-04-19T23:12:41.419" v="12661" actId="20577"/>
        <pc:sldMkLst>
          <pc:docMk/>
          <pc:sldMk cId="2160135398" sldId="292"/>
        </pc:sldMkLst>
        <pc:spChg chg="mod">
          <ac:chgData name="Tina Kirk" userId="85217a92-60d8-4a63-9cf9-74b34f1c639f" providerId="ADAL" clId="{5775335A-974B-4BC6-A42F-A959387D7405}" dt="2023-04-18T17:23:31.585" v="5471" actId="20577"/>
          <ac:spMkLst>
            <pc:docMk/>
            <pc:sldMk cId="2160135398" sldId="292"/>
            <ac:spMk id="3" creationId="{CC34B71D-34CE-DC11-DAA7-6833A8B6544A}"/>
          </ac:spMkLst>
        </pc:spChg>
        <pc:spChg chg="add mod">
          <ac:chgData name="Tina Kirk" userId="85217a92-60d8-4a63-9cf9-74b34f1c639f" providerId="ADAL" clId="{5775335A-974B-4BC6-A42F-A959387D7405}" dt="2023-04-19T19:53:34.817" v="12232" actId="14100"/>
          <ac:spMkLst>
            <pc:docMk/>
            <pc:sldMk cId="2160135398" sldId="292"/>
            <ac:spMk id="7" creationId="{07E0E1BD-AC68-E1D3-76E0-3A0023627A9B}"/>
          </ac:spMkLst>
        </pc:spChg>
        <pc:spChg chg="add mod">
          <ac:chgData name="Tina Kirk" userId="85217a92-60d8-4a63-9cf9-74b34f1c639f" providerId="ADAL" clId="{5775335A-974B-4BC6-A42F-A959387D7405}" dt="2023-04-19T23:12:41.419" v="12661" actId="20577"/>
          <ac:spMkLst>
            <pc:docMk/>
            <pc:sldMk cId="2160135398" sldId="292"/>
            <ac:spMk id="9" creationId="{1EF00092-74B0-05EB-0A0A-6FD18BB2ED0F}"/>
          </ac:spMkLst>
        </pc:spChg>
        <pc:spChg chg="add mod">
          <ac:chgData name="Tina Kirk" userId="85217a92-60d8-4a63-9cf9-74b34f1c639f" providerId="ADAL" clId="{5775335A-974B-4BC6-A42F-A959387D7405}" dt="2023-04-19T20:32:15.654" v="12530" actId="20577"/>
          <ac:spMkLst>
            <pc:docMk/>
            <pc:sldMk cId="2160135398" sldId="292"/>
            <ac:spMk id="10" creationId="{ECD6D239-937F-F577-C9CA-A20D4DB28B7F}"/>
          </ac:spMkLst>
        </pc:spChg>
        <pc:picChg chg="mod modCrop">
          <ac:chgData name="Tina Kirk" userId="85217a92-60d8-4a63-9cf9-74b34f1c639f" providerId="ADAL" clId="{5775335A-974B-4BC6-A42F-A959387D7405}" dt="2023-04-18T12:38:28.136" v="3895" actId="732"/>
          <ac:picMkLst>
            <pc:docMk/>
            <pc:sldMk cId="2160135398" sldId="292"/>
            <ac:picMk id="4" creationId="{65A612AE-1279-192F-72F3-298FFAF9C668}"/>
          </ac:picMkLst>
        </pc:picChg>
        <pc:picChg chg="add mod">
          <ac:chgData name="Tina Kirk" userId="85217a92-60d8-4a63-9cf9-74b34f1c639f" providerId="ADAL" clId="{5775335A-974B-4BC6-A42F-A959387D7405}" dt="2023-04-18T12:38:33.072" v="3897" actId="1076"/>
          <ac:picMkLst>
            <pc:docMk/>
            <pc:sldMk cId="2160135398" sldId="292"/>
            <ac:picMk id="5" creationId="{2904EAB4-5647-546D-9EA3-928660698A48}"/>
          </ac:picMkLst>
        </pc:picChg>
        <pc:picChg chg="mod modCrop">
          <ac:chgData name="Tina Kirk" userId="85217a92-60d8-4a63-9cf9-74b34f1c639f" providerId="ADAL" clId="{5775335A-974B-4BC6-A42F-A959387D7405}" dt="2023-04-18T18:58:18.077" v="5636" actId="1076"/>
          <ac:picMkLst>
            <pc:docMk/>
            <pc:sldMk cId="2160135398" sldId="292"/>
            <ac:picMk id="6" creationId="{682B648B-A3A7-3695-B5CD-BC15D7F7A7F2}"/>
          </ac:picMkLst>
        </pc:picChg>
        <pc:picChg chg="del">
          <ac:chgData name="Tina Kirk" userId="85217a92-60d8-4a63-9cf9-74b34f1c639f" providerId="ADAL" clId="{5775335A-974B-4BC6-A42F-A959387D7405}" dt="2023-04-18T12:15:09.601" v="3557" actId="478"/>
          <ac:picMkLst>
            <pc:docMk/>
            <pc:sldMk cId="2160135398" sldId="292"/>
            <ac:picMk id="8" creationId="{38126574-49C6-7AFB-F2DA-7D720BA5CCDA}"/>
          </ac:picMkLst>
        </pc:picChg>
      </pc:sldChg>
      <pc:sldChg chg="addSp delSp modSp add mod">
        <pc:chgData name="Tina Kirk" userId="85217a92-60d8-4a63-9cf9-74b34f1c639f" providerId="ADAL" clId="{5775335A-974B-4BC6-A42F-A959387D7405}" dt="2023-04-20T00:16:45.262" v="13758" actId="14100"/>
        <pc:sldMkLst>
          <pc:docMk/>
          <pc:sldMk cId="4174958810" sldId="293"/>
        </pc:sldMkLst>
        <pc:spChg chg="mod">
          <ac:chgData name="Tina Kirk" userId="85217a92-60d8-4a63-9cf9-74b34f1c639f" providerId="ADAL" clId="{5775335A-974B-4BC6-A42F-A959387D7405}" dt="2023-04-20T00:06:20.515" v="13470" actId="403"/>
          <ac:spMkLst>
            <pc:docMk/>
            <pc:sldMk cId="4174958810" sldId="293"/>
            <ac:spMk id="3" creationId="{CC34B71D-34CE-DC11-DAA7-6833A8B6544A}"/>
          </ac:spMkLst>
        </pc:spChg>
        <pc:spChg chg="add mod">
          <ac:chgData name="Tina Kirk" userId="85217a92-60d8-4a63-9cf9-74b34f1c639f" providerId="ADAL" clId="{5775335A-974B-4BC6-A42F-A959387D7405}" dt="2023-04-20T00:02:28.287" v="13435" actId="20577"/>
          <ac:spMkLst>
            <pc:docMk/>
            <pc:sldMk cId="4174958810" sldId="293"/>
            <ac:spMk id="9" creationId="{8CD11F7E-EC62-1A04-1947-6447FBA15B6C}"/>
          </ac:spMkLst>
        </pc:spChg>
        <pc:spChg chg="add mod">
          <ac:chgData name="Tina Kirk" userId="85217a92-60d8-4a63-9cf9-74b34f1c639f" providerId="ADAL" clId="{5775335A-974B-4BC6-A42F-A959387D7405}" dt="2023-04-20T00:02:22.319" v="13434" actId="20577"/>
          <ac:spMkLst>
            <pc:docMk/>
            <pc:sldMk cId="4174958810" sldId="293"/>
            <ac:spMk id="12" creationId="{4EC58DA7-0252-3011-A2B6-CB633DC4C7F3}"/>
          </ac:spMkLst>
        </pc:spChg>
        <pc:spChg chg="add mod">
          <ac:chgData name="Tina Kirk" userId="85217a92-60d8-4a63-9cf9-74b34f1c639f" providerId="ADAL" clId="{5775335A-974B-4BC6-A42F-A959387D7405}" dt="2023-04-20T00:04:05.618" v="13444" actId="20577"/>
          <ac:spMkLst>
            <pc:docMk/>
            <pc:sldMk cId="4174958810" sldId="293"/>
            <ac:spMk id="16" creationId="{7C1A87FF-8536-DCBF-20E1-F27A5CB5EE42}"/>
          </ac:spMkLst>
        </pc:spChg>
        <pc:spChg chg="add del mod">
          <ac:chgData name="Tina Kirk" userId="85217a92-60d8-4a63-9cf9-74b34f1c639f" providerId="ADAL" clId="{5775335A-974B-4BC6-A42F-A959387D7405}" dt="2023-04-20T00:07:54.770" v="13488" actId="478"/>
          <ac:spMkLst>
            <pc:docMk/>
            <pc:sldMk cId="4174958810" sldId="293"/>
            <ac:spMk id="19" creationId="{855DF9A9-C705-D5F4-EA2A-20D238444642}"/>
          </ac:spMkLst>
        </pc:spChg>
        <pc:spChg chg="add mod">
          <ac:chgData name="Tina Kirk" userId="85217a92-60d8-4a63-9cf9-74b34f1c639f" providerId="ADAL" clId="{5775335A-974B-4BC6-A42F-A959387D7405}" dt="2023-04-20T00:07:58.994" v="13489" actId="1076"/>
          <ac:spMkLst>
            <pc:docMk/>
            <pc:sldMk cId="4174958810" sldId="293"/>
            <ac:spMk id="20" creationId="{5F7457C5-90DA-9172-D844-73F98CBF5E25}"/>
          </ac:spMkLst>
        </pc:spChg>
        <pc:spChg chg="add mod">
          <ac:chgData name="Tina Kirk" userId="85217a92-60d8-4a63-9cf9-74b34f1c639f" providerId="ADAL" clId="{5775335A-974B-4BC6-A42F-A959387D7405}" dt="2023-04-20T00:08:03.222" v="13490" actId="1076"/>
          <ac:spMkLst>
            <pc:docMk/>
            <pc:sldMk cId="4174958810" sldId="293"/>
            <ac:spMk id="21" creationId="{771F238C-43CE-5791-A48D-EF40854AFBEC}"/>
          </ac:spMkLst>
        </pc:spChg>
        <pc:spChg chg="add mod">
          <ac:chgData name="Tina Kirk" userId="85217a92-60d8-4a63-9cf9-74b34f1c639f" providerId="ADAL" clId="{5775335A-974B-4BC6-A42F-A959387D7405}" dt="2023-04-20T00:08:08.435" v="13491" actId="1076"/>
          <ac:spMkLst>
            <pc:docMk/>
            <pc:sldMk cId="4174958810" sldId="293"/>
            <ac:spMk id="22" creationId="{E8E03CB6-E89A-136C-BCE1-98EA07346277}"/>
          </ac:spMkLst>
        </pc:spChg>
        <pc:spChg chg="add mod">
          <ac:chgData name="Tina Kirk" userId="85217a92-60d8-4a63-9cf9-74b34f1c639f" providerId="ADAL" clId="{5775335A-974B-4BC6-A42F-A959387D7405}" dt="2023-04-20T00:14:24.165" v="13562" actId="20577"/>
          <ac:spMkLst>
            <pc:docMk/>
            <pc:sldMk cId="4174958810" sldId="293"/>
            <ac:spMk id="25" creationId="{504A9AC1-E22A-3540-8DAD-F595FA04AE0B}"/>
          </ac:spMkLst>
        </pc:spChg>
        <pc:spChg chg="add mod">
          <ac:chgData name="Tina Kirk" userId="85217a92-60d8-4a63-9cf9-74b34f1c639f" providerId="ADAL" clId="{5775335A-974B-4BC6-A42F-A959387D7405}" dt="2023-04-20T00:16:40.850" v="13757" actId="14100"/>
          <ac:spMkLst>
            <pc:docMk/>
            <pc:sldMk cId="4174958810" sldId="293"/>
            <ac:spMk id="26" creationId="{95916590-FDE8-CC93-7B8B-F92724F585F1}"/>
          </ac:spMkLst>
        </pc:spChg>
        <pc:spChg chg="add mod">
          <ac:chgData name="Tina Kirk" userId="85217a92-60d8-4a63-9cf9-74b34f1c639f" providerId="ADAL" clId="{5775335A-974B-4BC6-A42F-A959387D7405}" dt="2023-04-20T00:16:45.262" v="13758" actId="14100"/>
          <ac:spMkLst>
            <pc:docMk/>
            <pc:sldMk cId="4174958810" sldId="293"/>
            <ac:spMk id="27" creationId="{C39AD504-637B-4BD2-C337-268E162EA6AE}"/>
          </ac:spMkLst>
        </pc:spChg>
        <pc:picChg chg="add del mod modCrop">
          <ac:chgData name="Tina Kirk" userId="85217a92-60d8-4a63-9cf9-74b34f1c639f" providerId="ADAL" clId="{5775335A-974B-4BC6-A42F-A959387D7405}" dt="2023-04-19T23:55:39.994" v="13224" actId="478"/>
          <ac:picMkLst>
            <pc:docMk/>
            <pc:sldMk cId="4174958810" sldId="293"/>
            <ac:picMk id="2" creationId="{D4C14C52-1A5D-BA62-51BF-DD53C00B21B0}"/>
          </ac:picMkLst>
        </pc:picChg>
        <pc:picChg chg="del">
          <ac:chgData name="Tina Kirk" userId="85217a92-60d8-4a63-9cf9-74b34f1c639f" providerId="ADAL" clId="{5775335A-974B-4BC6-A42F-A959387D7405}" dt="2023-04-19T19:59:27.078" v="12317" actId="478"/>
          <ac:picMkLst>
            <pc:docMk/>
            <pc:sldMk cId="4174958810" sldId="293"/>
            <ac:picMk id="4" creationId="{65A612AE-1279-192F-72F3-298FFAF9C668}"/>
          </ac:picMkLst>
        </pc:picChg>
        <pc:picChg chg="del">
          <ac:chgData name="Tina Kirk" userId="85217a92-60d8-4a63-9cf9-74b34f1c639f" providerId="ADAL" clId="{5775335A-974B-4BC6-A42F-A959387D7405}" dt="2023-04-19T19:59:23.566" v="12314" actId="478"/>
          <ac:picMkLst>
            <pc:docMk/>
            <pc:sldMk cId="4174958810" sldId="293"/>
            <ac:picMk id="6" creationId="{682B648B-A3A7-3695-B5CD-BC15D7F7A7F2}"/>
          </ac:picMkLst>
        </pc:picChg>
        <pc:picChg chg="add del mod">
          <ac:chgData name="Tina Kirk" userId="85217a92-60d8-4a63-9cf9-74b34f1c639f" providerId="ADAL" clId="{5775335A-974B-4BC6-A42F-A959387D7405}" dt="2023-04-19T23:55:38.952" v="13223" actId="478"/>
          <ac:picMkLst>
            <pc:docMk/>
            <pc:sldMk cId="4174958810" sldId="293"/>
            <ac:picMk id="7" creationId="{D617C3AC-8109-FF53-6A53-27A142EE9834}"/>
          </ac:picMkLst>
        </pc:picChg>
        <pc:picChg chg="del">
          <ac:chgData name="Tina Kirk" userId="85217a92-60d8-4a63-9cf9-74b34f1c639f" providerId="ADAL" clId="{5775335A-974B-4BC6-A42F-A959387D7405}" dt="2023-04-19T19:59:25.015" v="12315" actId="478"/>
          <ac:picMkLst>
            <pc:docMk/>
            <pc:sldMk cId="4174958810" sldId="293"/>
            <ac:picMk id="8" creationId="{38126574-49C6-7AFB-F2DA-7D720BA5CCDA}"/>
          </ac:picMkLst>
        </pc:picChg>
        <pc:picChg chg="add mod">
          <ac:chgData name="Tina Kirk" userId="85217a92-60d8-4a63-9cf9-74b34f1c639f" providerId="ADAL" clId="{5775335A-974B-4BC6-A42F-A959387D7405}" dt="2023-04-20T00:02:03.919" v="13430" actId="1076"/>
          <ac:picMkLst>
            <pc:docMk/>
            <pc:sldMk cId="4174958810" sldId="293"/>
            <ac:picMk id="11" creationId="{E74BCE9B-088B-2BCA-CFB6-55A0955868AC}"/>
          </ac:picMkLst>
        </pc:picChg>
        <pc:picChg chg="add mod">
          <ac:chgData name="Tina Kirk" userId="85217a92-60d8-4a63-9cf9-74b34f1c639f" providerId="ADAL" clId="{5775335A-974B-4BC6-A42F-A959387D7405}" dt="2023-04-20T00:04:37.970" v="13448" actId="1076"/>
          <ac:picMkLst>
            <pc:docMk/>
            <pc:sldMk cId="4174958810" sldId="293"/>
            <ac:picMk id="13" creationId="{43E450F9-1994-B994-73B9-39D036991B80}"/>
          </ac:picMkLst>
        </pc:picChg>
        <pc:picChg chg="add mod">
          <ac:chgData name="Tina Kirk" userId="85217a92-60d8-4a63-9cf9-74b34f1c639f" providerId="ADAL" clId="{5775335A-974B-4BC6-A42F-A959387D7405}" dt="2023-04-20T00:02:03.919" v="13430" actId="1076"/>
          <ac:picMkLst>
            <pc:docMk/>
            <pc:sldMk cId="4174958810" sldId="293"/>
            <ac:picMk id="15" creationId="{0ABBD433-6F7A-566A-39DB-9529A04DF09E}"/>
          </ac:picMkLst>
        </pc:picChg>
        <pc:picChg chg="add del mod">
          <ac:chgData name="Tina Kirk" userId="85217a92-60d8-4a63-9cf9-74b34f1c639f" providerId="ADAL" clId="{5775335A-974B-4BC6-A42F-A959387D7405}" dt="2023-04-20T00:04:35.541" v="13447" actId="478"/>
          <ac:picMkLst>
            <pc:docMk/>
            <pc:sldMk cId="4174958810" sldId="293"/>
            <ac:picMk id="17" creationId="{C3A05A89-4D6D-09E8-1E40-E86D9D23B7B8}"/>
          </ac:picMkLst>
        </pc:picChg>
        <pc:picChg chg="add del mod">
          <ac:chgData name="Tina Kirk" userId="85217a92-60d8-4a63-9cf9-74b34f1c639f" providerId="ADAL" clId="{5775335A-974B-4BC6-A42F-A959387D7405}" dt="2023-04-20T00:05:12.201" v="13452" actId="478"/>
          <ac:picMkLst>
            <pc:docMk/>
            <pc:sldMk cId="4174958810" sldId="293"/>
            <ac:picMk id="18" creationId="{0FDEF35E-07E6-DFD6-B662-F757CD3B474C}"/>
          </ac:picMkLst>
        </pc:picChg>
        <pc:picChg chg="add mod">
          <ac:chgData name="Tina Kirk" userId="85217a92-60d8-4a63-9cf9-74b34f1c639f" providerId="ADAL" clId="{5775335A-974B-4BC6-A42F-A959387D7405}" dt="2023-04-20T00:11:34.188" v="13495" actId="1076"/>
          <ac:picMkLst>
            <pc:docMk/>
            <pc:sldMk cId="4174958810" sldId="293"/>
            <ac:picMk id="24" creationId="{1C24F2DD-B933-71EB-7D39-EF26F982DD4C}"/>
          </ac:picMkLst>
        </pc:picChg>
      </pc:sldChg>
      <pc:sldChg chg="add del">
        <pc:chgData name="Tina Kirk" userId="85217a92-60d8-4a63-9cf9-74b34f1c639f" providerId="ADAL" clId="{5775335A-974B-4BC6-A42F-A959387D7405}" dt="2023-04-19T19:59:33.504" v="12319" actId="47"/>
        <pc:sldMkLst>
          <pc:docMk/>
          <pc:sldMk cId="847154327" sldId="294"/>
        </pc:sldMkLst>
      </pc:sldChg>
      <pc:sldChg chg="add del">
        <pc:chgData name="Tina Kirk" userId="85217a92-60d8-4a63-9cf9-74b34f1c639f" providerId="ADAL" clId="{5775335A-974B-4BC6-A42F-A959387D7405}" dt="2023-04-19T19:59:34.856" v="12320" actId="47"/>
        <pc:sldMkLst>
          <pc:docMk/>
          <pc:sldMk cId="2299607028" sldId="295"/>
        </pc:sldMkLst>
      </pc:sldChg>
      <pc:sldChg chg="add del">
        <pc:chgData name="Tina Kirk" userId="85217a92-60d8-4a63-9cf9-74b34f1c639f" providerId="ADAL" clId="{5775335A-974B-4BC6-A42F-A959387D7405}" dt="2023-04-19T19:59:36.428" v="12321" actId="47"/>
        <pc:sldMkLst>
          <pc:docMk/>
          <pc:sldMk cId="88125348" sldId="296"/>
        </pc:sldMkLst>
      </pc:sldChg>
      <pc:sldChg chg="add del">
        <pc:chgData name="Tina Kirk" userId="85217a92-60d8-4a63-9cf9-74b34f1c639f" providerId="ADAL" clId="{5775335A-974B-4BC6-A42F-A959387D7405}" dt="2023-04-19T19:59:37.423" v="12322" actId="47"/>
        <pc:sldMkLst>
          <pc:docMk/>
          <pc:sldMk cId="3338586824" sldId="297"/>
        </pc:sldMkLst>
      </pc:sldChg>
      <pc:sldChg chg="addSp delSp modSp add mod">
        <pc:chgData name="Tina Kirk" userId="85217a92-60d8-4a63-9cf9-74b34f1c639f" providerId="ADAL" clId="{5775335A-974B-4BC6-A42F-A959387D7405}" dt="2023-04-20T05:46:20.169" v="15293" actId="20577"/>
        <pc:sldMkLst>
          <pc:docMk/>
          <pc:sldMk cId="1809458652" sldId="298"/>
        </pc:sldMkLst>
        <pc:spChg chg="mod">
          <ac:chgData name="Tina Kirk" userId="85217a92-60d8-4a63-9cf9-74b34f1c639f" providerId="ADAL" clId="{5775335A-974B-4BC6-A42F-A959387D7405}" dt="2023-04-20T05:45:51.533" v="15286" actId="6549"/>
          <ac:spMkLst>
            <pc:docMk/>
            <pc:sldMk cId="1809458652" sldId="298"/>
            <ac:spMk id="3" creationId="{CC34B71D-34CE-DC11-DAA7-6833A8B6544A}"/>
          </ac:spMkLst>
        </pc:spChg>
        <pc:spChg chg="mod ord">
          <ac:chgData name="Tina Kirk" userId="85217a92-60d8-4a63-9cf9-74b34f1c639f" providerId="ADAL" clId="{5775335A-974B-4BC6-A42F-A959387D7405}" dt="2023-04-19T23:13:57.698" v="12752" actId="14100"/>
          <ac:spMkLst>
            <pc:docMk/>
            <pc:sldMk cId="1809458652" sldId="298"/>
            <ac:spMk id="7" creationId="{07E0E1BD-AC68-E1D3-76E0-3A0023627A9B}"/>
          </ac:spMkLst>
        </pc:spChg>
        <pc:spChg chg="mod">
          <ac:chgData name="Tina Kirk" userId="85217a92-60d8-4a63-9cf9-74b34f1c639f" providerId="ADAL" clId="{5775335A-974B-4BC6-A42F-A959387D7405}" dt="2023-04-20T05:46:20.169" v="15293" actId="20577"/>
          <ac:spMkLst>
            <pc:docMk/>
            <pc:sldMk cId="1809458652" sldId="298"/>
            <ac:spMk id="9" creationId="{1EF00092-74B0-05EB-0A0A-6FD18BB2ED0F}"/>
          </ac:spMkLst>
        </pc:spChg>
        <pc:spChg chg="add mod">
          <ac:chgData name="Tina Kirk" userId="85217a92-60d8-4a63-9cf9-74b34f1c639f" providerId="ADAL" clId="{5775335A-974B-4BC6-A42F-A959387D7405}" dt="2023-04-19T20:33:51.449" v="12565" actId="20577"/>
          <ac:spMkLst>
            <pc:docMk/>
            <pc:sldMk cId="1809458652" sldId="298"/>
            <ac:spMk id="12" creationId="{11C1D1EF-3A48-6390-7E5E-51E5E2291D39}"/>
          </ac:spMkLst>
        </pc:spChg>
        <pc:picChg chg="mod modCrop">
          <ac:chgData name="Tina Kirk" userId="85217a92-60d8-4a63-9cf9-74b34f1c639f" providerId="ADAL" clId="{5775335A-974B-4BC6-A42F-A959387D7405}" dt="2023-04-18T12:39:14.559" v="3901" actId="732"/>
          <ac:picMkLst>
            <pc:docMk/>
            <pc:sldMk cId="1809458652" sldId="298"/>
            <ac:picMk id="4" creationId="{65A612AE-1279-192F-72F3-298FFAF9C668}"/>
          </ac:picMkLst>
        </pc:picChg>
        <pc:picChg chg="del">
          <ac:chgData name="Tina Kirk" userId="85217a92-60d8-4a63-9cf9-74b34f1c639f" providerId="ADAL" clId="{5775335A-974B-4BC6-A42F-A959387D7405}" dt="2023-04-18T12:30:21.621" v="3776" actId="478"/>
          <ac:picMkLst>
            <pc:docMk/>
            <pc:sldMk cId="1809458652" sldId="298"/>
            <ac:picMk id="5" creationId="{2904EAB4-5647-546D-9EA3-928660698A48}"/>
          </ac:picMkLst>
        </pc:picChg>
        <pc:picChg chg="del">
          <ac:chgData name="Tina Kirk" userId="85217a92-60d8-4a63-9cf9-74b34f1c639f" providerId="ADAL" clId="{5775335A-974B-4BC6-A42F-A959387D7405}" dt="2023-04-18T12:30:06.943" v="3772" actId="478"/>
          <ac:picMkLst>
            <pc:docMk/>
            <pc:sldMk cId="1809458652" sldId="298"/>
            <ac:picMk id="6" creationId="{682B648B-A3A7-3695-B5CD-BC15D7F7A7F2}"/>
          </ac:picMkLst>
        </pc:picChg>
        <pc:picChg chg="add mod modCrop">
          <ac:chgData name="Tina Kirk" userId="85217a92-60d8-4a63-9cf9-74b34f1c639f" providerId="ADAL" clId="{5775335A-974B-4BC6-A42F-A959387D7405}" dt="2023-04-19T23:13:29.331" v="12747" actId="1076"/>
          <ac:picMkLst>
            <pc:docMk/>
            <pc:sldMk cId="1809458652" sldId="298"/>
            <ac:picMk id="8" creationId="{102030F8-106A-9B34-4675-6BE43FC664B8}"/>
          </ac:picMkLst>
        </pc:picChg>
        <pc:picChg chg="add mod">
          <ac:chgData name="Tina Kirk" userId="85217a92-60d8-4a63-9cf9-74b34f1c639f" providerId="ADAL" clId="{5775335A-974B-4BC6-A42F-A959387D7405}" dt="2023-04-19T23:13:48.596" v="12750" actId="1076"/>
          <ac:picMkLst>
            <pc:docMk/>
            <pc:sldMk cId="1809458652" sldId="298"/>
            <ac:picMk id="11" creationId="{C3F67D82-4BC1-34E7-8D44-2272C2C51736}"/>
          </ac:picMkLst>
        </pc:picChg>
      </pc:sldChg>
      <pc:sldChg chg="addSp delSp modSp add mod">
        <pc:chgData name="Tina Kirk" userId="85217a92-60d8-4a63-9cf9-74b34f1c639f" providerId="ADAL" clId="{5775335A-974B-4BC6-A42F-A959387D7405}" dt="2023-04-19T23:53:03.705" v="13222" actId="1076"/>
        <pc:sldMkLst>
          <pc:docMk/>
          <pc:sldMk cId="3704808755" sldId="299"/>
        </pc:sldMkLst>
        <pc:spChg chg="mod">
          <ac:chgData name="Tina Kirk" userId="85217a92-60d8-4a63-9cf9-74b34f1c639f" providerId="ADAL" clId="{5775335A-974B-4BC6-A42F-A959387D7405}" dt="2023-04-19T23:52:57.840" v="13221" actId="20577"/>
          <ac:spMkLst>
            <pc:docMk/>
            <pc:sldMk cId="3704808755" sldId="299"/>
            <ac:spMk id="3" creationId="{CC34B71D-34CE-DC11-DAA7-6833A8B6544A}"/>
          </ac:spMkLst>
        </pc:spChg>
        <pc:spChg chg="add del mod">
          <ac:chgData name="Tina Kirk" userId="85217a92-60d8-4a63-9cf9-74b34f1c639f" providerId="ADAL" clId="{5775335A-974B-4BC6-A42F-A959387D7405}" dt="2023-04-19T20:28:08.063" v="12359" actId="478"/>
          <ac:spMkLst>
            <pc:docMk/>
            <pc:sldMk cId="3704808755" sldId="299"/>
            <ac:spMk id="5" creationId="{2D97CF61-F765-348C-8310-73E1734390E0}"/>
          </ac:spMkLst>
        </pc:spChg>
        <pc:spChg chg="del mod">
          <ac:chgData name="Tina Kirk" userId="85217a92-60d8-4a63-9cf9-74b34f1c639f" providerId="ADAL" clId="{5775335A-974B-4BC6-A42F-A959387D7405}" dt="2023-04-18T12:58:12.616" v="4201" actId="478"/>
          <ac:spMkLst>
            <pc:docMk/>
            <pc:sldMk cId="3704808755" sldId="299"/>
            <ac:spMk id="7" creationId="{07E0E1BD-AC68-E1D3-76E0-3A0023627A9B}"/>
          </ac:spMkLst>
        </pc:spChg>
        <pc:spChg chg="mod">
          <ac:chgData name="Tina Kirk" userId="85217a92-60d8-4a63-9cf9-74b34f1c639f" providerId="ADAL" clId="{5775335A-974B-4BC6-A42F-A959387D7405}" dt="2023-04-19T23:53:03.705" v="13222" actId="1076"/>
          <ac:spMkLst>
            <pc:docMk/>
            <pc:sldMk cId="3704808755" sldId="299"/>
            <ac:spMk id="9" creationId="{1EF00092-74B0-05EB-0A0A-6FD18BB2ED0F}"/>
          </ac:spMkLst>
        </pc:spChg>
        <pc:picChg chg="mod">
          <ac:chgData name="Tina Kirk" userId="85217a92-60d8-4a63-9cf9-74b34f1c639f" providerId="ADAL" clId="{5775335A-974B-4BC6-A42F-A959387D7405}" dt="2023-04-19T23:52:33.150" v="13216" actId="1076"/>
          <ac:picMkLst>
            <pc:docMk/>
            <pc:sldMk cId="3704808755" sldId="299"/>
            <ac:picMk id="4" creationId="{65A612AE-1279-192F-72F3-298FFAF9C668}"/>
          </ac:picMkLst>
        </pc:picChg>
        <pc:picChg chg="mod">
          <ac:chgData name="Tina Kirk" userId="85217a92-60d8-4a63-9cf9-74b34f1c639f" providerId="ADAL" clId="{5775335A-974B-4BC6-A42F-A959387D7405}" dt="2023-04-19T23:52:30.547" v="13215" actId="1076"/>
          <ac:picMkLst>
            <pc:docMk/>
            <pc:sldMk cId="3704808755" sldId="299"/>
            <ac:picMk id="8" creationId="{102030F8-106A-9B34-4675-6BE43FC664B8}"/>
          </ac:picMkLst>
        </pc:picChg>
        <pc:picChg chg="mod">
          <ac:chgData name="Tina Kirk" userId="85217a92-60d8-4a63-9cf9-74b34f1c639f" providerId="ADAL" clId="{5775335A-974B-4BC6-A42F-A959387D7405}" dt="2023-04-19T23:52:28.687" v="13214" actId="1076"/>
          <ac:picMkLst>
            <pc:docMk/>
            <pc:sldMk cId="3704808755" sldId="299"/>
            <ac:picMk id="11" creationId="{C3F67D82-4BC1-34E7-8D44-2272C2C51736}"/>
          </ac:picMkLst>
        </pc:picChg>
      </pc:sldChg>
      <pc:sldChg chg="addSp delSp modSp add mod">
        <pc:chgData name="Tina Kirk" userId="85217a92-60d8-4a63-9cf9-74b34f1c639f" providerId="ADAL" clId="{5775335A-974B-4BC6-A42F-A959387D7405}" dt="2023-04-19T20:01:25.541" v="12326" actId="1076"/>
        <pc:sldMkLst>
          <pc:docMk/>
          <pc:sldMk cId="3951732664" sldId="300"/>
        </pc:sldMkLst>
        <pc:spChg chg="del mod">
          <ac:chgData name="Tina Kirk" userId="85217a92-60d8-4a63-9cf9-74b34f1c639f" providerId="ADAL" clId="{5775335A-974B-4BC6-A42F-A959387D7405}" dt="2023-04-19T20:01:14.973" v="12325" actId="478"/>
          <ac:spMkLst>
            <pc:docMk/>
            <pc:sldMk cId="3951732664" sldId="300"/>
            <ac:spMk id="3" creationId="{CC34B71D-34CE-DC11-DAA7-6833A8B6544A}"/>
          </ac:spMkLst>
        </pc:spChg>
        <pc:spChg chg="add mod">
          <ac:chgData name="Tina Kirk" userId="85217a92-60d8-4a63-9cf9-74b34f1c639f" providerId="ADAL" clId="{5775335A-974B-4BC6-A42F-A959387D7405}" dt="2023-04-19T20:01:25.541" v="12326" actId="1076"/>
          <ac:spMkLst>
            <pc:docMk/>
            <pc:sldMk cId="3951732664" sldId="300"/>
            <ac:spMk id="6" creationId="{B8E632C2-57F6-014C-0F14-1AD3BEEC4BC7}"/>
          </ac:spMkLst>
        </pc:spChg>
        <pc:spChg chg="mod">
          <ac:chgData name="Tina Kirk" userId="85217a92-60d8-4a63-9cf9-74b34f1c639f" providerId="ADAL" clId="{5775335A-974B-4BC6-A42F-A959387D7405}" dt="2023-04-19T20:01:25.541" v="12326" actId="1076"/>
          <ac:spMkLst>
            <pc:docMk/>
            <pc:sldMk cId="3951732664" sldId="300"/>
            <ac:spMk id="9" creationId="{1EF00092-74B0-05EB-0A0A-6FD18BB2ED0F}"/>
          </ac:spMkLst>
        </pc:spChg>
        <pc:picChg chg="mod">
          <ac:chgData name="Tina Kirk" userId="85217a92-60d8-4a63-9cf9-74b34f1c639f" providerId="ADAL" clId="{5775335A-974B-4BC6-A42F-A959387D7405}" dt="2023-04-19T20:01:25.541" v="12326" actId="1076"/>
          <ac:picMkLst>
            <pc:docMk/>
            <pc:sldMk cId="3951732664" sldId="300"/>
            <ac:picMk id="4" creationId="{65A612AE-1279-192F-72F3-298FFAF9C668}"/>
          </ac:picMkLst>
        </pc:picChg>
        <pc:picChg chg="add mod">
          <ac:chgData name="Tina Kirk" userId="85217a92-60d8-4a63-9cf9-74b34f1c639f" providerId="ADAL" clId="{5775335A-974B-4BC6-A42F-A959387D7405}" dt="2023-04-19T20:01:25.541" v="12326" actId="1076"/>
          <ac:picMkLst>
            <pc:docMk/>
            <pc:sldMk cId="3951732664" sldId="300"/>
            <ac:picMk id="5" creationId="{0AE27729-A8A1-5482-B2C2-55DE1D116213}"/>
          </ac:picMkLst>
        </pc:picChg>
        <pc:picChg chg="mod">
          <ac:chgData name="Tina Kirk" userId="85217a92-60d8-4a63-9cf9-74b34f1c639f" providerId="ADAL" clId="{5775335A-974B-4BC6-A42F-A959387D7405}" dt="2023-04-19T20:01:25.541" v="12326" actId="1076"/>
          <ac:picMkLst>
            <pc:docMk/>
            <pc:sldMk cId="3951732664" sldId="300"/>
            <ac:picMk id="8" creationId="{102030F8-106A-9B34-4675-6BE43FC664B8}"/>
          </ac:picMkLst>
        </pc:picChg>
        <pc:picChg chg="del">
          <ac:chgData name="Tina Kirk" userId="85217a92-60d8-4a63-9cf9-74b34f1c639f" providerId="ADAL" clId="{5775335A-974B-4BC6-A42F-A959387D7405}" dt="2023-04-18T13:01:46.540" v="4514" actId="478"/>
          <ac:picMkLst>
            <pc:docMk/>
            <pc:sldMk cId="3951732664" sldId="300"/>
            <ac:picMk id="11" creationId="{C3F67D82-4BC1-34E7-8D44-2272C2C51736}"/>
          </ac:picMkLst>
        </pc:picChg>
      </pc:sldChg>
      <pc:sldChg chg="addSp delSp modSp add del mod ord">
        <pc:chgData name="Tina Kirk" userId="85217a92-60d8-4a63-9cf9-74b34f1c639f" providerId="ADAL" clId="{5775335A-974B-4BC6-A42F-A959387D7405}" dt="2023-04-20T11:55:59.067" v="15302" actId="2696"/>
        <pc:sldMkLst>
          <pc:docMk/>
          <pc:sldMk cId="1933787501" sldId="301"/>
        </pc:sldMkLst>
        <pc:spChg chg="del">
          <ac:chgData name="Tina Kirk" userId="85217a92-60d8-4a63-9cf9-74b34f1c639f" providerId="ADAL" clId="{5775335A-974B-4BC6-A42F-A959387D7405}" dt="2023-04-19T12:11:33.516" v="6914" actId="478"/>
          <ac:spMkLst>
            <pc:docMk/>
            <pc:sldMk cId="1933787501" sldId="301"/>
            <ac:spMk id="3" creationId="{FD12D6B6-9FE8-A9C9-1B30-16733F0C773D}"/>
          </ac:spMkLst>
        </pc:spChg>
        <pc:spChg chg="add mod">
          <ac:chgData name="Tina Kirk" userId="85217a92-60d8-4a63-9cf9-74b34f1c639f" providerId="ADAL" clId="{5775335A-974B-4BC6-A42F-A959387D7405}" dt="2023-04-19T12:34:28.445" v="8439" actId="20577"/>
          <ac:spMkLst>
            <pc:docMk/>
            <pc:sldMk cId="1933787501" sldId="301"/>
            <ac:spMk id="4" creationId="{562D7677-3D3B-F6FE-B48C-4EFE52E3D937}"/>
          </ac:spMkLst>
        </pc:spChg>
      </pc:sldChg>
      <pc:sldChg chg="addSp delSp modSp add mod ord">
        <pc:chgData name="Tina Kirk" userId="85217a92-60d8-4a63-9cf9-74b34f1c639f" providerId="ADAL" clId="{5775335A-974B-4BC6-A42F-A959387D7405}" dt="2023-04-20T12:02:22.568" v="15385" actId="20577"/>
        <pc:sldMkLst>
          <pc:docMk/>
          <pc:sldMk cId="59016123" sldId="302"/>
        </pc:sldMkLst>
        <pc:spChg chg="mod">
          <ac:chgData name="Tina Kirk" userId="85217a92-60d8-4a63-9cf9-74b34f1c639f" providerId="ADAL" clId="{5775335A-974B-4BC6-A42F-A959387D7405}" dt="2023-04-20T12:01:14.523" v="15314" actId="20577"/>
          <ac:spMkLst>
            <pc:docMk/>
            <pc:sldMk cId="59016123" sldId="302"/>
            <ac:spMk id="2" creationId="{6FFEA92C-4646-DE96-897B-8B73C766203C}"/>
          </ac:spMkLst>
        </pc:spChg>
        <pc:spChg chg="del mod">
          <ac:chgData name="Tina Kirk" userId="85217a92-60d8-4a63-9cf9-74b34f1c639f" providerId="ADAL" clId="{5775335A-974B-4BC6-A42F-A959387D7405}" dt="2023-04-19T12:36:49.181" v="8482"/>
          <ac:spMkLst>
            <pc:docMk/>
            <pc:sldMk cId="59016123" sldId="302"/>
            <ac:spMk id="3" creationId="{9438A40B-9C21-B2D7-948B-6A7DD154B62B}"/>
          </ac:spMkLst>
        </pc:spChg>
        <pc:spChg chg="del">
          <ac:chgData name="Tina Kirk" userId="85217a92-60d8-4a63-9cf9-74b34f1c639f" providerId="ADAL" clId="{5775335A-974B-4BC6-A42F-A959387D7405}" dt="2023-04-19T12:25:00.456" v="8171" actId="478"/>
          <ac:spMkLst>
            <pc:docMk/>
            <pc:sldMk cId="59016123" sldId="302"/>
            <ac:spMk id="4" creationId="{19208E50-6D52-2EF6-79AE-C02FDD61E891}"/>
          </ac:spMkLst>
        </pc:spChg>
        <pc:spChg chg="add mod">
          <ac:chgData name="Tina Kirk" userId="85217a92-60d8-4a63-9cf9-74b34f1c639f" providerId="ADAL" clId="{5775335A-974B-4BC6-A42F-A959387D7405}" dt="2023-04-20T12:02:22.568" v="15385" actId="20577"/>
          <ac:spMkLst>
            <pc:docMk/>
            <pc:sldMk cId="59016123" sldId="302"/>
            <ac:spMk id="5" creationId="{D898C0C0-1EFE-FDDA-0C17-3326B5416277}"/>
          </ac:spMkLst>
        </pc:spChg>
      </pc:sldChg>
      <pc:sldChg chg="modSp add mod">
        <pc:chgData name="Tina Kirk" userId="85217a92-60d8-4a63-9cf9-74b34f1c639f" providerId="ADAL" clId="{5775335A-974B-4BC6-A42F-A959387D7405}" dt="2023-04-20T12:02:03.486" v="15374" actId="20577"/>
        <pc:sldMkLst>
          <pc:docMk/>
          <pc:sldMk cId="3937526405" sldId="303"/>
        </pc:sldMkLst>
        <pc:spChg chg="mod">
          <ac:chgData name="Tina Kirk" userId="85217a92-60d8-4a63-9cf9-74b34f1c639f" providerId="ADAL" clId="{5775335A-974B-4BC6-A42F-A959387D7405}" dt="2023-04-20T11:55:45.426" v="15301" actId="13926"/>
          <ac:spMkLst>
            <pc:docMk/>
            <pc:sldMk cId="3937526405" sldId="303"/>
            <ac:spMk id="2" creationId="{6FFEA92C-4646-DE96-897B-8B73C766203C}"/>
          </ac:spMkLst>
        </pc:spChg>
        <pc:spChg chg="mod">
          <ac:chgData name="Tina Kirk" userId="85217a92-60d8-4a63-9cf9-74b34f1c639f" providerId="ADAL" clId="{5775335A-974B-4BC6-A42F-A959387D7405}" dt="2023-04-20T12:02:03.486" v="15374" actId="20577"/>
          <ac:spMkLst>
            <pc:docMk/>
            <pc:sldMk cId="3937526405" sldId="303"/>
            <ac:spMk id="3" creationId="{9438A40B-9C21-B2D7-948B-6A7DD154B62B}"/>
          </ac:spMkLst>
        </pc:spChg>
        <pc:spChg chg="mod">
          <ac:chgData name="Tina Kirk" userId="85217a92-60d8-4a63-9cf9-74b34f1c639f" providerId="ADAL" clId="{5775335A-974B-4BC6-A42F-A959387D7405}" dt="2023-04-20T11:53:00.476" v="15300" actId="20577"/>
          <ac:spMkLst>
            <pc:docMk/>
            <pc:sldMk cId="3937526405" sldId="303"/>
            <ac:spMk id="4" creationId="{19208E50-6D52-2EF6-79AE-C02FDD61E891}"/>
          </ac:spMkLst>
        </pc:spChg>
      </pc:sldChg>
      <pc:sldChg chg="modSp add mod">
        <pc:chgData name="Tina Kirk" userId="85217a92-60d8-4a63-9cf9-74b34f1c639f" providerId="ADAL" clId="{5775335A-974B-4BC6-A42F-A959387D7405}" dt="2023-04-19T12:47:30.360" v="9208" actId="20577"/>
        <pc:sldMkLst>
          <pc:docMk/>
          <pc:sldMk cId="2653300705" sldId="304"/>
        </pc:sldMkLst>
        <pc:spChg chg="mod">
          <ac:chgData name="Tina Kirk" userId="85217a92-60d8-4a63-9cf9-74b34f1c639f" providerId="ADAL" clId="{5775335A-974B-4BC6-A42F-A959387D7405}" dt="2023-04-19T12:47:30.360" v="9208" actId="20577"/>
          <ac:spMkLst>
            <pc:docMk/>
            <pc:sldMk cId="2653300705" sldId="304"/>
            <ac:spMk id="2" creationId="{530041AD-BEC0-8DEA-FEDC-43C9E26FBAA2}"/>
          </ac:spMkLst>
        </pc:spChg>
      </pc:sldChg>
      <pc:sldChg chg="addSp delSp modSp add mod">
        <pc:chgData name="Tina Kirk" userId="85217a92-60d8-4a63-9cf9-74b34f1c639f" providerId="ADAL" clId="{5775335A-974B-4BC6-A42F-A959387D7405}" dt="2023-04-19T19:17:36.619" v="11755" actId="1076"/>
        <pc:sldMkLst>
          <pc:docMk/>
          <pc:sldMk cId="1806608070" sldId="305"/>
        </pc:sldMkLst>
        <pc:spChg chg="mod">
          <ac:chgData name="Tina Kirk" userId="85217a92-60d8-4a63-9cf9-74b34f1c639f" providerId="ADAL" clId="{5775335A-974B-4BC6-A42F-A959387D7405}" dt="2023-04-19T13:28:34.952" v="9693" actId="20577"/>
          <ac:spMkLst>
            <pc:docMk/>
            <pc:sldMk cId="1806608070" sldId="305"/>
            <ac:spMk id="2" creationId="{042AAE16-8BC3-2673-D182-A72F67474437}"/>
          </ac:spMkLst>
        </pc:spChg>
        <pc:spChg chg="add mod">
          <ac:chgData name="Tina Kirk" userId="85217a92-60d8-4a63-9cf9-74b34f1c639f" providerId="ADAL" clId="{5775335A-974B-4BC6-A42F-A959387D7405}" dt="2023-04-19T13:29:30.357" v="9706" actId="1076"/>
          <ac:spMkLst>
            <pc:docMk/>
            <pc:sldMk cId="1806608070" sldId="305"/>
            <ac:spMk id="21" creationId="{52AC63F3-6B15-B676-B3F2-B235139EBEB6}"/>
          </ac:spMkLst>
        </pc:spChg>
        <pc:spChg chg="mod ord">
          <ac:chgData name="Tina Kirk" userId="85217a92-60d8-4a63-9cf9-74b34f1c639f" providerId="ADAL" clId="{5775335A-974B-4BC6-A42F-A959387D7405}" dt="2023-04-19T13:29:02.005" v="9699" actId="1076"/>
          <ac:spMkLst>
            <pc:docMk/>
            <pc:sldMk cId="1806608070" sldId="305"/>
            <ac:spMk id="25" creationId="{4A4751FC-8ACA-40A4-637E-149D60BDF26A}"/>
          </ac:spMkLst>
        </pc:spChg>
        <pc:picChg chg="del">
          <ac:chgData name="Tina Kirk" userId="85217a92-60d8-4a63-9cf9-74b34f1c639f" providerId="ADAL" clId="{5775335A-974B-4BC6-A42F-A959387D7405}" dt="2023-04-19T13:09:40.436" v="9499" actId="478"/>
          <ac:picMkLst>
            <pc:docMk/>
            <pc:sldMk cId="1806608070" sldId="305"/>
            <ac:picMk id="4" creationId="{DC23DB87-5487-6FCD-9DD8-89A27AD1B540}"/>
          </ac:picMkLst>
        </pc:picChg>
        <pc:picChg chg="add mod">
          <ac:chgData name="Tina Kirk" userId="85217a92-60d8-4a63-9cf9-74b34f1c639f" providerId="ADAL" clId="{5775335A-974B-4BC6-A42F-A959387D7405}" dt="2023-04-19T13:28:49.683" v="9695" actId="1076"/>
          <ac:picMkLst>
            <pc:docMk/>
            <pc:sldMk cId="1806608070" sldId="305"/>
            <ac:picMk id="5" creationId="{BC158061-6DE0-67A9-00C5-29395922C307}"/>
          </ac:picMkLst>
        </pc:picChg>
        <pc:picChg chg="del">
          <ac:chgData name="Tina Kirk" userId="85217a92-60d8-4a63-9cf9-74b34f1c639f" providerId="ADAL" clId="{5775335A-974B-4BC6-A42F-A959387D7405}" dt="2023-04-19T13:09:40.436" v="9499" actId="478"/>
          <ac:picMkLst>
            <pc:docMk/>
            <pc:sldMk cId="1806608070" sldId="305"/>
            <ac:picMk id="6" creationId="{0766DC4C-93B3-95E1-7571-9D105F523242}"/>
          </ac:picMkLst>
        </pc:picChg>
        <pc:picChg chg="add mod">
          <ac:chgData name="Tina Kirk" userId="85217a92-60d8-4a63-9cf9-74b34f1c639f" providerId="ADAL" clId="{5775335A-974B-4BC6-A42F-A959387D7405}" dt="2023-04-19T13:28:52.424" v="9696" actId="1076"/>
          <ac:picMkLst>
            <pc:docMk/>
            <pc:sldMk cId="1806608070" sldId="305"/>
            <ac:picMk id="8" creationId="{C5CF1526-AFA6-946E-01F3-1DD9DE6074AC}"/>
          </ac:picMkLst>
        </pc:picChg>
        <pc:picChg chg="add mod">
          <ac:chgData name="Tina Kirk" userId="85217a92-60d8-4a63-9cf9-74b34f1c639f" providerId="ADAL" clId="{5775335A-974B-4BC6-A42F-A959387D7405}" dt="2023-04-19T13:28:57.745" v="9698" actId="1076"/>
          <ac:picMkLst>
            <pc:docMk/>
            <pc:sldMk cId="1806608070" sldId="305"/>
            <ac:picMk id="10" creationId="{6AC240E8-2167-8139-5162-D16B7DC96663}"/>
          </ac:picMkLst>
        </pc:picChg>
        <pc:picChg chg="add mod">
          <ac:chgData name="Tina Kirk" userId="85217a92-60d8-4a63-9cf9-74b34f1c639f" providerId="ADAL" clId="{5775335A-974B-4BC6-A42F-A959387D7405}" dt="2023-04-19T13:28:55.508" v="9697" actId="1076"/>
          <ac:picMkLst>
            <pc:docMk/>
            <pc:sldMk cId="1806608070" sldId="305"/>
            <ac:picMk id="12" creationId="{A313FB01-E36B-1ED7-3DC8-D0C57086586A}"/>
          </ac:picMkLst>
        </pc:picChg>
        <pc:picChg chg="add mod">
          <ac:chgData name="Tina Kirk" userId="85217a92-60d8-4a63-9cf9-74b34f1c639f" providerId="ADAL" clId="{5775335A-974B-4BC6-A42F-A959387D7405}" dt="2023-04-19T13:29:16.957" v="9703" actId="1076"/>
          <ac:picMkLst>
            <pc:docMk/>
            <pc:sldMk cId="1806608070" sldId="305"/>
            <ac:picMk id="14" creationId="{A0B31CD8-F357-0FD9-B30A-2C646ED52CAC}"/>
          </ac:picMkLst>
        </pc:picChg>
        <pc:picChg chg="add mod">
          <ac:chgData name="Tina Kirk" userId="85217a92-60d8-4a63-9cf9-74b34f1c639f" providerId="ADAL" clId="{5775335A-974B-4BC6-A42F-A959387D7405}" dt="2023-04-19T13:29:21.053" v="9704" actId="1076"/>
          <ac:picMkLst>
            <pc:docMk/>
            <pc:sldMk cId="1806608070" sldId="305"/>
            <ac:picMk id="16" creationId="{B3C4473F-319A-6637-7D73-C569CC6CB56C}"/>
          </ac:picMkLst>
        </pc:picChg>
        <pc:picChg chg="add mod">
          <ac:chgData name="Tina Kirk" userId="85217a92-60d8-4a63-9cf9-74b34f1c639f" providerId="ADAL" clId="{5775335A-974B-4BC6-A42F-A959387D7405}" dt="2023-04-19T13:29:35.269" v="9707" actId="1076"/>
          <ac:picMkLst>
            <pc:docMk/>
            <pc:sldMk cId="1806608070" sldId="305"/>
            <ac:picMk id="18" creationId="{57283716-EAF5-A3C2-8B8F-9E0C79A74190}"/>
          </ac:picMkLst>
        </pc:picChg>
        <pc:picChg chg="add mod">
          <ac:chgData name="Tina Kirk" userId="85217a92-60d8-4a63-9cf9-74b34f1c639f" providerId="ADAL" clId="{5775335A-974B-4BC6-A42F-A959387D7405}" dt="2023-04-19T13:29:24.043" v="9705" actId="1076"/>
          <ac:picMkLst>
            <pc:docMk/>
            <pc:sldMk cId="1806608070" sldId="305"/>
            <ac:picMk id="20" creationId="{1D26905C-27D2-2551-5B7F-7ED366E31BE8}"/>
          </ac:picMkLst>
        </pc:picChg>
        <pc:picChg chg="add del">
          <ac:chgData name="Tina Kirk" userId="85217a92-60d8-4a63-9cf9-74b34f1c639f" providerId="ADAL" clId="{5775335A-974B-4BC6-A42F-A959387D7405}" dt="2023-04-19T13:30:06.263" v="9710"/>
          <ac:picMkLst>
            <pc:docMk/>
            <pc:sldMk cId="1806608070" sldId="305"/>
            <ac:picMk id="22" creationId="{6CC9C00B-FB27-DEEF-EAD6-D4F932DFDA88}"/>
          </ac:picMkLst>
        </pc:picChg>
        <pc:picChg chg="add mod">
          <ac:chgData name="Tina Kirk" userId="85217a92-60d8-4a63-9cf9-74b34f1c639f" providerId="ADAL" clId="{5775335A-974B-4BC6-A42F-A959387D7405}" dt="2023-04-19T13:30:28.264" v="9715" actId="14100"/>
          <ac:picMkLst>
            <pc:docMk/>
            <pc:sldMk cId="1806608070" sldId="305"/>
            <ac:picMk id="23" creationId="{BF517CB6-EF47-46DB-E644-C9506E0DCCD8}"/>
          </ac:picMkLst>
        </pc:picChg>
        <pc:picChg chg="del">
          <ac:chgData name="Tina Kirk" userId="85217a92-60d8-4a63-9cf9-74b34f1c639f" providerId="ADAL" clId="{5775335A-974B-4BC6-A42F-A959387D7405}" dt="2023-04-19T13:09:40.436" v="9499" actId="478"/>
          <ac:picMkLst>
            <pc:docMk/>
            <pc:sldMk cId="1806608070" sldId="305"/>
            <ac:picMk id="24" creationId="{C27A105E-B773-BEC2-DA3C-85A583C6749D}"/>
          </ac:picMkLst>
        </pc:picChg>
        <pc:picChg chg="add mod">
          <ac:chgData name="Tina Kirk" userId="85217a92-60d8-4a63-9cf9-74b34f1c639f" providerId="ADAL" clId="{5775335A-974B-4BC6-A42F-A959387D7405}" dt="2023-04-19T13:30:50.002" v="9719" actId="14100"/>
          <ac:picMkLst>
            <pc:docMk/>
            <pc:sldMk cId="1806608070" sldId="305"/>
            <ac:picMk id="26" creationId="{B0F2C13C-FD09-4AB5-E543-6B2C2AD822A3}"/>
          </ac:picMkLst>
        </pc:picChg>
        <pc:picChg chg="del">
          <ac:chgData name="Tina Kirk" userId="85217a92-60d8-4a63-9cf9-74b34f1c639f" providerId="ADAL" clId="{5775335A-974B-4BC6-A42F-A959387D7405}" dt="2023-04-19T13:09:40.436" v="9499" actId="478"/>
          <ac:picMkLst>
            <pc:docMk/>
            <pc:sldMk cId="1806608070" sldId="305"/>
            <ac:picMk id="27" creationId="{29C321E9-C12E-80F6-BF7C-342FBBC3C0C6}"/>
          </ac:picMkLst>
        </pc:picChg>
        <pc:picChg chg="add mod">
          <ac:chgData name="Tina Kirk" userId="85217a92-60d8-4a63-9cf9-74b34f1c639f" providerId="ADAL" clId="{5775335A-974B-4BC6-A42F-A959387D7405}" dt="2023-04-19T13:31:55.696" v="9724" actId="14100"/>
          <ac:picMkLst>
            <pc:docMk/>
            <pc:sldMk cId="1806608070" sldId="305"/>
            <ac:picMk id="28" creationId="{9E8025F9-C0CE-513B-70AA-038D6C1A08CA}"/>
          </ac:picMkLst>
        </pc:picChg>
        <pc:picChg chg="add mod">
          <ac:chgData name="Tina Kirk" userId="85217a92-60d8-4a63-9cf9-74b34f1c639f" providerId="ADAL" clId="{5775335A-974B-4BC6-A42F-A959387D7405}" dt="2023-04-19T13:32:19.819" v="9730" actId="14100"/>
          <ac:picMkLst>
            <pc:docMk/>
            <pc:sldMk cId="1806608070" sldId="305"/>
            <ac:picMk id="29" creationId="{DE1AC298-F918-9F3E-B144-BCEA0F667FC3}"/>
          </ac:picMkLst>
        </pc:picChg>
        <pc:picChg chg="add mod">
          <ac:chgData name="Tina Kirk" userId="85217a92-60d8-4a63-9cf9-74b34f1c639f" providerId="ADAL" clId="{5775335A-974B-4BC6-A42F-A959387D7405}" dt="2023-04-19T13:32:47.771" v="9734" actId="1076"/>
          <ac:picMkLst>
            <pc:docMk/>
            <pc:sldMk cId="1806608070" sldId="305"/>
            <ac:picMk id="30" creationId="{09B5FE62-68A6-D835-7E33-A0003C7941B6}"/>
          </ac:picMkLst>
        </pc:picChg>
        <pc:picChg chg="mod ord">
          <ac:chgData name="Tina Kirk" userId="85217a92-60d8-4a63-9cf9-74b34f1c639f" providerId="ADAL" clId="{5775335A-974B-4BC6-A42F-A959387D7405}" dt="2023-04-19T19:17:36.619" v="11755" actId="1076"/>
          <ac:picMkLst>
            <pc:docMk/>
            <pc:sldMk cId="1806608070" sldId="305"/>
            <ac:picMk id="31" creationId="{6EE8FC5A-E7A0-0C3F-5074-F0F744BA0D72}"/>
          </ac:picMkLst>
        </pc:picChg>
      </pc:sldChg>
      <pc:sldChg chg="add del">
        <pc:chgData name="Tina Kirk" userId="85217a92-60d8-4a63-9cf9-74b34f1c639f" providerId="ADAL" clId="{5775335A-974B-4BC6-A42F-A959387D7405}" dt="2023-04-19T13:09:19.102" v="9496" actId="2696"/>
        <pc:sldMkLst>
          <pc:docMk/>
          <pc:sldMk cId="2456015304" sldId="305"/>
        </pc:sldMkLst>
      </pc:sldChg>
      <pc:sldChg chg="addSp delSp modSp add mod">
        <pc:chgData name="Tina Kirk" userId="85217a92-60d8-4a63-9cf9-74b34f1c639f" providerId="ADAL" clId="{5775335A-974B-4BC6-A42F-A959387D7405}" dt="2023-04-19T19:19:49.361" v="11756" actId="1076"/>
        <pc:sldMkLst>
          <pc:docMk/>
          <pc:sldMk cId="20807042" sldId="306"/>
        </pc:sldMkLst>
        <pc:spChg chg="mod">
          <ac:chgData name="Tina Kirk" userId="85217a92-60d8-4a63-9cf9-74b34f1c639f" providerId="ADAL" clId="{5775335A-974B-4BC6-A42F-A959387D7405}" dt="2023-04-19T13:36:00.385" v="9792" actId="20577"/>
          <ac:spMkLst>
            <pc:docMk/>
            <pc:sldMk cId="20807042" sldId="306"/>
            <ac:spMk id="2" creationId="{042AAE16-8BC3-2673-D182-A72F67474437}"/>
          </ac:spMkLst>
        </pc:spChg>
        <pc:spChg chg="add mod">
          <ac:chgData name="Tina Kirk" userId="85217a92-60d8-4a63-9cf9-74b34f1c639f" providerId="ADAL" clId="{5775335A-974B-4BC6-A42F-A959387D7405}" dt="2023-04-19T14:54:48.683" v="10055" actId="20577"/>
          <ac:spMkLst>
            <pc:docMk/>
            <pc:sldMk cId="20807042" sldId="306"/>
            <ac:spMk id="19" creationId="{BC3EF6B8-93FB-AE6B-FA49-EB1739CB7E72}"/>
          </ac:spMkLst>
        </pc:spChg>
        <pc:spChg chg="mod ord">
          <ac:chgData name="Tina Kirk" userId="85217a92-60d8-4a63-9cf9-74b34f1c639f" providerId="ADAL" clId="{5775335A-974B-4BC6-A42F-A959387D7405}" dt="2023-04-19T14:27:38.240" v="9821" actId="208"/>
          <ac:spMkLst>
            <pc:docMk/>
            <pc:sldMk cId="20807042" sldId="306"/>
            <ac:spMk id="25" creationId="{4A4751FC-8ACA-40A4-637E-149D60BDF26A}"/>
          </ac:spMkLst>
        </pc:spChg>
        <pc:picChg chg="del">
          <ac:chgData name="Tina Kirk" userId="85217a92-60d8-4a63-9cf9-74b34f1c639f" providerId="ADAL" clId="{5775335A-974B-4BC6-A42F-A959387D7405}" dt="2023-04-19T13:21:22.130" v="9647" actId="478"/>
          <ac:picMkLst>
            <pc:docMk/>
            <pc:sldMk cId="20807042" sldId="306"/>
            <ac:picMk id="4" creationId="{DC23DB87-5487-6FCD-9DD8-89A27AD1B540}"/>
          </ac:picMkLst>
        </pc:picChg>
        <pc:picChg chg="add del mod">
          <ac:chgData name="Tina Kirk" userId="85217a92-60d8-4a63-9cf9-74b34f1c639f" providerId="ADAL" clId="{5775335A-974B-4BC6-A42F-A959387D7405}" dt="2023-04-19T13:30:32.683" v="9716" actId="478"/>
          <ac:picMkLst>
            <pc:docMk/>
            <pc:sldMk cId="20807042" sldId="306"/>
            <ac:picMk id="5" creationId="{F7EE4D99-3C47-EB43-DB6E-6C66DB8C7FE2}"/>
          </ac:picMkLst>
        </pc:picChg>
        <pc:picChg chg="del">
          <ac:chgData name="Tina Kirk" userId="85217a92-60d8-4a63-9cf9-74b34f1c639f" providerId="ADAL" clId="{5775335A-974B-4BC6-A42F-A959387D7405}" dt="2023-04-19T13:21:22.130" v="9647" actId="478"/>
          <ac:picMkLst>
            <pc:docMk/>
            <pc:sldMk cId="20807042" sldId="306"/>
            <ac:picMk id="6" creationId="{0766DC4C-93B3-95E1-7571-9D105F523242}"/>
          </ac:picMkLst>
        </pc:picChg>
        <pc:picChg chg="add del mod">
          <ac:chgData name="Tina Kirk" userId="85217a92-60d8-4a63-9cf9-74b34f1c639f" providerId="ADAL" clId="{5775335A-974B-4BC6-A42F-A959387D7405}" dt="2023-04-19T13:31:34.423" v="9720" actId="478"/>
          <ac:picMkLst>
            <pc:docMk/>
            <pc:sldMk cId="20807042" sldId="306"/>
            <ac:picMk id="8" creationId="{37216539-3B85-A2F0-CEED-668C656CFA08}"/>
          </ac:picMkLst>
        </pc:picChg>
        <pc:picChg chg="add del mod">
          <ac:chgData name="Tina Kirk" userId="85217a92-60d8-4a63-9cf9-74b34f1c639f" providerId="ADAL" clId="{5775335A-974B-4BC6-A42F-A959387D7405}" dt="2023-04-19T13:33:33.069" v="9735" actId="478"/>
          <ac:picMkLst>
            <pc:docMk/>
            <pc:sldMk cId="20807042" sldId="306"/>
            <ac:picMk id="10" creationId="{4A9BFB4A-FEB6-26FA-3F8F-C84BB7AAEDBC}"/>
          </ac:picMkLst>
        </pc:picChg>
        <pc:picChg chg="add del mod">
          <ac:chgData name="Tina Kirk" userId="85217a92-60d8-4a63-9cf9-74b34f1c639f" providerId="ADAL" clId="{5775335A-974B-4BC6-A42F-A959387D7405}" dt="2023-04-19T13:31:59.322" v="9725" actId="478"/>
          <ac:picMkLst>
            <pc:docMk/>
            <pc:sldMk cId="20807042" sldId="306"/>
            <ac:picMk id="12" creationId="{160D3DED-0F32-4E16-43C5-6715F0590969}"/>
          </ac:picMkLst>
        </pc:picChg>
        <pc:picChg chg="add mod">
          <ac:chgData name="Tina Kirk" userId="85217a92-60d8-4a63-9cf9-74b34f1c639f" providerId="ADAL" clId="{5775335A-974B-4BC6-A42F-A959387D7405}" dt="2023-04-19T14:26:19.564" v="9808" actId="1076"/>
          <ac:picMkLst>
            <pc:docMk/>
            <pc:sldMk cId="20807042" sldId="306"/>
            <ac:picMk id="14" creationId="{07C7C5A3-A16D-9621-6278-438F5FE937F8}"/>
          </ac:picMkLst>
        </pc:picChg>
        <pc:picChg chg="add mod">
          <ac:chgData name="Tina Kirk" userId="85217a92-60d8-4a63-9cf9-74b34f1c639f" providerId="ADAL" clId="{5775335A-974B-4BC6-A42F-A959387D7405}" dt="2023-04-19T14:26:24.741" v="9809" actId="1076"/>
          <ac:picMkLst>
            <pc:docMk/>
            <pc:sldMk cId="20807042" sldId="306"/>
            <ac:picMk id="16" creationId="{9FDF6A80-B16C-20C0-4330-1D6EB2538543}"/>
          </ac:picMkLst>
        </pc:picChg>
        <pc:picChg chg="add mod">
          <ac:chgData name="Tina Kirk" userId="85217a92-60d8-4a63-9cf9-74b34f1c639f" providerId="ADAL" clId="{5775335A-974B-4BC6-A42F-A959387D7405}" dt="2023-04-19T19:19:49.361" v="11756" actId="1076"/>
          <ac:picMkLst>
            <pc:docMk/>
            <pc:sldMk cId="20807042" sldId="306"/>
            <ac:picMk id="17" creationId="{6BC8176E-50A0-9730-1730-B405CF28A20A}"/>
          </ac:picMkLst>
        </pc:picChg>
        <pc:picChg chg="del">
          <ac:chgData name="Tina Kirk" userId="85217a92-60d8-4a63-9cf9-74b34f1c639f" providerId="ADAL" clId="{5775335A-974B-4BC6-A42F-A959387D7405}" dt="2023-04-19T13:21:22.130" v="9647" actId="478"/>
          <ac:picMkLst>
            <pc:docMk/>
            <pc:sldMk cId="20807042" sldId="306"/>
            <ac:picMk id="24" creationId="{C27A105E-B773-BEC2-DA3C-85A583C6749D}"/>
          </ac:picMkLst>
        </pc:picChg>
        <pc:picChg chg="del">
          <ac:chgData name="Tina Kirk" userId="85217a92-60d8-4a63-9cf9-74b34f1c639f" providerId="ADAL" clId="{5775335A-974B-4BC6-A42F-A959387D7405}" dt="2023-04-19T13:21:22.130" v="9647" actId="478"/>
          <ac:picMkLst>
            <pc:docMk/>
            <pc:sldMk cId="20807042" sldId="306"/>
            <ac:picMk id="27" creationId="{29C321E9-C12E-80F6-BF7C-342FBBC3C0C6}"/>
          </ac:picMkLst>
        </pc:picChg>
        <pc:picChg chg="del">
          <ac:chgData name="Tina Kirk" userId="85217a92-60d8-4a63-9cf9-74b34f1c639f" providerId="ADAL" clId="{5775335A-974B-4BC6-A42F-A959387D7405}" dt="2023-04-19T14:27:51.933" v="9823" actId="478"/>
          <ac:picMkLst>
            <pc:docMk/>
            <pc:sldMk cId="20807042" sldId="306"/>
            <ac:picMk id="31" creationId="{6EE8FC5A-E7A0-0C3F-5074-F0F744BA0D72}"/>
          </ac:picMkLst>
        </pc:picChg>
      </pc:sldChg>
      <pc:sldChg chg="add del">
        <pc:chgData name="Tina Kirk" userId="85217a92-60d8-4a63-9cf9-74b34f1c639f" providerId="ADAL" clId="{5775335A-974B-4BC6-A42F-A959387D7405}" dt="2023-04-19T13:09:19.102" v="9496" actId="2696"/>
        <pc:sldMkLst>
          <pc:docMk/>
          <pc:sldMk cId="3897261859" sldId="306"/>
        </pc:sldMkLst>
      </pc:sldChg>
      <pc:sldChg chg="addSp delSp modSp add mod">
        <pc:chgData name="Tina Kirk" userId="85217a92-60d8-4a63-9cf9-74b34f1c639f" providerId="ADAL" clId="{5775335A-974B-4BC6-A42F-A959387D7405}" dt="2023-04-19T19:19:55.852" v="11757" actId="478"/>
        <pc:sldMkLst>
          <pc:docMk/>
          <pc:sldMk cId="2907687205" sldId="307"/>
        </pc:sldMkLst>
        <pc:spChg chg="add del mod">
          <ac:chgData name="Tina Kirk" userId="85217a92-60d8-4a63-9cf9-74b34f1c639f" providerId="ADAL" clId="{5775335A-974B-4BC6-A42F-A959387D7405}" dt="2023-04-19T16:50:54.948" v="10390" actId="478"/>
          <ac:spMkLst>
            <pc:docMk/>
            <pc:sldMk cId="2907687205" sldId="307"/>
            <ac:spMk id="4" creationId="{57704F3E-522B-7AA8-24B4-CDA734641576}"/>
          </ac:spMkLst>
        </pc:spChg>
        <pc:spChg chg="mod">
          <ac:chgData name="Tina Kirk" userId="85217a92-60d8-4a63-9cf9-74b34f1c639f" providerId="ADAL" clId="{5775335A-974B-4BC6-A42F-A959387D7405}" dt="2023-04-19T16:47:15.435" v="10275" actId="1076"/>
          <ac:spMkLst>
            <pc:docMk/>
            <pc:sldMk cId="2907687205" sldId="307"/>
            <ac:spMk id="19" creationId="{BC3EF6B8-93FB-AE6B-FA49-EB1739CB7E72}"/>
          </ac:spMkLst>
        </pc:spChg>
        <pc:spChg chg="mod">
          <ac:chgData name="Tina Kirk" userId="85217a92-60d8-4a63-9cf9-74b34f1c639f" providerId="ADAL" clId="{5775335A-974B-4BC6-A42F-A959387D7405}" dt="2023-04-19T15:11:56.376" v="10063" actId="14100"/>
          <ac:spMkLst>
            <pc:docMk/>
            <pc:sldMk cId="2907687205" sldId="307"/>
            <ac:spMk id="25" creationId="{4A4751FC-8ACA-40A4-637E-149D60BDF26A}"/>
          </ac:spMkLst>
        </pc:spChg>
        <pc:picChg chg="add mod">
          <ac:chgData name="Tina Kirk" userId="85217a92-60d8-4a63-9cf9-74b34f1c639f" providerId="ADAL" clId="{5775335A-974B-4BC6-A42F-A959387D7405}" dt="2023-04-19T15:12:11.686" v="10067" actId="1076"/>
          <ac:picMkLst>
            <pc:docMk/>
            <pc:sldMk cId="2907687205" sldId="307"/>
            <ac:picMk id="3" creationId="{FF025F8E-B69A-E2A5-8E70-275B2DEA4788}"/>
          </ac:picMkLst>
        </pc:picChg>
        <pc:picChg chg="mod">
          <ac:chgData name="Tina Kirk" userId="85217a92-60d8-4a63-9cf9-74b34f1c639f" providerId="ADAL" clId="{5775335A-974B-4BC6-A42F-A959387D7405}" dt="2023-04-19T15:11:36.679" v="10058" actId="14100"/>
          <ac:picMkLst>
            <pc:docMk/>
            <pc:sldMk cId="2907687205" sldId="307"/>
            <ac:picMk id="14" creationId="{07C7C5A3-A16D-9621-6278-438F5FE937F8}"/>
          </ac:picMkLst>
        </pc:picChg>
        <pc:picChg chg="mod">
          <ac:chgData name="Tina Kirk" userId="85217a92-60d8-4a63-9cf9-74b34f1c639f" providerId="ADAL" clId="{5775335A-974B-4BC6-A42F-A959387D7405}" dt="2023-04-19T15:11:43.006" v="10060" actId="14100"/>
          <ac:picMkLst>
            <pc:docMk/>
            <pc:sldMk cId="2907687205" sldId="307"/>
            <ac:picMk id="16" creationId="{9FDF6A80-B16C-20C0-4330-1D6EB2538543}"/>
          </ac:picMkLst>
        </pc:picChg>
        <pc:picChg chg="del mod">
          <ac:chgData name="Tina Kirk" userId="85217a92-60d8-4a63-9cf9-74b34f1c639f" providerId="ADAL" clId="{5775335A-974B-4BC6-A42F-A959387D7405}" dt="2023-04-19T19:19:55.852" v="11757" actId="478"/>
          <ac:picMkLst>
            <pc:docMk/>
            <pc:sldMk cId="2907687205" sldId="307"/>
            <ac:picMk id="17" creationId="{6BC8176E-50A0-9730-1730-B405CF28A20A}"/>
          </ac:picMkLst>
        </pc:picChg>
      </pc:sldChg>
      <pc:sldChg chg="delSp modSp add del mod">
        <pc:chgData name="Tina Kirk" userId="85217a92-60d8-4a63-9cf9-74b34f1c639f" providerId="ADAL" clId="{5775335A-974B-4BC6-A42F-A959387D7405}" dt="2023-04-19T13:09:19.102" v="9496" actId="2696"/>
        <pc:sldMkLst>
          <pc:docMk/>
          <pc:sldMk cId="3847341586" sldId="307"/>
        </pc:sldMkLst>
        <pc:spChg chg="mod">
          <ac:chgData name="Tina Kirk" userId="85217a92-60d8-4a63-9cf9-74b34f1c639f" providerId="ADAL" clId="{5775335A-974B-4BC6-A42F-A959387D7405}" dt="2023-04-19T13:09:01.243" v="9494" actId="1076"/>
          <ac:spMkLst>
            <pc:docMk/>
            <pc:sldMk cId="3847341586" sldId="307"/>
            <ac:spMk id="25" creationId="{4A4751FC-8ACA-40A4-637E-149D60BDF26A}"/>
          </ac:spMkLst>
        </pc:spChg>
        <pc:picChg chg="del">
          <ac:chgData name="Tina Kirk" userId="85217a92-60d8-4a63-9cf9-74b34f1c639f" providerId="ADAL" clId="{5775335A-974B-4BC6-A42F-A959387D7405}" dt="2023-04-19T13:08:57.178" v="9493" actId="478"/>
          <ac:picMkLst>
            <pc:docMk/>
            <pc:sldMk cId="3847341586" sldId="307"/>
            <ac:picMk id="4" creationId="{DC23DB87-5487-6FCD-9DD8-89A27AD1B540}"/>
          </ac:picMkLst>
        </pc:picChg>
        <pc:picChg chg="del">
          <ac:chgData name="Tina Kirk" userId="85217a92-60d8-4a63-9cf9-74b34f1c639f" providerId="ADAL" clId="{5775335A-974B-4BC6-A42F-A959387D7405}" dt="2023-04-19T13:08:57.178" v="9493" actId="478"/>
          <ac:picMkLst>
            <pc:docMk/>
            <pc:sldMk cId="3847341586" sldId="307"/>
            <ac:picMk id="6" creationId="{0766DC4C-93B3-95E1-7571-9D105F523242}"/>
          </ac:picMkLst>
        </pc:picChg>
        <pc:picChg chg="mod">
          <ac:chgData name="Tina Kirk" userId="85217a92-60d8-4a63-9cf9-74b34f1c639f" providerId="ADAL" clId="{5775335A-974B-4BC6-A42F-A959387D7405}" dt="2023-04-19T13:09:04.814" v="9495" actId="1076"/>
          <ac:picMkLst>
            <pc:docMk/>
            <pc:sldMk cId="3847341586" sldId="307"/>
            <ac:picMk id="8" creationId="{4E7460A1-8D85-168A-1E9C-543BC27A3E63}"/>
          </ac:picMkLst>
        </pc:picChg>
        <pc:picChg chg="mod">
          <ac:chgData name="Tina Kirk" userId="85217a92-60d8-4a63-9cf9-74b34f1c639f" providerId="ADAL" clId="{5775335A-974B-4BC6-A42F-A959387D7405}" dt="2023-04-19T13:09:04.814" v="9495" actId="1076"/>
          <ac:picMkLst>
            <pc:docMk/>
            <pc:sldMk cId="3847341586" sldId="307"/>
            <ac:picMk id="10" creationId="{5DECB522-78A9-D569-753F-9C1E76327B8D}"/>
          </ac:picMkLst>
        </pc:picChg>
        <pc:picChg chg="del">
          <ac:chgData name="Tina Kirk" userId="85217a92-60d8-4a63-9cf9-74b34f1c639f" providerId="ADAL" clId="{5775335A-974B-4BC6-A42F-A959387D7405}" dt="2023-04-19T13:08:57.178" v="9493" actId="478"/>
          <ac:picMkLst>
            <pc:docMk/>
            <pc:sldMk cId="3847341586" sldId="307"/>
            <ac:picMk id="24" creationId="{C27A105E-B773-BEC2-DA3C-85A583C6749D}"/>
          </ac:picMkLst>
        </pc:picChg>
      </pc:sldChg>
      <pc:sldChg chg="delSp add mod">
        <pc:chgData name="Tina Kirk" userId="85217a92-60d8-4a63-9cf9-74b34f1c639f" providerId="ADAL" clId="{5775335A-974B-4BC6-A42F-A959387D7405}" dt="2023-04-19T19:20:02.466" v="11758" actId="478"/>
        <pc:sldMkLst>
          <pc:docMk/>
          <pc:sldMk cId="3404472655" sldId="308"/>
        </pc:sldMkLst>
        <pc:picChg chg="del">
          <ac:chgData name="Tina Kirk" userId="85217a92-60d8-4a63-9cf9-74b34f1c639f" providerId="ADAL" clId="{5775335A-974B-4BC6-A42F-A959387D7405}" dt="2023-04-19T19:20:02.466" v="11758" actId="478"/>
          <ac:picMkLst>
            <pc:docMk/>
            <pc:sldMk cId="3404472655" sldId="308"/>
            <ac:picMk id="17" creationId="{6BC8176E-50A0-9730-1730-B405CF28A20A}"/>
          </ac:picMkLst>
        </pc:picChg>
      </pc:sldChg>
      <pc:sldChg chg="delSp modSp add del mod">
        <pc:chgData name="Tina Kirk" userId="85217a92-60d8-4a63-9cf9-74b34f1c639f" providerId="ADAL" clId="{5775335A-974B-4BC6-A42F-A959387D7405}" dt="2023-04-20T00:29:48.166" v="14352" actId="2696"/>
        <pc:sldMkLst>
          <pc:docMk/>
          <pc:sldMk cId="518929277" sldId="309"/>
        </pc:sldMkLst>
        <pc:spChg chg="del mod">
          <ac:chgData name="Tina Kirk" userId="85217a92-60d8-4a63-9cf9-74b34f1c639f" providerId="ADAL" clId="{5775335A-974B-4BC6-A42F-A959387D7405}" dt="2023-04-20T00:24:42.428" v="14011"/>
          <ac:spMkLst>
            <pc:docMk/>
            <pc:sldMk cId="518929277" sldId="309"/>
            <ac:spMk id="2" creationId="{6FFEA92C-4646-DE96-897B-8B73C766203C}"/>
          </ac:spMkLst>
        </pc:spChg>
        <pc:spChg chg="mod">
          <ac:chgData name="Tina Kirk" userId="85217a92-60d8-4a63-9cf9-74b34f1c639f" providerId="ADAL" clId="{5775335A-974B-4BC6-A42F-A959387D7405}" dt="2023-04-19T19:33:31.286" v="12074" actId="20577"/>
          <ac:spMkLst>
            <pc:docMk/>
            <pc:sldMk cId="518929277" sldId="309"/>
            <ac:spMk id="13" creationId="{65AAD43E-1691-8A2E-0183-113D9D08991D}"/>
          </ac:spMkLst>
        </pc:spChg>
        <pc:picChg chg="mod">
          <ac:chgData name="Tina Kirk" userId="85217a92-60d8-4a63-9cf9-74b34f1c639f" providerId="ADAL" clId="{5775335A-974B-4BC6-A42F-A959387D7405}" dt="2023-04-19T19:24:20.758" v="11918" actId="1076"/>
          <ac:picMkLst>
            <pc:docMk/>
            <pc:sldMk cId="518929277" sldId="309"/>
            <ac:picMk id="19" creationId="{E9EB9D4C-4FC4-9B03-1FBE-D6FDB3FA538C}"/>
          </ac:picMkLst>
        </pc:picChg>
      </pc:sldChg>
      <pc:sldChg chg="addSp delSp modSp add mod ord">
        <pc:chgData name="Tina Kirk" userId="85217a92-60d8-4a63-9cf9-74b34f1c639f" providerId="ADAL" clId="{5775335A-974B-4BC6-A42F-A959387D7405}" dt="2023-04-19T19:16:46.888" v="11753"/>
        <pc:sldMkLst>
          <pc:docMk/>
          <pc:sldMk cId="2763309907" sldId="310"/>
        </pc:sldMkLst>
        <pc:spChg chg="mod">
          <ac:chgData name="Tina Kirk" userId="85217a92-60d8-4a63-9cf9-74b34f1c639f" providerId="ADAL" clId="{5775335A-974B-4BC6-A42F-A959387D7405}" dt="2023-04-19T18:31:04.105" v="11661" actId="20577"/>
          <ac:spMkLst>
            <pc:docMk/>
            <pc:sldMk cId="2763309907" sldId="310"/>
            <ac:spMk id="2" creationId="{042AAE16-8BC3-2673-D182-A72F67474437}"/>
          </ac:spMkLst>
        </pc:spChg>
        <pc:spChg chg="add mod">
          <ac:chgData name="Tina Kirk" userId="85217a92-60d8-4a63-9cf9-74b34f1c639f" providerId="ADAL" clId="{5775335A-974B-4BC6-A42F-A959387D7405}" dt="2023-04-19T18:40:49.197" v="11678" actId="1076"/>
          <ac:spMkLst>
            <pc:docMk/>
            <pc:sldMk cId="2763309907" sldId="310"/>
            <ac:spMk id="11" creationId="{34676AA0-AEC8-F6BC-0BA5-7DF478D3B261}"/>
          </ac:spMkLst>
        </pc:spChg>
        <pc:spChg chg="del">
          <ac:chgData name="Tina Kirk" userId="85217a92-60d8-4a63-9cf9-74b34f1c639f" providerId="ADAL" clId="{5775335A-974B-4BC6-A42F-A959387D7405}" dt="2023-04-19T17:39:22.769" v="11492" actId="478"/>
          <ac:spMkLst>
            <pc:docMk/>
            <pc:sldMk cId="2763309907" sldId="310"/>
            <ac:spMk id="19" creationId="{BC3EF6B8-93FB-AE6B-FA49-EB1739CB7E72}"/>
          </ac:spMkLst>
        </pc:spChg>
        <pc:spChg chg="mod ord">
          <ac:chgData name="Tina Kirk" userId="85217a92-60d8-4a63-9cf9-74b34f1c639f" providerId="ADAL" clId="{5775335A-974B-4BC6-A42F-A959387D7405}" dt="2023-04-19T18:40:45.796" v="11677" actId="1076"/>
          <ac:spMkLst>
            <pc:docMk/>
            <pc:sldMk cId="2763309907" sldId="310"/>
            <ac:spMk id="25" creationId="{4A4751FC-8ACA-40A4-637E-149D60BDF26A}"/>
          </ac:spMkLst>
        </pc:spChg>
        <pc:graphicFrameChg chg="add mod">
          <ac:chgData name="Tina Kirk" userId="85217a92-60d8-4a63-9cf9-74b34f1c639f" providerId="ADAL" clId="{5775335A-974B-4BC6-A42F-A959387D7405}" dt="2023-04-19T18:27:23.061" v="11585"/>
          <ac:graphicFrameMkLst>
            <pc:docMk/>
            <pc:sldMk cId="2763309907" sldId="310"/>
            <ac:graphicFrameMk id="9" creationId="{F2C8A1D0-8E69-EE14-CFF2-E8B1ABB75409}"/>
          </ac:graphicFrameMkLst>
        </pc:graphicFrameChg>
        <pc:picChg chg="add mod">
          <ac:chgData name="Tina Kirk" userId="85217a92-60d8-4a63-9cf9-74b34f1c639f" providerId="ADAL" clId="{5775335A-974B-4BC6-A42F-A959387D7405}" dt="2023-04-19T17:41:01.195" v="11498" actId="1076"/>
          <ac:picMkLst>
            <pc:docMk/>
            <pc:sldMk cId="2763309907" sldId="310"/>
            <ac:picMk id="4" creationId="{70E889CF-CA11-AAB3-8EB3-F538F6819CC7}"/>
          </ac:picMkLst>
        </pc:picChg>
        <pc:picChg chg="add mod">
          <ac:chgData name="Tina Kirk" userId="85217a92-60d8-4a63-9cf9-74b34f1c639f" providerId="ADAL" clId="{5775335A-974B-4BC6-A42F-A959387D7405}" dt="2023-04-19T17:41:24.142" v="11503" actId="1076"/>
          <ac:picMkLst>
            <pc:docMk/>
            <pc:sldMk cId="2763309907" sldId="310"/>
            <ac:picMk id="6" creationId="{22E4CC9A-D4D3-E51B-FC8F-457645BCDDE2}"/>
          </ac:picMkLst>
        </pc:picChg>
        <pc:picChg chg="add del mod">
          <ac:chgData name="Tina Kirk" userId="85217a92-60d8-4a63-9cf9-74b34f1c639f" providerId="ADAL" clId="{5775335A-974B-4BC6-A42F-A959387D7405}" dt="2023-04-19T18:27:51.080" v="11588" actId="478"/>
          <ac:picMkLst>
            <pc:docMk/>
            <pc:sldMk cId="2763309907" sldId="310"/>
            <ac:picMk id="7" creationId="{56A3F5F1-8348-0923-6287-C58B3267981E}"/>
          </ac:picMkLst>
        </pc:picChg>
        <pc:picChg chg="add del mod">
          <ac:chgData name="Tina Kirk" userId="85217a92-60d8-4a63-9cf9-74b34f1c639f" providerId="ADAL" clId="{5775335A-974B-4BC6-A42F-A959387D7405}" dt="2023-04-19T18:30:08.342" v="11643" actId="478"/>
          <ac:picMkLst>
            <pc:docMk/>
            <pc:sldMk cId="2763309907" sldId="310"/>
            <ac:picMk id="8" creationId="{1223446B-DBDF-7572-3A0C-81402F9E9D7C}"/>
          </ac:picMkLst>
        </pc:picChg>
        <pc:picChg chg="add mod">
          <ac:chgData name="Tina Kirk" userId="85217a92-60d8-4a63-9cf9-74b34f1c639f" providerId="ADAL" clId="{5775335A-974B-4BC6-A42F-A959387D7405}" dt="2023-04-19T18:40:40.651" v="11675" actId="1076"/>
          <ac:picMkLst>
            <pc:docMk/>
            <pc:sldMk cId="2763309907" sldId="310"/>
            <ac:picMk id="10" creationId="{E91FD279-75B0-2F11-550C-E8AFE26F2BBF}"/>
          </ac:picMkLst>
        </pc:picChg>
        <pc:picChg chg="add mod">
          <ac:chgData name="Tina Kirk" userId="85217a92-60d8-4a63-9cf9-74b34f1c639f" providerId="ADAL" clId="{5775335A-974B-4BC6-A42F-A959387D7405}" dt="2023-04-19T18:41:09.254" v="11680" actId="1076"/>
          <ac:picMkLst>
            <pc:docMk/>
            <pc:sldMk cId="2763309907" sldId="310"/>
            <ac:picMk id="12" creationId="{30C1E50A-9E92-5E73-EA21-67FAC7BF5481}"/>
          </ac:picMkLst>
        </pc:picChg>
        <pc:picChg chg="del">
          <ac:chgData name="Tina Kirk" userId="85217a92-60d8-4a63-9cf9-74b34f1c639f" providerId="ADAL" clId="{5775335A-974B-4BC6-A42F-A959387D7405}" dt="2023-04-19T17:39:10.654" v="11478" actId="478"/>
          <ac:picMkLst>
            <pc:docMk/>
            <pc:sldMk cId="2763309907" sldId="310"/>
            <ac:picMk id="14" creationId="{07C7C5A3-A16D-9621-6278-438F5FE937F8}"/>
          </ac:picMkLst>
        </pc:picChg>
        <pc:picChg chg="del">
          <ac:chgData name="Tina Kirk" userId="85217a92-60d8-4a63-9cf9-74b34f1c639f" providerId="ADAL" clId="{5775335A-974B-4BC6-A42F-A959387D7405}" dt="2023-04-19T17:39:19.061" v="11491" actId="478"/>
          <ac:picMkLst>
            <pc:docMk/>
            <pc:sldMk cId="2763309907" sldId="310"/>
            <ac:picMk id="16" creationId="{9FDF6A80-B16C-20C0-4330-1D6EB2538543}"/>
          </ac:picMkLst>
        </pc:picChg>
        <pc:picChg chg="del mod">
          <ac:chgData name="Tina Kirk" userId="85217a92-60d8-4a63-9cf9-74b34f1c639f" providerId="ADAL" clId="{5775335A-974B-4BC6-A42F-A959387D7405}" dt="2023-04-19T18:24:12.888" v="11575" actId="478"/>
          <ac:picMkLst>
            <pc:docMk/>
            <pc:sldMk cId="2763309907" sldId="310"/>
            <ac:picMk id="17" creationId="{6BC8176E-50A0-9730-1730-B405CF28A20A}"/>
          </ac:picMkLst>
        </pc:picChg>
      </pc:sldChg>
      <pc:sldChg chg="addSp delSp modSp add mod ord">
        <pc:chgData name="Tina Kirk" userId="85217a92-60d8-4a63-9cf9-74b34f1c639f" providerId="ADAL" clId="{5775335A-974B-4BC6-A42F-A959387D7405}" dt="2023-04-20T13:06:59.151" v="15891" actId="403"/>
        <pc:sldMkLst>
          <pc:docMk/>
          <pc:sldMk cId="3645638310" sldId="311"/>
        </pc:sldMkLst>
        <pc:spChg chg="mod">
          <ac:chgData name="Tina Kirk" userId="85217a92-60d8-4a63-9cf9-74b34f1c639f" providerId="ADAL" clId="{5775335A-974B-4BC6-A42F-A959387D7405}" dt="2023-04-19T18:42:11.066" v="11689" actId="20577"/>
          <ac:spMkLst>
            <pc:docMk/>
            <pc:sldMk cId="3645638310" sldId="311"/>
            <ac:spMk id="2" creationId="{042AAE16-8BC3-2673-D182-A72F67474437}"/>
          </ac:spMkLst>
        </pc:spChg>
        <pc:spChg chg="del">
          <ac:chgData name="Tina Kirk" userId="85217a92-60d8-4a63-9cf9-74b34f1c639f" providerId="ADAL" clId="{5775335A-974B-4BC6-A42F-A959387D7405}" dt="2023-04-19T18:42:26.579" v="11691" actId="478"/>
          <ac:spMkLst>
            <pc:docMk/>
            <pc:sldMk cId="3645638310" sldId="311"/>
            <ac:spMk id="11" creationId="{34676AA0-AEC8-F6BC-0BA5-7DF478D3B261}"/>
          </ac:spMkLst>
        </pc:spChg>
        <pc:spChg chg="add mod">
          <ac:chgData name="Tina Kirk" userId="85217a92-60d8-4a63-9cf9-74b34f1c639f" providerId="ADAL" clId="{5775335A-974B-4BC6-A42F-A959387D7405}" dt="2023-04-20T13:06:59.151" v="15891" actId="403"/>
          <ac:spMkLst>
            <pc:docMk/>
            <pc:sldMk cId="3645638310" sldId="311"/>
            <ac:spMk id="14" creationId="{6F5A596F-E15C-333E-DF27-9853DD376E4A}"/>
          </ac:spMkLst>
        </pc:spChg>
        <pc:spChg chg="del">
          <ac:chgData name="Tina Kirk" userId="85217a92-60d8-4a63-9cf9-74b34f1c639f" providerId="ADAL" clId="{5775335A-974B-4BC6-A42F-A959387D7405}" dt="2023-04-19T19:10:42.669" v="11708" actId="478"/>
          <ac:spMkLst>
            <pc:docMk/>
            <pc:sldMk cId="3645638310" sldId="311"/>
            <ac:spMk id="25" creationId="{4A4751FC-8ACA-40A4-637E-149D60BDF26A}"/>
          </ac:spMkLst>
        </pc:spChg>
        <pc:picChg chg="del">
          <ac:chgData name="Tina Kirk" userId="85217a92-60d8-4a63-9cf9-74b34f1c639f" providerId="ADAL" clId="{5775335A-974B-4BC6-A42F-A959387D7405}" dt="2023-04-19T18:42:32.424" v="11693" actId="478"/>
          <ac:picMkLst>
            <pc:docMk/>
            <pc:sldMk cId="3645638310" sldId="311"/>
            <ac:picMk id="4" creationId="{70E889CF-CA11-AAB3-8EB3-F538F6819CC7}"/>
          </ac:picMkLst>
        </pc:picChg>
        <pc:picChg chg="add mod">
          <ac:chgData name="Tina Kirk" userId="85217a92-60d8-4a63-9cf9-74b34f1c639f" providerId="ADAL" clId="{5775335A-974B-4BC6-A42F-A959387D7405}" dt="2023-04-19T19:09:35.161" v="11698" actId="1076"/>
          <ac:picMkLst>
            <pc:docMk/>
            <pc:sldMk cId="3645638310" sldId="311"/>
            <ac:picMk id="5" creationId="{0D44CD91-5CE2-F6AC-24C9-CBBE652575FC}"/>
          </ac:picMkLst>
        </pc:picChg>
        <pc:picChg chg="del">
          <ac:chgData name="Tina Kirk" userId="85217a92-60d8-4a63-9cf9-74b34f1c639f" providerId="ADAL" clId="{5775335A-974B-4BC6-A42F-A959387D7405}" dt="2023-04-19T18:42:33.228" v="11694" actId="478"/>
          <ac:picMkLst>
            <pc:docMk/>
            <pc:sldMk cId="3645638310" sldId="311"/>
            <ac:picMk id="6" creationId="{22E4CC9A-D4D3-E51B-FC8F-457645BCDDE2}"/>
          </ac:picMkLst>
        </pc:picChg>
        <pc:picChg chg="add mod">
          <ac:chgData name="Tina Kirk" userId="85217a92-60d8-4a63-9cf9-74b34f1c639f" providerId="ADAL" clId="{5775335A-974B-4BC6-A42F-A959387D7405}" dt="2023-04-19T19:10:28.048" v="11704" actId="14100"/>
          <ac:picMkLst>
            <pc:docMk/>
            <pc:sldMk cId="3645638310" sldId="311"/>
            <ac:picMk id="8" creationId="{7E792A1B-1DBA-7EBD-929A-F427A7F9BEF0}"/>
          </ac:picMkLst>
        </pc:picChg>
        <pc:picChg chg="add del mod">
          <ac:chgData name="Tina Kirk" userId="85217a92-60d8-4a63-9cf9-74b34f1c639f" providerId="ADAL" clId="{5775335A-974B-4BC6-A42F-A959387D7405}" dt="2023-04-20T13:06:12.225" v="15843" actId="478"/>
          <ac:picMkLst>
            <pc:docMk/>
            <pc:sldMk cId="3645638310" sldId="311"/>
            <ac:picMk id="9" creationId="{4132E580-FE0D-D054-1998-73E290D65471}"/>
          </ac:picMkLst>
        </pc:picChg>
        <pc:picChg chg="del">
          <ac:chgData name="Tina Kirk" userId="85217a92-60d8-4a63-9cf9-74b34f1c639f" providerId="ADAL" clId="{5775335A-974B-4BC6-A42F-A959387D7405}" dt="2023-04-19T18:42:24.502" v="11690" actId="478"/>
          <ac:picMkLst>
            <pc:docMk/>
            <pc:sldMk cId="3645638310" sldId="311"/>
            <ac:picMk id="10" creationId="{E91FD279-75B0-2F11-550C-E8AFE26F2BBF}"/>
          </ac:picMkLst>
        </pc:picChg>
        <pc:picChg chg="mod ord">
          <ac:chgData name="Tina Kirk" userId="85217a92-60d8-4a63-9cf9-74b34f1c639f" providerId="ADAL" clId="{5775335A-974B-4BC6-A42F-A959387D7405}" dt="2023-04-19T19:10:40.092" v="11707" actId="1076"/>
          <ac:picMkLst>
            <pc:docMk/>
            <pc:sldMk cId="3645638310" sldId="311"/>
            <ac:picMk id="12" creationId="{30C1E50A-9E92-5E73-EA21-67FAC7BF5481}"/>
          </ac:picMkLst>
        </pc:picChg>
      </pc:sldChg>
      <pc:sldChg chg="add del">
        <pc:chgData name="Tina Kirk" userId="85217a92-60d8-4a63-9cf9-74b34f1c639f" providerId="ADAL" clId="{5775335A-974B-4BC6-A42F-A959387D7405}" dt="2023-04-19T19:12:05.808" v="11709" actId="2696"/>
        <pc:sldMkLst>
          <pc:docMk/>
          <pc:sldMk cId="2915448081" sldId="312"/>
        </pc:sldMkLst>
      </pc:sldChg>
      <pc:sldChg chg="addSp delSp modSp add mod ord">
        <pc:chgData name="Tina Kirk" userId="85217a92-60d8-4a63-9cf9-74b34f1c639f" providerId="ADAL" clId="{5775335A-974B-4BC6-A42F-A959387D7405}" dt="2023-04-19T19:16:24.978" v="11750"/>
        <pc:sldMkLst>
          <pc:docMk/>
          <pc:sldMk cId="4169718074" sldId="312"/>
        </pc:sldMkLst>
        <pc:spChg chg="mod">
          <ac:chgData name="Tina Kirk" userId="85217a92-60d8-4a63-9cf9-74b34f1c639f" providerId="ADAL" clId="{5775335A-974B-4BC6-A42F-A959387D7405}" dt="2023-04-19T19:12:17.009" v="11713" actId="20577"/>
          <ac:spMkLst>
            <pc:docMk/>
            <pc:sldMk cId="4169718074" sldId="312"/>
            <ac:spMk id="2" creationId="{042AAE16-8BC3-2673-D182-A72F67474437}"/>
          </ac:spMkLst>
        </pc:spChg>
        <pc:picChg chg="add mod">
          <ac:chgData name="Tina Kirk" userId="85217a92-60d8-4a63-9cf9-74b34f1c639f" providerId="ADAL" clId="{5775335A-974B-4BC6-A42F-A959387D7405}" dt="2023-04-19T19:15:36.631" v="11741" actId="1076"/>
          <ac:picMkLst>
            <pc:docMk/>
            <pc:sldMk cId="4169718074" sldId="312"/>
            <ac:picMk id="4" creationId="{4B419B11-1EC6-163F-C94D-3D1B7D48CFB6}"/>
          </ac:picMkLst>
        </pc:picChg>
        <pc:picChg chg="del">
          <ac:chgData name="Tina Kirk" userId="85217a92-60d8-4a63-9cf9-74b34f1c639f" providerId="ADAL" clId="{5775335A-974B-4BC6-A42F-A959387D7405}" dt="2023-04-19T19:12:20.338" v="11714" actId="478"/>
          <ac:picMkLst>
            <pc:docMk/>
            <pc:sldMk cId="4169718074" sldId="312"/>
            <ac:picMk id="5" creationId="{0D44CD91-5CE2-F6AC-24C9-CBBE652575FC}"/>
          </ac:picMkLst>
        </pc:picChg>
        <pc:picChg chg="add mod">
          <ac:chgData name="Tina Kirk" userId="85217a92-60d8-4a63-9cf9-74b34f1c639f" providerId="ADAL" clId="{5775335A-974B-4BC6-A42F-A959387D7405}" dt="2023-04-19T19:14:14.088" v="11727" actId="14100"/>
          <ac:picMkLst>
            <pc:docMk/>
            <pc:sldMk cId="4169718074" sldId="312"/>
            <ac:picMk id="7" creationId="{8A484EE9-4CF5-AD11-EF1F-66458F114AC8}"/>
          </ac:picMkLst>
        </pc:picChg>
        <pc:picChg chg="del">
          <ac:chgData name="Tina Kirk" userId="85217a92-60d8-4a63-9cf9-74b34f1c639f" providerId="ADAL" clId="{5775335A-974B-4BC6-A42F-A959387D7405}" dt="2023-04-19T19:12:21.049" v="11715" actId="478"/>
          <ac:picMkLst>
            <pc:docMk/>
            <pc:sldMk cId="4169718074" sldId="312"/>
            <ac:picMk id="8" creationId="{7E792A1B-1DBA-7EBD-929A-F427A7F9BEF0}"/>
          </ac:picMkLst>
        </pc:picChg>
        <pc:picChg chg="add mod">
          <ac:chgData name="Tina Kirk" userId="85217a92-60d8-4a63-9cf9-74b34f1c639f" providerId="ADAL" clId="{5775335A-974B-4BC6-A42F-A959387D7405}" dt="2023-04-19T19:14:41.910" v="11732" actId="14100"/>
          <ac:picMkLst>
            <pc:docMk/>
            <pc:sldMk cId="4169718074" sldId="312"/>
            <ac:picMk id="10" creationId="{4C36CDAB-4B35-09FB-2CC4-67DC6C495948}"/>
          </ac:picMkLst>
        </pc:picChg>
        <pc:picChg chg="mod ord">
          <ac:chgData name="Tina Kirk" userId="85217a92-60d8-4a63-9cf9-74b34f1c639f" providerId="ADAL" clId="{5775335A-974B-4BC6-A42F-A959387D7405}" dt="2023-04-19T19:15:49.861" v="11744" actId="1076"/>
          <ac:picMkLst>
            <pc:docMk/>
            <pc:sldMk cId="4169718074" sldId="312"/>
            <ac:picMk id="12" creationId="{30C1E50A-9E92-5E73-EA21-67FAC7BF5481}"/>
          </ac:picMkLst>
        </pc:picChg>
        <pc:picChg chg="add mod">
          <ac:chgData name="Tina Kirk" userId="85217a92-60d8-4a63-9cf9-74b34f1c639f" providerId="ADAL" clId="{5775335A-974B-4BC6-A42F-A959387D7405}" dt="2023-04-19T19:15:40.321" v="11742" actId="1076"/>
          <ac:picMkLst>
            <pc:docMk/>
            <pc:sldMk cId="4169718074" sldId="312"/>
            <ac:picMk id="13" creationId="{CF60FDF1-7A3D-3FB4-C42E-5D15F96A8339}"/>
          </ac:picMkLst>
        </pc:picChg>
      </pc:sldChg>
      <pc:sldChg chg="addSp delSp modSp add mod">
        <pc:chgData name="Tina Kirk" userId="85217a92-60d8-4a63-9cf9-74b34f1c639f" providerId="ADAL" clId="{5775335A-974B-4BC6-A42F-A959387D7405}" dt="2023-04-20T05:43:03.593" v="15246" actId="20577"/>
        <pc:sldMkLst>
          <pc:docMk/>
          <pc:sldMk cId="3619203228" sldId="313"/>
        </pc:sldMkLst>
        <pc:spChg chg="mod">
          <ac:chgData name="Tina Kirk" userId="85217a92-60d8-4a63-9cf9-74b34f1c639f" providerId="ADAL" clId="{5775335A-974B-4BC6-A42F-A959387D7405}" dt="2023-04-20T05:43:03.593" v="15246" actId="20577"/>
          <ac:spMkLst>
            <pc:docMk/>
            <pc:sldMk cId="3619203228" sldId="313"/>
            <ac:spMk id="2" creationId="{6FFEA92C-4646-DE96-897B-8B73C766203C}"/>
          </ac:spMkLst>
        </pc:spChg>
        <pc:spChg chg="mod">
          <ac:chgData name="Tina Kirk" userId="85217a92-60d8-4a63-9cf9-74b34f1c639f" providerId="ADAL" clId="{5775335A-974B-4BC6-A42F-A959387D7405}" dt="2023-04-19T22:57:14.735" v="12658" actId="20577"/>
          <ac:spMkLst>
            <pc:docMk/>
            <pc:sldMk cId="3619203228" sldId="313"/>
            <ac:spMk id="13" creationId="{65AAD43E-1691-8A2E-0183-113D9D08991D}"/>
          </ac:spMkLst>
        </pc:spChg>
        <pc:picChg chg="add mod">
          <ac:chgData name="Tina Kirk" userId="85217a92-60d8-4a63-9cf9-74b34f1c639f" providerId="ADAL" clId="{5775335A-974B-4BC6-A42F-A959387D7405}" dt="2023-04-19T19:28:27.978" v="11938" actId="1076"/>
          <ac:picMkLst>
            <pc:docMk/>
            <pc:sldMk cId="3619203228" sldId="313"/>
            <ac:picMk id="4" creationId="{E947953A-A4F5-4FB0-EEB4-3291506A1466}"/>
          </ac:picMkLst>
        </pc:picChg>
        <pc:picChg chg="add mod">
          <ac:chgData name="Tina Kirk" userId="85217a92-60d8-4a63-9cf9-74b34f1c639f" providerId="ADAL" clId="{5775335A-974B-4BC6-A42F-A959387D7405}" dt="2023-04-19T19:28:58.326" v="11943" actId="1076"/>
          <ac:picMkLst>
            <pc:docMk/>
            <pc:sldMk cId="3619203228" sldId="313"/>
            <ac:picMk id="6" creationId="{766A722C-A16D-9199-EA9F-198AD462D1F0}"/>
          </ac:picMkLst>
        </pc:picChg>
        <pc:picChg chg="del">
          <ac:chgData name="Tina Kirk" userId="85217a92-60d8-4a63-9cf9-74b34f1c639f" providerId="ADAL" clId="{5775335A-974B-4BC6-A42F-A959387D7405}" dt="2023-04-19T19:26:37.607" v="11933" actId="478"/>
          <ac:picMkLst>
            <pc:docMk/>
            <pc:sldMk cId="3619203228" sldId="313"/>
            <ac:picMk id="19" creationId="{E9EB9D4C-4FC4-9B03-1FBE-D6FDB3FA538C}"/>
          </ac:picMkLst>
        </pc:picChg>
        <pc:picChg chg="del">
          <ac:chgData name="Tina Kirk" userId="85217a92-60d8-4a63-9cf9-74b34f1c639f" providerId="ADAL" clId="{5775335A-974B-4BC6-A42F-A959387D7405}" dt="2023-04-19T19:26:38.322" v="11934" actId="478"/>
          <ac:picMkLst>
            <pc:docMk/>
            <pc:sldMk cId="3619203228" sldId="313"/>
            <ac:picMk id="21" creationId="{4D510011-497B-FB2F-F9D0-4BED0A41991B}"/>
          </ac:picMkLst>
        </pc:picChg>
        <pc:picChg chg="del">
          <ac:chgData name="Tina Kirk" userId="85217a92-60d8-4a63-9cf9-74b34f1c639f" providerId="ADAL" clId="{5775335A-974B-4BC6-A42F-A959387D7405}" dt="2023-04-19T19:28:41.115" v="11939" actId="478"/>
          <ac:picMkLst>
            <pc:docMk/>
            <pc:sldMk cId="3619203228" sldId="313"/>
            <ac:picMk id="23" creationId="{3AE100CB-4E69-A9B9-264F-D2F435A0655D}"/>
          </ac:picMkLst>
        </pc:picChg>
      </pc:sldChg>
      <pc:sldChg chg="delSp modSp add mod">
        <pc:chgData name="Tina Kirk" userId="85217a92-60d8-4a63-9cf9-74b34f1c639f" providerId="ADAL" clId="{5775335A-974B-4BC6-A42F-A959387D7405}" dt="2023-04-20T05:47:19.284" v="15296"/>
        <pc:sldMkLst>
          <pc:docMk/>
          <pc:sldMk cId="3632675391" sldId="314"/>
        </pc:sldMkLst>
        <pc:spChg chg="del mod">
          <ac:chgData name="Tina Kirk" userId="85217a92-60d8-4a63-9cf9-74b34f1c639f" providerId="ADAL" clId="{5775335A-974B-4BC6-A42F-A959387D7405}" dt="2023-04-20T05:47:19.284" v="15296"/>
          <ac:spMkLst>
            <pc:docMk/>
            <pc:sldMk cId="3632675391" sldId="314"/>
            <ac:spMk id="3" creationId="{CC34B71D-34CE-DC11-DAA7-6833A8B6544A}"/>
          </ac:spMkLst>
        </pc:spChg>
        <pc:spChg chg="mod">
          <ac:chgData name="Tina Kirk" userId="85217a92-60d8-4a63-9cf9-74b34f1c639f" providerId="ADAL" clId="{5775335A-974B-4BC6-A42F-A959387D7405}" dt="2023-04-19T23:51:49.526" v="13160" actId="20577"/>
          <ac:spMkLst>
            <pc:docMk/>
            <pc:sldMk cId="3632675391" sldId="314"/>
            <ac:spMk id="9" creationId="{1EF00092-74B0-05EB-0A0A-6FD18BB2ED0F}"/>
          </ac:spMkLst>
        </pc:spChg>
        <pc:picChg chg="mod">
          <ac:chgData name="Tina Kirk" userId="85217a92-60d8-4a63-9cf9-74b34f1c639f" providerId="ADAL" clId="{5775335A-974B-4BC6-A42F-A959387D7405}" dt="2023-04-19T23:51:33.459" v="13149" actId="1076"/>
          <ac:picMkLst>
            <pc:docMk/>
            <pc:sldMk cId="3632675391" sldId="314"/>
            <ac:picMk id="8" creationId="{102030F8-106A-9B34-4675-6BE43FC664B8}"/>
          </ac:picMkLst>
        </pc:picChg>
      </pc:sldChg>
      <pc:sldChg chg="addSp delSp modSp add mod">
        <pc:chgData name="Tina Kirk" userId="85217a92-60d8-4a63-9cf9-74b34f1c639f" providerId="ADAL" clId="{5775335A-974B-4BC6-A42F-A959387D7405}" dt="2023-04-20T04:36:11.080" v="15150" actId="1076"/>
        <pc:sldMkLst>
          <pc:docMk/>
          <pc:sldMk cId="1396834955" sldId="315"/>
        </pc:sldMkLst>
        <pc:spChg chg="add del mod">
          <ac:chgData name="Tina Kirk" userId="85217a92-60d8-4a63-9cf9-74b34f1c639f" providerId="ADAL" clId="{5775335A-974B-4BC6-A42F-A959387D7405}" dt="2023-04-20T04:04:41.189" v="15023" actId="478"/>
          <ac:spMkLst>
            <pc:docMk/>
            <pc:sldMk cId="1396834955" sldId="315"/>
            <ac:spMk id="2" creationId="{31BF5939-C1F8-CA32-0C07-46D59331E374}"/>
          </ac:spMkLst>
        </pc:spChg>
        <pc:spChg chg="mod">
          <ac:chgData name="Tina Kirk" userId="85217a92-60d8-4a63-9cf9-74b34f1c639f" providerId="ADAL" clId="{5775335A-974B-4BC6-A42F-A959387D7405}" dt="2023-04-20T04:04:47.670" v="15026" actId="1076"/>
          <ac:spMkLst>
            <pc:docMk/>
            <pc:sldMk cId="1396834955" sldId="315"/>
            <ac:spMk id="22" creationId="{2E3C4BCD-75EE-36D9-00BA-FD5E727DC118}"/>
          </ac:spMkLst>
        </pc:spChg>
        <pc:picChg chg="add del mod">
          <ac:chgData name="Tina Kirk" userId="85217a92-60d8-4a63-9cf9-74b34f1c639f" providerId="ADAL" clId="{5775335A-974B-4BC6-A42F-A959387D7405}" dt="2023-04-20T04:04:42.521" v="15025" actId="478"/>
          <ac:picMkLst>
            <pc:docMk/>
            <pc:sldMk cId="1396834955" sldId="315"/>
            <ac:picMk id="3" creationId="{90AF1486-9C23-B009-4A24-E8A29FF215B6}"/>
          </ac:picMkLst>
        </pc:picChg>
        <pc:picChg chg="add del mod">
          <ac:chgData name="Tina Kirk" userId="85217a92-60d8-4a63-9cf9-74b34f1c639f" providerId="ADAL" clId="{5775335A-974B-4BC6-A42F-A959387D7405}" dt="2023-04-20T04:04:41.839" v="15024" actId="478"/>
          <ac:picMkLst>
            <pc:docMk/>
            <pc:sldMk cId="1396834955" sldId="315"/>
            <ac:picMk id="4" creationId="{33CA488C-8851-CF66-4DB0-19269A5AEBC1}"/>
          </ac:picMkLst>
        </pc:picChg>
        <pc:picChg chg="mod">
          <ac:chgData name="Tina Kirk" userId="85217a92-60d8-4a63-9cf9-74b34f1c639f" providerId="ADAL" clId="{5775335A-974B-4BC6-A42F-A959387D7405}" dt="2023-04-20T04:36:11.080" v="15150" actId="1076"/>
          <ac:picMkLst>
            <pc:docMk/>
            <pc:sldMk cId="1396834955" sldId="315"/>
            <ac:picMk id="5" creationId="{2E1F54C6-3920-BDF2-F915-2F6B9BD56D78}"/>
          </ac:picMkLst>
        </pc:picChg>
        <pc:picChg chg="del mod">
          <ac:chgData name="Tina Kirk" userId="85217a92-60d8-4a63-9cf9-74b34f1c639f" providerId="ADAL" clId="{5775335A-974B-4BC6-A42F-A959387D7405}" dt="2023-04-20T04:05:04.401" v="15027" actId="478"/>
          <ac:picMkLst>
            <pc:docMk/>
            <pc:sldMk cId="1396834955" sldId="315"/>
            <ac:picMk id="7" creationId="{8807AFB9-648F-DC7A-E26C-D6713699F308}"/>
          </ac:picMkLst>
        </pc:picChg>
        <pc:picChg chg="add del mod">
          <ac:chgData name="Tina Kirk" userId="85217a92-60d8-4a63-9cf9-74b34f1c639f" providerId="ADAL" clId="{5775335A-974B-4BC6-A42F-A959387D7405}" dt="2023-04-20T04:33:48.254" v="15059" actId="478"/>
          <ac:picMkLst>
            <pc:docMk/>
            <pc:sldMk cId="1396834955" sldId="315"/>
            <ac:picMk id="8" creationId="{EB5D578C-5262-4716-4E5C-35A3E89E1AC6}"/>
          </ac:picMkLst>
        </pc:picChg>
        <pc:picChg chg="del mod">
          <ac:chgData name="Tina Kirk" userId="85217a92-60d8-4a63-9cf9-74b34f1c639f" providerId="ADAL" clId="{5775335A-974B-4BC6-A42F-A959387D7405}" dt="2023-04-20T04:05:05.299" v="15028" actId="478"/>
          <ac:picMkLst>
            <pc:docMk/>
            <pc:sldMk cId="1396834955" sldId="315"/>
            <ac:picMk id="9" creationId="{BED5DE1C-B5D3-7211-E7B5-E4F904C37B70}"/>
          </ac:picMkLst>
        </pc:picChg>
        <pc:picChg chg="add del mod">
          <ac:chgData name="Tina Kirk" userId="85217a92-60d8-4a63-9cf9-74b34f1c639f" providerId="ADAL" clId="{5775335A-974B-4BC6-A42F-A959387D7405}" dt="2023-04-20T04:33:49.122" v="15060" actId="478"/>
          <ac:picMkLst>
            <pc:docMk/>
            <pc:sldMk cId="1396834955" sldId="315"/>
            <ac:picMk id="11" creationId="{BA6E9AE4-2CD7-E6CD-D618-E9D58A2B4D04}"/>
          </ac:picMkLst>
        </pc:picChg>
        <pc:picChg chg="mod">
          <ac:chgData name="Tina Kirk" userId="85217a92-60d8-4a63-9cf9-74b34f1c639f" providerId="ADAL" clId="{5775335A-974B-4BC6-A42F-A959387D7405}" dt="2023-04-20T04:36:07.789" v="15149" actId="1076"/>
          <ac:picMkLst>
            <pc:docMk/>
            <pc:sldMk cId="1396834955" sldId="315"/>
            <ac:picMk id="12" creationId="{42BB8BFB-0FBB-AF77-18B6-192E09D4CD40}"/>
          </ac:picMkLst>
        </pc:picChg>
        <pc:picChg chg="del mod">
          <ac:chgData name="Tina Kirk" userId="85217a92-60d8-4a63-9cf9-74b34f1c639f" providerId="ADAL" clId="{5775335A-974B-4BC6-A42F-A959387D7405}" dt="2023-04-20T04:05:09.916" v="15029" actId="478"/>
          <ac:picMkLst>
            <pc:docMk/>
            <pc:sldMk cId="1396834955" sldId="315"/>
            <ac:picMk id="14" creationId="{6EAE64E7-2983-3E42-EF81-987F9D6DA647}"/>
          </ac:picMkLst>
        </pc:picChg>
        <pc:picChg chg="del mod">
          <ac:chgData name="Tina Kirk" userId="85217a92-60d8-4a63-9cf9-74b34f1c639f" providerId="ADAL" clId="{5775335A-974B-4BC6-A42F-A959387D7405}" dt="2023-04-20T04:05:11.106" v="15030" actId="478"/>
          <ac:picMkLst>
            <pc:docMk/>
            <pc:sldMk cId="1396834955" sldId="315"/>
            <ac:picMk id="16" creationId="{6346F6A8-6C75-1551-00EB-5D35C6F4FFCA}"/>
          </ac:picMkLst>
        </pc:picChg>
        <pc:picChg chg="mod">
          <ac:chgData name="Tina Kirk" userId="85217a92-60d8-4a63-9cf9-74b34f1c639f" providerId="ADAL" clId="{5775335A-974B-4BC6-A42F-A959387D7405}" dt="2023-04-20T04:36:05.333" v="15148" actId="1076"/>
          <ac:picMkLst>
            <pc:docMk/>
            <pc:sldMk cId="1396834955" sldId="315"/>
            <ac:picMk id="18" creationId="{188C0D35-1461-F186-35BD-5EDDF2CDAAD5}"/>
          </ac:picMkLst>
        </pc:picChg>
      </pc:sldChg>
      <pc:sldChg chg="addSp delSp modSp add del mod">
        <pc:chgData name="Tina Kirk" userId="85217a92-60d8-4a63-9cf9-74b34f1c639f" providerId="ADAL" clId="{5775335A-974B-4BC6-A42F-A959387D7405}" dt="2023-04-20T00:17:41.316" v="13759" actId="2696"/>
        <pc:sldMkLst>
          <pc:docMk/>
          <pc:sldMk cId="2168868877" sldId="315"/>
        </pc:sldMkLst>
        <pc:spChg chg="mod">
          <ac:chgData name="Tina Kirk" userId="85217a92-60d8-4a63-9cf9-74b34f1c639f" providerId="ADAL" clId="{5775335A-974B-4BC6-A42F-A959387D7405}" dt="2023-04-19T23:57:30.030" v="13341" actId="14100"/>
          <ac:spMkLst>
            <pc:docMk/>
            <pc:sldMk cId="2168868877" sldId="315"/>
            <ac:spMk id="3" creationId="{CC34B71D-34CE-DC11-DAA7-6833A8B6544A}"/>
          </ac:spMkLst>
        </pc:spChg>
        <pc:spChg chg="add mod">
          <ac:chgData name="Tina Kirk" userId="85217a92-60d8-4a63-9cf9-74b34f1c639f" providerId="ADAL" clId="{5775335A-974B-4BC6-A42F-A959387D7405}" dt="2023-04-19T23:57:31.797" v="13342"/>
          <ac:spMkLst>
            <pc:docMk/>
            <pc:sldMk cId="2168868877" sldId="315"/>
            <ac:spMk id="8" creationId="{8CE4E62C-4AB5-24A3-1F31-A77619BA394F}"/>
          </ac:spMkLst>
        </pc:spChg>
        <pc:spChg chg="del mod">
          <ac:chgData name="Tina Kirk" userId="85217a92-60d8-4a63-9cf9-74b34f1c639f" providerId="ADAL" clId="{5775335A-974B-4BC6-A42F-A959387D7405}" dt="2023-04-19T23:57:24.727" v="13340" actId="478"/>
          <ac:spMkLst>
            <pc:docMk/>
            <pc:sldMk cId="2168868877" sldId="315"/>
            <ac:spMk id="9" creationId="{8CD11F7E-EC62-1A04-1947-6447FBA15B6C}"/>
          </ac:spMkLst>
        </pc:spChg>
        <pc:picChg chg="del">
          <ac:chgData name="Tina Kirk" userId="85217a92-60d8-4a63-9cf9-74b34f1c639f" providerId="ADAL" clId="{5775335A-974B-4BC6-A42F-A959387D7405}" dt="2023-04-19T23:42:43.714" v="13003" actId="478"/>
          <ac:picMkLst>
            <pc:docMk/>
            <pc:sldMk cId="2168868877" sldId="315"/>
            <ac:picMk id="2" creationId="{D4C14C52-1A5D-BA62-51BF-DD53C00B21B0}"/>
          </ac:picMkLst>
        </pc:picChg>
        <pc:picChg chg="add del mod modCrop">
          <ac:chgData name="Tina Kirk" userId="85217a92-60d8-4a63-9cf9-74b34f1c639f" providerId="ADAL" clId="{5775335A-974B-4BC6-A42F-A959387D7405}" dt="2023-04-19T23:57:22.669" v="13339" actId="478"/>
          <ac:picMkLst>
            <pc:docMk/>
            <pc:sldMk cId="2168868877" sldId="315"/>
            <ac:picMk id="4" creationId="{52D93A21-0BA5-AE18-9B54-4C2840D98555}"/>
          </ac:picMkLst>
        </pc:picChg>
        <pc:picChg chg="add del mod">
          <ac:chgData name="Tina Kirk" userId="85217a92-60d8-4a63-9cf9-74b34f1c639f" providerId="ADAL" clId="{5775335A-974B-4BC6-A42F-A959387D7405}" dt="2023-04-19T23:57:21.909" v="13338" actId="478"/>
          <ac:picMkLst>
            <pc:docMk/>
            <pc:sldMk cId="2168868877" sldId="315"/>
            <ac:picMk id="6" creationId="{0B6F731C-1AF2-D337-DB55-47B9CA4F203B}"/>
          </ac:picMkLst>
        </pc:picChg>
        <pc:picChg chg="del">
          <ac:chgData name="Tina Kirk" userId="85217a92-60d8-4a63-9cf9-74b34f1c639f" providerId="ADAL" clId="{5775335A-974B-4BC6-A42F-A959387D7405}" dt="2023-04-19T23:45:06.320" v="13007" actId="478"/>
          <ac:picMkLst>
            <pc:docMk/>
            <pc:sldMk cId="2168868877" sldId="315"/>
            <ac:picMk id="7" creationId="{D617C3AC-8109-FF53-6A53-27A142EE9834}"/>
          </ac:picMkLst>
        </pc:picChg>
        <pc:picChg chg="del">
          <ac:chgData name="Tina Kirk" userId="85217a92-60d8-4a63-9cf9-74b34f1c639f" providerId="ADAL" clId="{5775335A-974B-4BC6-A42F-A959387D7405}" dt="2023-04-19T23:45:08.644" v="13008" actId="478"/>
          <ac:picMkLst>
            <pc:docMk/>
            <pc:sldMk cId="2168868877" sldId="315"/>
            <ac:picMk id="11" creationId="{E74BCE9B-088B-2BCA-CFB6-55A0955868AC}"/>
          </ac:picMkLst>
        </pc:picChg>
      </pc:sldChg>
      <pc:sldChg chg="add del">
        <pc:chgData name="Tina Kirk" userId="85217a92-60d8-4a63-9cf9-74b34f1c639f" providerId="ADAL" clId="{5775335A-974B-4BC6-A42F-A959387D7405}" dt="2023-04-20T00:52:19.363" v="14509" actId="2696"/>
        <pc:sldMkLst>
          <pc:docMk/>
          <pc:sldMk cId="4245657967" sldId="315"/>
        </pc:sldMkLst>
      </pc:sldChg>
      <pc:sldChg chg="add del">
        <pc:chgData name="Tina Kirk" userId="85217a92-60d8-4a63-9cf9-74b34f1c639f" providerId="ADAL" clId="{5775335A-974B-4BC6-A42F-A959387D7405}" dt="2023-04-20T00:52:23.077" v="14510" actId="2696"/>
        <pc:sldMkLst>
          <pc:docMk/>
          <pc:sldMk cId="405787297" sldId="316"/>
        </pc:sldMkLst>
      </pc:sldChg>
      <pc:sldChg chg="addSp delSp modSp add mod">
        <pc:chgData name="Tina Kirk" userId="85217a92-60d8-4a63-9cf9-74b34f1c639f" providerId="ADAL" clId="{5775335A-974B-4BC6-A42F-A959387D7405}" dt="2023-04-20T15:26:42.770" v="18524" actId="732"/>
        <pc:sldMkLst>
          <pc:docMk/>
          <pc:sldMk cId="1490499211" sldId="316"/>
        </pc:sldMkLst>
        <pc:spChg chg="add mod">
          <ac:chgData name="Tina Kirk" userId="85217a92-60d8-4a63-9cf9-74b34f1c639f" providerId="ADAL" clId="{5775335A-974B-4BC6-A42F-A959387D7405}" dt="2023-04-20T15:26:19.292" v="18523" actId="14100"/>
          <ac:spMkLst>
            <pc:docMk/>
            <pc:sldMk cId="1490499211" sldId="316"/>
            <ac:spMk id="4" creationId="{1EBE696C-AE6E-3437-67F3-197AD6CCC6B8}"/>
          </ac:spMkLst>
        </pc:spChg>
        <pc:spChg chg="mod">
          <ac:chgData name="Tina Kirk" userId="85217a92-60d8-4a63-9cf9-74b34f1c639f" providerId="ADAL" clId="{5775335A-974B-4BC6-A42F-A959387D7405}" dt="2023-04-20T04:35:49.854" v="15147" actId="20577"/>
          <ac:spMkLst>
            <pc:docMk/>
            <pc:sldMk cId="1490499211" sldId="316"/>
            <ac:spMk id="22" creationId="{2E3C4BCD-75EE-36D9-00BA-FD5E727DC118}"/>
          </ac:spMkLst>
        </pc:spChg>
        <pc:picChg chg="add mod modCrop">
          <ac:chgData name="Tina Kirk" userId="85217a92-60d8-4a63-9cf9-74b34f1c639f" providerId="ADAL" clId="{5775335A-974B-4BC6-A42F-A959387D7405}" dt="2023-04-20T15:26:42.770" v="18524" actId="732"/>
          <ac:picMkLst>
            <pc:docMk/>
            <pc:sldMk cId="1490499211" sldId="316"/>
            <ac:picMk id="2" creationId="{E6698CD6-9006-BC0F-25E0-7EB0FED778FA}"/>
          </ac:picMkLst>
        </pc:picChg>
        <pc:picChg chg="del">
          <ac:chgData name="Tina Kirk" userId="85217a92-60d8-4a63-9cf9-74b34f1c639f" providerId="ADAL" clId="{5775335A-974B-4BC6-A42F-A959387D7405}" dt="2023-04-20T04:35:33.854" v="15134" actId="478"/>
          <ac:picMkLst>
            <pc:docMk/>
            <pc:sldMk cId="1490499211" sldId="316"/>
            <ac:picMk id="5" creationId="{2E1F54C6-3920-BDF2-F915-2F6B9BD56D78}"/>
          </ac:picMkLst>
        </pc:picChg>
        <pc:picChg chg="del">
          <ac:chgData name="Tina Kirk" userId="85217a92-60d8-4a63-9cf9-74b34f1c639f" providerId="ADAL" clId="{5775335A-974B-4BC6-A42F-A959387D7405}" dt="2023-04-20T04:35:34.615" v="15135" actId="478"/>
          <ac:picMkLst>
            <pc:docMk/>
            <pc:sldMk cId="1490499211" sldId="316"/>
            <ac:picMk id="8" creationId="{EB5D578C-5262-4716-4E5C-35A3E89E1AC6}"/>
          </ac:picMkLst>
        </pc:picChg>
        <pc:picChg chg="del mod">
          <ac:chgData name="Tina Kirk" userId="85217a92-60d8-4a63-9cf9-74b34f1c639f" providerId="ADAL" clId="{5775335A-974B-4BC6-A42F-A959387D7405}" dt="2023-04-20T04:35:36.370" v="15136" actId="478"/>
          <ac:picMkLst>
            <pc:docMk/>
            <pc:sldMk cId="1490499211" sldId="316"/>
            <ac:picMk id="11" creationId="{BA6E9AE4-2CD7-E6CD-D618-E9D58A2B4D04}"/>
          </ac:picMkLst>
        </pc:picChg>
        <pc:picChg chg="mod">
          <ac:chgData name="Tina Kirk" userId="85217a92-60d8-4a63-9cf9-74b34f1c639f" providerId="ADAL" clId="{5775335A-974B-4BC6-A42F-A959387D7405}" dt="2023-04-20T04:35:38.957" v="15137" actId="1076"/>
          <ac:picMkLst>
            <pc:docMk/>
            <pc:sldMk cId="1490499211" sldId="316"/>
            <ac:picMk id="12" creationId="{42BB8BFB-0FBB-AF77-18B6-192E09D4CD40}"/>
          </ac:picMkLst>
        </pc:picChg>
        <pc:picChg chg="del">
          <ac:chgData name="Tina Kirk" userId="85217a92-60d8-4a63-9cf9-74b34f1c639f" providerId="ADAL" clId="{5775335A-974B-4BC6-A42F-A959387D7405}" dt="2023-04-20T04:35:32.562" v="15133" actId="478"/>
          <ac:picMkLst>
            <pc:docMk/>
            <pc:sldMk cId="1490499211" sldId="316"/>
            <ac:picMk id="18" creationId="{188C0D35-1461-F186-35BD-5EDDF2CDAAD5}"/>
          </ac:picMkLst>
        </pc:picChg>
      </pc:sldChg>
      <pc:sldChg chg="addSp delSp modSp add mod">
        <pc:chgData name="Tina Kirk" userId="85217a92-60d8-4a63-9cf9-74b34f1c639f" providerId="ADAL" clId="{5775335A-974B-4BC6-A42F-A959387D7405}" dt="2023-04-20T13:02:43.174" v="15840" actId="1076"/>
        <pc:sldMkLst>
          <pc:docMk/>
          <pc:sldMk cId="4254089732" sldId="317"/>
        </pc:sldMkLst>
        <pc:spChg chg="add mod">
          <ac:chgData name="Tina Kirk" userId="85217a92-60d8-4a63-9cf9-74b34f1c639f" providerId="ADAL" clId="{5775335A-974B-4BC6-A42F-A959387D7405}" dt="2023-04-20T13:02:43.174" v="15840" actId="1076"/>
          <ac:spMkLst>
            <pc:docMk/>
            <pc:sldMk cId="4254089732" sldId="317"/>
            <ac:spMk id="3" creationId="{0D503390-0EE9-4E5F-40DF-16F5618FD855}"/>
          </ac:spMkLst>
        </pc:spChg>
        <pc:spChg chg="del mod">
          <ac:chgData name="Tina Kirk" userId="85217a92-60d8-4a63-9cf9-74b34f1c639f" providerId="ADAL" clId="{5775335A-974B-4BC6-A42F-A959387D7405}" dt="2023-04-20T12:58:21.241" v="15688" actId="478"/>
          <ac:spMkLst>
            <pc:docMk/>
            <pc:sldMk cId="4254089732" sldId="317"/>
            <ac:spMk id="11" creationId="{34676AA0-AEC8-F6BC-0BA5-7DF478D3B261}"/>
          </ac:spMkLst>
        </pc:spChg>
        <pc:spChg chg="del">
          <ac:chgData name="Tina Kirk" userId="85217a92-60d8-4a63-9cf9-74b34f1c639f" providerId="ADAL" clId="{5775335A-974B-4BC6-A42F-A959387D7405}" dt="2023-04-20T12:58:22.902" v="15689" actId="478"/>
          <ac:spMkLst>
            <pc:docMk/>
            <pc:sldMk cId="4254089732" sldId="317"/>
            <ac:spMk id="25" creationId="{4A4751FC-8ACA-40A4-637E-149D60BDF26A}"/>
          </ac:spMkLst>
        </pc:spChg>
        <pc:picChg chg="del">
          <ac:chgData name="Tina Kirk" userId="85217a92-60d8-4a63-9cf9-74b34f1c639f" providerId="ADAL" clId="{5775335A-974B-4BC6-A42F-A959387D7405}" dt="2023-04-20T12:58:18.060" v="15686" actId="478"/>
          <ac:picMkLst>
            <pc:docMk/>
            <pc:sldMk cId="4254089732" sldId="317"/>
            <ac:picMk id="10" creationId="{E91FD279-75B0-2F11-550C-E8AFE26F2BBF}"/>
          </ac:picMkLst>
        </pc:picChg>
      </pc:sldChg>
      <pc:sldChg chg="addSp delSp modSp add mod">
        <pc:chgData name="Tina Kirk" userId="85217a92-60d8-4a63-9cf9-74b34f1c639f" providerId="ADAL" clId="{5775335A-974B-4BC6-A42F-A959387D7405}" dt="2023-04-20T15:25:04.798" v="18519" actId="1076"/>
        <pc:sldMkLst>
          <pc:docMk/>
          <pc:sldMk cId="1249940884" sldId="318"/>
        </pc:sldMkLst>
        <pc:spChg chg="del">
          <ac:chgData name="Tina Kirk" userId="85217a92-60d8-4a63-9cf9-74b34f1c639f" providerId="ADAL" clId="{5775335A-974B-4BC6-A42F-A959387D7405}" dt="2023-04-20T15:24:44.083" v="18513" actId="478"/>
          <ac:spMkLst>
            <pc:docMk/>
            <pc:sldMk cId="1249940884" sldId="318"/>
            <ac:spMk id="5" creationId="{D898C0C0-1EFE-FDDA-0C17-3326B5416277}"/>
          </ac:spMkLst>
        </pc:spChg>
        <pc:picChg chg="add mod">
          <ac:chgData name="Tina Kirk" userId="85217a92-60d8-4a63-9cf9-74b34f1c639f" providerId="ADAL" clId="{5775335A-974B-4BC6-A42F-A959387D7405}" dt="2023-04-20T15:25:04.798" v="18519" actId="1076"/>
          <ac:picMkLst>
            <pc:docMk/>
            <pc:sldMk cId="1249940884" sldId="318"/>
            <ac:picMk id="4" creationId="{72E7E340-96A3-4CCB-1CD4-4798247B1B9D}"/>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7C4991CA-42A2-4C4C-BC31-E394A61FEC8E}" type="datetimeFigureOut">
              <a:rPr lang="en-US" smtClean="0"/>
              <a:t>4/20/2023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15906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4991CA-42A2-4C4C-BC31-E394A61FEC8E}"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337106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4991CA-42A2-4C4C-BC31-E394A61FEC8E}"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2322019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4991CA-42A2-4C4C-BC31-E394A61FEC8E}"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65F42-5315-44E9-9363-FE2D1CAACDF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2753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4991CA-42A2-4C4C-BC31-E394A61FEC8E}"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269093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4991CA-42A2-4C4C-BC31-E394A61FEC8E}"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320039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4991CA-42A2-4C4C-BC31-E394A61FEC8E}"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2280244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991CA-42A2-4C4C-BC31-E394A61FEC8E}"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2472691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991CA-42A2-4C4C-BC31-E394A61FEC8E}"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363004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991CA-42A2-4C4C-BC31-E394A61FEC8E}"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3328786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4991CA-42A2-4C4C-BC31-E394A61FEC8E}"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268976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4991CA-42A2-4C4C-BC31-E394A61FEC8E}"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85095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4991CA-42A2-4C4C-BC31-E394A61FEC8E}"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258039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4991CA-42A2-4C4C-BC31-E394A61FEC8E}"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86866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991CA-42A2-4C4C-BC31-E394A61FEC8E}"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333860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4991CA-42A2-4C4C-BC31-E394A61FEC8E}"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391922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4991CA-42A2-4C4C-BC31-E394A61FEC8E}"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65F42-5315-44E9-9363-FE2D1CAACDF8}" type="slidenum">
              <a:rPr lang="en-US" smtClean="0"/>
              <a:t>‹#›</a:t>
            </a:fld>
            <a:endParaRPr lang="en-US"/>
          </a:p>
        </p:txBody>
      </p:sp>
    </p:spTree>
    <p:extLst>
      <p:ext uri="{BB962C8B-B14F-4D97-AF65-F5344CB8AC3E}">
        <p14:creationId xmlns:p14="http://schemas.microsoft.com/office/powerpoint/2010/main" val="2556141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4991CA-42A2-4C4C-BC31-E394A61FEC8E}" type="datetimeFigureOut">
              <a:rPr lang="en-US" smtClean="0"/>
              <a:t>4/20/2023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B65F42-5315-44E9-9363-FE2D1CAACDF8}" type="slidenum">
              <a:rPr lang="en-US" smtClean="0"/>
              <a:t>‹#›</a:t>
            </a:fld>
            <a:endParaRPr lang="en-US"/>
          </a:p>
        </p:txBody>
      </p:sp>
    </p:spTree>
    <p:extLst>
      <p:ext uri="{BB962C8B-B14F-4D97-AF65-F5344CB8AC3E}">
        <p14:creationId xmlns:p14="http://schemas.microsoft.com/office/powerpoint/2010/main" val="2905602470"/>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tmp"/><Relationship Id="rId1" Type="http://schemas.openxmlformats.org/officeDocument/2006/relationships/slideLayout" Target="../slideLayouts/slideLayout7.xml"/><Relationship Id="rId6" Type="http://schemas.openxmlformats.org/officeDocument/2006/relationships/image" Target="../media/image19.tmp"/><Relationship Id="rId5" Type="http://schemas.openxmlformats.org/officeDocument/2006/relationships/image" Target="../media/image18.tmp"/><Relationship Id="rId4" Type="http://schemas.openxmlformats.org/officeDocument/2006/relationships/image" Target="../media/image17.tmp"/></Relationships>
</file>

<file path=ppt/slides/_rels/slide14.xml.rels><?xml version="1.0" encoding="UTF-8" standalone="yes"?>
<Relationships xmlns="http://schemas.openxmlformats.org/package/2006/relationships"><Relationship Id="rId8" Type="http://schemas.openxmlformats.org/officeDocument/2006/relationships/image" Target="../media/image26.tmp"/><Relationship Id="rId13" Type="http://schemas.openxmlformats.org/officeDocument/2006/relationships/image" Target="../media/image31.png"/><Relationship Id="rId3" Type="http://schemas.openxmlformats.org/officeDocument/2006/relationships/image" Target="../media/image21.tmp"/><Relationship Id="rId7" Type="http://schemas.openxmlformats.org/officeDocument/2006/relationships/image" Target="../media/image25.tmp"/><Relationship Id="rId12" Type="http://schemas.openxmlformats.org/officeDocument/2006/relationships/image" Target="../media/image30.png"/><Relationship Id="rId2" Type="http://schemas.openxmlformats.org/officeDocument/2006/relationships/image" Target="../media/image20.tmp"/><Relationship Id="rId16"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4.tmp"/><Relationship Id="rId11" Type="http://schemas.openxmlformats.org/officeDocument/2006/relationships/image" Target="../media/image29.png"/><Relationship Id="rId5" Type="http://schemas.openxmlformats.org/officeDocument/2006/relationships/image" Target="../media/image23.tmp"/><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2.tmp"/><Relationship Id="rId9" Type="http://schemas.openxmlformats.org/officeDocument/2006/relationships/image" Target="../media/image27.tmp"/><Relationship Id="rId1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7.xml"/><Relationship Id="rId5" Type="http://schemas.openxmlformats.org/officeDocument/2006/relationships/image" Target="../media/image38.sv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1.tmp"/><Relationship Id="rId1" Type="http://schemas.openxmlformats.org/officeDocument/2006/relationships/slideLayout" Target="../slideLayouts/slideLayout7.xml"/><Relationship Id="rId5" Type="http://schemas.openxmlformats.org/officeDocument/2006/relationships/image" Target="../media/image43.tmp"/><Relationship Id="rId4" Type="http://schemas.openxmlformats.org/officeDocument/2006/relationships/image" Target="../media/image42.tmp"/></Relationships>
</file>

<file path=ppt/slides/_rels/slide21.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5.tmp"/></Relationships>
</file>

<file path=ppt/slides/_rels/slide22.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7.xml"/><Relationship Id="rId4" Type="http://schemas.openxmlformats.org/officeDocument/2006/relationships/image" Target="../media/image48.tmp"/></Relationships>
</file>

<file path=ppt/slides/_rels/slide24.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6.tmp"/><Relationship Id="rId1" Type="http://schemas.openxmlformats.org/officeDocument/2006/relationships/slideLayout" Target="../slideLayouts/slideLayout7.xml"/><Relationship Id="rId4" Type="http://schemas.openxmlformats.org/officeDocument/2006/relationships/image" Target="../media/image50.tmp"/></Relationships>
</file>

<file path=ppt/slides/_rels/slide25.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6.tmp"/><Relationship Id="rId1" Type="http://schemas.openxmlformats.org/officeDocument/2006/relationships/slideLayout" Target="../slideLayouts/slideLayout7.xml"/><Relationship Id="rId4" Type="http://schemas.openxmlformats.org/officeDocument/2006/relationships/image" Target="../media/image50.tmp"/></Relationships>
</file>

<file path=ppt/slides/_rels/slide26.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6.tmp"/><Relationship Id="rId1" Type="http://schemas.openxmlformats.org/officeDocument/2006/relationships/slideLayout" Target="../slideLayouts/slideLayout7.xml"/><Relationship Id="rId4" Type="http://schemas.openxmlformats.org/officeDocument/2006/relationships/image" Target="../media/image50.tmp"/></Relationships>
</file>

<file path=ppt/slides/_rels/slide27.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6.tmp"/><Relationship Id="rId1" Type="http://schemas.openxmlformats.org/officeDocument/2006/relationships/slideLayout" Target="../slideLayouts/slideLayout7.xml"/><Relationship Id="rId4" Type="http://schemas.openxmlformats.org/officeDocument/2006/relationships/image" Target="../media/image51.tmp"/></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tmp"/><Relationship Id="rId1" Type="http://schemas.openxmlformats.org/officeDocument/2006/relationships/slideLayout" Target="../slideLayouts/slideLayout7.xml"/><Relationship Id="rId5" Type="http://schemas.openxmlformats.org/officeDocument/2006/relationships/image" Target="../media/image55.tmp"/><Relationship Id="rId4" Type="http://schemas.openxmlformats.org/officeDocument/2006/relationships/image" Target="../media/image54.tm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7.tmp"/><Relationship Id="rId7" Type="http://schemas.openxmlformats.org/officeDocument/2006/relationships/image" Target="../media/image61.png"/><Relationship Id="rId2" Type="http://schemas.openxmlformats.org/officeDocument/2006/relationships/image" Target="../media/image56.tmp"/><Relationship Id="rId1" Type="http://schemas.openxmlformats.org/officeDocument/2006/relationships/slideLayout" Target="../slideLayouts/slideLayout7.xml"/><Relationship Id="rId6" Type="http://schemas.openxmlformats.org/officeDocument/2006/relationships/image" Target="../media/image60.tmp"/><Relationship Id="rId5" Type="http://schemas.openxmlformats.org/officeDocument/2006/relationships/image" Target="../media/image59.tmp"/><Relationship Id="rId4" Type="http://schemas.openxmlformats.org/officeDocument/2006/relationships/image" Target="../media/image58.tmp"/></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tmp"/><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tmp"/><Relationship Id="rId5" Type="http://schemas.openxmlformats.org/officeDocument/2006/relationships/image" Target="../media/image65.tmp"/><Relationship Id="rId4" Type="http://schemas.openxmlformats.org/officeDocument/2006/relationships/image" Target="../media/image64.tmp"/></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tmp"/><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8" Type="http://schemas.openxmlformats.org/officeDocument/2006/relationships/image" Target="../media/image77.tmp"/><Relationship Id="rId3" Type="http://schemas.openxmlformats.org/officeDocument/2006/relationships/image" Target="../media/image72.tmp"/><Relationship Id="rId7" Type="http://schemas.openxmlformats.org/officeDocument/2006/relationships/image" Target="../media/image76.tmp"/><Relationship Id="rId2" Type="http://schemas.openxmlformats.org/officeDocument/2006/relationships/image" Target="../media/image71.tmp"/><Relationship Id="rId1" Type="http://schemas.openxmlformats.org/officeDocument/2006/relationships/slideLayout" Target="../slideLayouts/slideLayout7.xml"/><Relationship Id="rId6" Type="http://schemas.openxmlformats.org/officeDocument/2006/relationships/image" Target="../media/image75.tmp"/><Relationship Id="rId5" Type="http://schemas.openxmlformats.org/officeDocument/2006/relationships/image" Target="../media/image74.tmp"/><Relationship Id="rId4" Type="http://schemas.openxmlformats.org/officeDocument/2006/relationships/image" Target="../media/image73.tmp"/></Relationships>
</file>

<file path=ppt/slides/_rels/slide38.xml.rels><?xml version="1.0" encoding="UTF-8" standalone="yes"?>
<Relationships xmlns="http://schemas.openxmlformats.org/package/2006/relationships"><Relationship Id="rId3" Type="http://schemas.openxmlformats.org/officeDocument/2006/relationships/image" Target="../media/image74.tmp"/><Relationship Id="rId2" Type="http://schemas.openxmlformats.org/officeDocument/2006/relationships/image" Target="../media/image71.tmp"/><Relationship Id="rId1" Type="http://schemas.openxmlformats.org/officeDocument/2006/relationships/slideLayout" Target="../slideLayouts/slideLayout7.xml"/><Relationship Id="rId4" Type="http://schemas.openxmlformats.org/officeDocument/2006/relationships/image" Target="../media/image77.tmp"/></Relationships>
</file>

<file path=ppt/slides/_rels/slide3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4.tmp"/><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stats.stackexchange.com/q/436491" TargetMode="External"/><Relationship Id="rId2" Type="http://schemas.openxmlformats.org/officeDocument/2006/relationships/hyperlink" Target="https://www.ibm.com/support/pages/can-adjusted-r-square-ever-be-negativ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7" Type="http://schemas.openxmlformats.org/officeDocument/2006/relationships/image" Target="../media/image9.svg"/><Relationship Id="rId2" Type="http://schemas.openxmlformats.org/officeDocument/2006/relationships/image" Target="../media/image4.tmp"/><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tmp"/><Relationship Id="rId4"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F74BFC-992B-9618-4396-92893707102D}"/>
              </a:ext>
            </a:extLst>
          </p:cNvPr>
          <p:cNvSpPr txBox="1"/>
          <p:nvPr/>
        </p:nvSpPr>
        <p:spPr>
          <a:xfrm>
            <a:off x="1311493" y="294758"/>
            <a:ext cx="9116008" cy="3139321"/>
          </a:xfrm>
          <a:prstGeom prst="rect">
            <a:avLst/>
          </a:prstGeom>
          <a:noFill/>
        </p:spPr>
        <p:txBody>
          <a:bodyPr wrap="square" rtlCol="0">
            <a:spAutoFit/>
          </a:bodyPr>
          <a:lstStyle/>
          <a:p>
            <a:r>
              <a:rPr lang="en-US" sz="6600" dirty="0"/>
              <a:t>Predicting SAT scores of high school students</a:t>
            </a:r>
          </a:p>
          <a:p>
            <a:r>
              <a:rPr lang="en-US" sz="6600" dirty="0"/>
              <a:t>		-by Tina Kirk</a:t>
            </a:r>
            <a:endParaRPr lang="en-US" sz="6000" dirty="0"/>
          </a:p>
        </p:txBody>
      </p:sp>
    </p:spTree>
    <p:extLst>
      <p:ext uri="{BB962C8B-B14F-4D97-AF65-F5344CB8AC3E}">
        <p14:creationId xmlns:p14="http://schemas.microsoft.com/office/powerpoint/2010/main" val="360566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2AAE16-8BC3-2673-D182-A72F67474437}"/>
              </a:ext>
            </a:extLst>
          </p:cNvPr>
          <p:cNvSpPr txBox="1"/>
          <p:nvPr/>
        </p:nvSpPr>
        <p:spPr>
          <a:xfrm>
            <a:off x="391887" y="0"/>
            <a:ext cx="10753526" cy="1446550"/>
          </a:xfrm>
          <a:prstGeom prst="rect">
            <a:avLst/>
          </a:prstGeom>
          <a:noFill/>
        </p:spPr>
        <p:txBody>
          <a:bodyPr wrap="square" rtlCol="0">
            <a:spAutoFit/>
          </a:bodyPr>
          <a:lstStyle/>
          <a:p>
            <a:r>
              <a:rPr lang="en-US" sz="4400" dirty="0">
                <a:solidFill>
                  <a:srgbClr val="FFFF00"/>
                </a:solidFill>
              </a:rPr>
              <a:t>Is the data linear?   </a:t>
            </a:r>
          </a:p>
          <a:p>
            <a:r>
              <a:rPr lang="en-US" sz="4400" dirty="0">
                <a:solidFill>
                  <a:srgbClr val="FFFF00"/>
                </a:solidFill>
              </a:rPr>
              <a:t>  SAT vs. </a:t>
            </a:r>
            <a:r>
              <a:rPr lang="en-US" sz="4400" dirty="0" err="1">
                <a:solidFill>
                  <a:srgbClr val="FFFF00"/>
                </a:solidFill>
              </a:rPr>
              <a:t>disc_level</a:t>
            </a:r>
            <a:r>
              <a:rPr lang="en-US" sz="4400" dirty="0">
                <a:solidFill>
                  <a:srgbClr val="FFFF00"/>
                </a:solidFill>
              </a:rPr>
              <a:t>       </a:t>
            </a:r>
          </a:p>
        </p:txBody>
      </p:sp>
      <p:pic>
        <p:nvPicPr>
          <p:cNvPr id="4" name="Picture 3" descr="Chart, scatter chart&#10;&#10;Description automatically generated">
            <a:extLst>
              <a:ext uri="{FF2B5EF4-FFF2-40B4-BE49-F238E27FC236}">
                <a16:creationId xmlns:a16="http://schemas.microsoft.com/office/drawing/2014/main" id="{70E889CF-CA11-AAB3-8EB3-F538F6819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28" y="1626301"/>
            <a:ext cx="3353091" cy="1912786"/>
          </a:xfrm>
          <a:prstGeom prst="rect">
            <a:avLst/>
          </a:prstGeom>
        </p:spPr>
      </p:pic>
      <p:pic>
        <p:nvPicPr>
          <p:cNvPr id="6" name="Picture 5" descr="Text, letter&#10;&#10;Description automatically generated">
            <a:extLst>
              <a:ext uri="{FF2B5EF4-FFF2-40B4-BE49-F238E27FC236}">
                <a16:creationId xmlns:a16="http://schemas.microsoft.com/office/drawing/2014/main" id="{22E4CC9A-D4D3-E51B-FC8F-457645BCD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28" y="3539087"/>
            <a:ext cx="3368147" cy="1820904"/>
          </a:xfrm>
          <a:prstGeom prst="rect">
            <a:avLst/>
          </a:prstGeom>
        </p:spPr>
      </p:pic>
      <p:pic>
        <p:nvPicPr>
          <p:cNvPr id="10" name="Picture 9">
            <a:extLst>
              <a:ext uri="{FF2B5EF4-FFF2-40B4-BE49-F238E27FC236}">
                <a16:creationId xmlns:a16="http://schemas.microsoft.com/office/drawing/2014/main" id="{E91FD279-75B0-2F11-550C-E8AFE26F2BBF}"/>
              </a:ext>
            </a:extLst>
          </p:cNvPr>
          <p:cNvPicPr>
            <a:picLocks noChangeAspect="1"/>
          </p:cNvPicPr>
          <p:nvPr/>
        </p:nvPicPr>
        <p:blipFill>
          <a:blip r:embed="rId4"/>
          <a:stretch>
            <a:fillRect/>
          </a:stretch>
        </p:blipFill>
        <p:spPr>
          <a:xfrm>
            <a:off x="7030383" y="826486"/>
            <a:ext cx="4584589" cy="2755631"/>
          </a:xfrm>
          <a:prstGeom prst="rect">
            <a:avLst/>
          </a:prstGeom>
        </p:spPr>
      </p:pic>
      <p:sp>
        <p:nvSpPr>
          <p:cNvPr id="25" name="Rectangle 24">
            <a:extLst>
              <a:ext uri="{FF2B5EF4-FFF2-40B4-BE49-F238E27FC236}">
                <a16:creationId xmlns:a16="http://schemas.microsoft.com/office/drawing/2014/main" id="{4A4751FC-8ACA-40A4-637E-149D60BDF26A}"/>
              </a:ext>
            </a:extLst>
          </p:cNvPr>
          <p:cNvSpPr/>
          <p:nvPr/>
        </p:nvSpPr>
        <p:spPr>
          <a:xfrm>
            <a:off x="9107987" y="1669299"/>
            <a:ext cx="1825902" cy="4272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TextBox 10">
            <a:extLst>
              <a:ext uri="{FF2B5EF4-FFF2-40B4-BE49-F238E27FC236}">
                <a16:creationId xmlns:a16="http://schemas.microsoft.com/office/drawing/2014/main" id="{34676AA0-AEC8-F6BC-0BA5-7DF478D3B261}"/>
              </a:ext>
            </a:extLst>
          </p:cNvPr>
          <p:cNvSpPr txBox="1"/>
          <p:nvPr/>
        </p:nvSpPr>
        <p:spPr>
          <a:xfrm>
            <a:off x="6954815" y="3718670"/>
            <a:ext cx="5425254" cy="2123658"/>
          </a:xfrm>
          <a:prstGeom prst="rect">
            <a:avLst/>
          </a:prstGeom>
          <a:noFill/>
        </p:spPr>
        <p:txBody>
          <a:bodyPr wrap="square" rtlCol="0">
            <a:spAutoFit/>
          </a:bodyPr>
          <a:lstStyle/>
          <a:p>
            <a:r>
              <a:rPr lang="en-US" sz="4400" dirty="0">
                <a:solidFill>
                  <a:srgbClr val="FFFF00"/>
                </a:solidFill>
              </a:rPr>
              <a:t>A polynomial model is slightly better but not much.</a:t>
            </a:r>
          </a:p>
        </p:txBody>
      </p:sp>
      <p:pic>
        <p:nvPicPr>
          <p:cNvPr id="12" name="Picture 11">
            <a:extLst>
              <a:ext uri="{FF2B5EF4-FFF2-40B4-BE49-F238E27FC236}">
                <a16:creationId xmlns:a16="http://schemas.microsoft.com/office/drawing/2014/main" id="{30C1E50A-9E92-5E73-EA21-67FAC7BF5481}"/>
              </a:ext>
            </a:extLst>
          </p:cNvPr>
          <p:cNvPicPr>
            <a:picLocks noChangeAspect="1"/>
          </p:cNvPicPr>
          <p:nvPr/>
        </p:nvPicPr>
        <p:blipFill>
          <a:blip r:embed="rId5"/>
          <a:stretch>
            <a:fillRect/>
          </a:stretch>
        </p:blipFill>
        <p:spPr>
          <a:xfrm>
            <a:off x="2083360" y="3177067"/>
            <a:ext cx="1969179" cy="1969179"/>
          </a:xfrm>
          <a:prstGeom prst="rect">
            <a:avLst/>
          </a:prstGeom>
        </p:spPr>
      </p:pic>
    </p:spTree>
    <p:extLst>
      <p:ext uri="{BB962C8B-B14F-4D97-AF65-F5344CB8AC3E}">
        <p14:creationId xmlns:p14="http://schemas.microsoft.com/office/powerpoint/2010/main" val="276330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2AAE16-8BC3-2673-D182-A72F67474437}"/>
              </a:ext>
            </a:extLst>
          </p:cNvPr>
          <p:cNvSpPr txBox="1"/>
          <p:nvPr/>
        </p:nvSpPr>
        <p:spPr>
          <a:xfrm>
            <a:off x="391887" y="0"/>
            <a:ext cx="10753526" cy="1446550"/>
          </a:xfrm>
          <a:prstGeom prst="rect">
            <a:avLst/>
          </a:prstGeom>
          <a:noFill/>
        </p:spPr>
        <p:txBody>
          <a:bodyPr wrap="square" rtlCol="0">
            <a:spAutoFit/>
          </a:bodyPr>
          <a:lstStyle/>
          <a:p>
            <a:r>
              <a:rPr lang="en-US" sz="4400" dirty="0">
                <a:solidFill>
                  <a:srgbClr val="FFFF00"/>
                </a:solidFill>
              </a:rPr>
              <a:t>Is the data linear?   </a:t>
            </a:r>
          </a:p>
          <a:p>
            <a:r>
              <a:rPr lang="en-US" sz="4400" dirty="0">
                <a:solidFill>
                  <a:srgbClr val="FFFF00"/>
                </a:solidFill>
              </a:rPr>
              <a:t>  SAT vs. </a:t>
            </a:r>
            <a:r>
              <a:rPr lang="en-US" sz="4400" dirty="0" err="1">
                <a:solidFill>
                  <a:srgbClr val="FFFF00"/>
                </a:solidFill>
              </a:rPr>
              <a:t>disc_level</a:t>
            </a:r>
            <a:r>
              <a:rPr lang="en-US" sz="4400" dirty="0">
                <a:solidFill>
                  <a:srgbClr val="FFFF00"/>
                </a:solidFill>
              </a:rPr>
              <a:t>       </a:t>
            </a:r>
          </a:p>
        </p:txBody>
      </p:sp>
      <p:pic>
        <p:nvPicPr>
          <p:cNvPr id="4" name="Picture 3" descr="Chart, scatter chart&#10;&#10;Description automatically generated">
            <a:extLst>
              <a:ext uri="{FF2B5EF4-FFF2-40B4-BE49-F238E27FC236}">
                <a16:creationId xmlns:a16="http://schemas.microsoft.com/office/drawing/2014/main" id="{70E889CF-CA11-AAB3-8EB3-F538F6819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28" y="1626301"/>
            <a:ext cx="3353091" cy="1912786"/>
          </a:xfrm>
          <a:prstGeom prst="rect">
            <a:avLst/>
          </a:prstGeom>
        </p:spPr>
      </p:pic>
      <p:pic>
        <p:nvPicPr>
          <p:cNvPr id="6" name="Picture 5" descr="Text, letter&#10;&#10;Description automatically generated">
            <a:extLst>
              <a:ext uri="{FF2B5EF4-FFF2-40B4-BE49-F238E27FC236}">
                <a16:creationId xmlns:a16="http://schemas.microsoft.com/office/drawing/2014/main" id="{22E4CC9A-D4D3-E51B-FC8F-457645BCD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28" y="3539087"/>
            <a:ext cx="3368147" cy="1820904"/>
          </a:xfrm>
          <a:prstGeom prst="rect">
            <a:avLst/>
          </a:prstGeom>
        </p:spPr>
      </p:pic>
      <p:pic>
        <p:nvPicPr>
          <p:cNvPr id="12" name="Picture 11">
            <a:extLst>
              <a:ext uri="{FF2B5EF4-FFF2-40B4-BE49-F238E27FC236}">
                <a16:creationId xmlns:a16="http://schemas.microsoft.com/office/drawing/2014/main" id="{30C1E50A-9E92-5E73-EA21-67FAC7BF5481}"/>
              </a:ext>
            </a:extLst>
          </p:cNvPr>
          <p:cNvPicPr>
            <a:picLocks noChangeAspect="1"/>
          </p:cNvPicPr>
          <p:nvPr/>
        </p:nvPicPr>
        <p:blipFill>
          <a:blip r:embed="rId4"/>
          <a:stretch>
            <a:fillRect/>
          </a:stretch>
        </p:blipFill>
        <p:spPr>
          <a:xfrm>
            <a:off x="2083360" y="3177067"/>
            <a:ext cx="1969179" cy="1969179"/>
          </a:xfrm>
          <a:prstGeom prst="rect">
            <a:avLst/>
          </a:prstGeom>
        </p:spPr>
      </p:pic>
      <p:sp>
        <p:nvSpPr>
          <p:cNvPr id="3" name="TextBox 2">
            <a:extLst>
              <a:ext uri="{FF2B5EF4-FFF2-40B4-BE49-F238E27FC236}">
                <a16:creationId xmlns:a16="http://schemas.microsoft.com/office/drawing/2014/main" id="{0D503390-0EE9-4E5F-40DF-16F5618FD855}"/>
              </a:ext>
            </a:extLst>
          </p:cNvPr>
          <p:cNvSpPr txBox="1"/>
          <p:nvPr/>
        </p:nvSpPr>
        <p:spPr>
          <a:xfrm>
            <a:off x="5078027" y="2053682"/>
            <a:ext cx="5406501" cy="2246769"/>
          </a:xfrm>
          <a:prstGeom prst="rect">
            <a:avLst/>
          </a:prstGeom>
          <a:noFill/>
        </p:spPr>
        <p:txBody>
          <a:bodyPr wrap="square" rtlCol="0">
            <a:spAutoFit/>
          </a:bodyPr>
          <a:lstStyle/>
          <a:p>
            <a:r>
              <a:rPr lang="en-US" sz="2800" dirty="0"/>
              <a:t>So discipline level IS correlated with SAT score but does not explain much of the variability in SAT score [2].</a:t>
            </a:r>
          </a:p>
          <a:p>
            <a:endParaRPr lang="en-US" sz="2800" dirty="0"/>
          </a:p>
          <a:p>
            <a:r>
              <a:rPr lang="en-US" sz="2800" dirty="0"/>
              <a:t> </a:t>
            </a:r>
          </a:p>
        </p:txBody>
      </p:sp>
    </p:spTree>
    <p:extLst>
      <p:ext uri="{BB962C8B-B14F-4D97-AF65-F5344CB8AC3E}">
        <p14:creationId xmlns:p14="http://schemas.microsoft.com/office/powerpoint/2010/main" val="425408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2AAE16-8BC3-2673-D182-A72F67474437}"/>
              </a:ext>
            </a:extLst>
          </p:cNvPr>
          <p:cNvSpPr txBox="1"/>
          <p:nvPr/>
        </p:nvSpPr>
        <p:spPr>
          <a:xfrm>
            <a:off x="391887" y="0"/>
            <a:ext cx="10753526" cy="1446550"/>
          </a:xfrm>
          <a:prstGeom prst="rect">
            <a:avLst/>
          </a:prstGeom>
          <a:noFill/>
        </p:spPr>
        <p:txBody>
          <a:bodyPr wrap="square" rtlCol="0">
            <a:spAutoFit/>
          </a:bodyPr>
          <a:lstStyle/>
          <a:p>
            <a:r>
              <a:rPr lang="en-US" sz="4400" dirty="0">
                <a:solidFill>
                  <a:srgbClr val="FFFF00"/>
                </a:solidFill>
              </a:rPr>
              <a:t>Is the data linear?   </a:t>
            </a:r>
          </a:p>
          <a:p>
            <a:r>
              <a:rPr lang="en-US" sz="4400" dirty="0">
                <a:solidFill>
                  <a:srgbClr val="FFFF00"/>
                </a:solidFill>
              </a:rPr>
              <a:t>  SAT vs. credits</a:t>
            </a:r>
          </a:p>
        </p:txBody>
      </p:sp>
      <p:pic>
        <p:nvPicPr>
          <p:cNvPr id="5" name="Picture 4" descr="Chart, line chart&#10;&#10;Description automatically generated">
            <a:extLst>
              <a:ext uri="{FF2B5EF4-FFF2-40B4-BE49-F238E27FC236}">
                <a16:creationId xmlns:a16="http://schemas.microsoft.com/office/drawing/2014/main" id="{0D44CD91-5CE2-F6AC-24C9-CBBE65257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316" y="1882918"/>
            <a:ext cx="3360711" cy="1996613"/>
          </a:xfrm>
          <a:prstGeom prst="rect">
            <a:avLst/>
          </a:prstGeom>
        </p:spPr>
      </p:pic>
      <p:pic>
        <p:nvPicPr>
          <p:cNvPr id="8" name="Picture 7" descr="Text, letter&#10;&#10;Description automatically generated">
            <a:extLst>
              <a:ext uri="{FF2B5EF4-FFF2-40B4-BE49-F238E27FC236}">
                <a16:creationId xmlns:a16="http://schemas.microsoft.com/office/drawing/2014/main" id="{7E792A1B-1DBA-7EBD-929A-F427A7F9B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027" y="1882919"/>
            <a:ext cx="3643918" cy="2004154"/>
          </a:xfrm>
          <a:prstGeom prst="rect">
            <a:avLst/>
          </a:prstGeom>
        </p:spPr>
      </p:pic>
      <p:pic>
        <p:nvPicPr>
          <p:cNvPr id="12" name="Picture 11">
            <a:extLst>
              <a:ext uri="{FF2B5EF4-FFF2-40B4-BE49-F238E27FC236}">
                <a16:creationId xmlns:a16="http://schemas.microsoft.com/office/drawing/2014/main" id="{30C1E50A-9E92-5E73-EA21-67FAC7BF5481}"/>
              </a:ext>
            </a:extLst>
          </p:cNvPr>
          <p:cNvPicPr>
            <a:picLocks noChangeAspect="1"/>
          </p:cNvPicPr>
          <p:nvPr/>
        </p:nvPicPr>
        <p:blipFill>
          <a:blip r:embed="rId4"/>
          <a:stretch>
            <a:fillRect/>
          </a:stretch>
        </p:blipFill>
        <p:spPr>
          <a:xfrm>
            <a:off x="5623917" y="1669299"/>
            <a:ext cx="1969179" cy="1969179"/>
          </a:xfrm>
          <a:prstGeom prst="rect">
            <a:avLst/>
          </a:prstGeom>
        </p:spPr>
      </p:pic>
      <p:sp>
        <p:nvSpPr>
          <p:cNvPr id="14" name="TextBox 13">
            <a:extLst>
              <a:ext uri="{FF2B5EF4-FFF2-40B4-BE49-F238E27FC236}">
                <a16:creationId xmlns:a16="http://schemas.microsoft.com/office/drawing/2014/main" id="{6F5A596F-E15C-333E-DF27-9853DD376E4A}"/>
              </a:ext>
            </a:extLst>
          </p:cNvPr>
          <p:cNvSpPr txBox="1"/>
          <p:nvPr/>
        </p:nvSpPr>
        <p:spPr>
          <a:xfrm>
            <a:off x="4037120" y="4475216"/>
            <a:ext cx="6103398" cy="1077218"/>
          </a:xfrm>
          <a:prstGeom prst="rect">
            <a:avLst/>
          </a:prstGeom>
          <a:noFill/>
        </p:spPr>
        <p:txBody>
          <a:bodyPr wrap="square">
            <a:spAutoFit/>
          </a:bodyPr>
          <a:lstStyle/>
          <a:p>
            <a:r>
              <a:rPr lang="en-US" sz="3200" dirty="0"/>
              <a:t>Same thing happened here with credits…</a:t>
            </a:r>
          </a:p>
        </p:txBody>
      </p:sp>
    </p:spTree>
    <p:extLst>
      <p:ext uri="{BB962C8B-B14F-4D97-AF65-F5344CB8AC3E}">
        <p14:creationId xmlns:p14="http://schemas.microsoft.com/office/powerpoint/2010/main" val="364563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2AAE16-8BC3-2673-D182-A72F67474437}"/>
              </a:ext>
            </a:extLst>
          </p:cNvPr>
          <p:cNvSpPr txBox="1"/>
          <p:nvPr/>
        </p:nvSpPr>
        <p:spPr>
          <a:xfrm>
            <a:off x="391887" y="0"/>
            <a:ext cx="10753526" cy="1446550"/>
          </a:xfrm>
          <a:prstGeom prst="rect">
            <a:avLst/>
          </a:prstGeom>
          <a:noFill/>
        </p:spPr>
        <p:txBody>
          <a:bodyPr wrap="square" rtlCol="0">
            <a:spAutoFit/>
          </a:bodyPr>
          <a:lstStyle/>
          <a:p>
            <a:r>
              <a:rPr lang="en-US" sz="4400" dirty="0">
                <a:solidFill>
                  <a:srgbClr val="FFFF00"/>
                </a:solidFill>
              </a:rPr>
              <a:t>Is the data linear?   </a:t>
            </a:r>
          </a:p>
          <a:p>
            <a:r>
              <a:rPr lang="en-US" sz="4400" dirty="0">
                <a:solidFill>
                  <a:srgbClr val="FFFF00"/>
                </a:solidFill>
              </a:rPr>
              <a:t>  SAT vs. </a:t>
            </a:r>
            <a:r>
              <a:rPr lang="en-US" sz="4400" dirty="0" err="1">
                <a:solidFill>
                  <a:srgbClr val="FFFF00"/>
                </a:solidFill>
              </a:rPr>
              <a:t>gpa</a:t>
            </a:r>
            <a:endParaRPr lang="en-US" sz="4400" dirty="0">
              <a:solidFill>
                <a:srgbClr val="FFFF00"/>
              </a:solidFill>
            </a:endParaRPr>
          </a:p>
        </p:txBody>
      </p:sp>
      <p:pic>
        <p:nvPicPr>
          <p:cNvPr id="4" name="Picture 3" descr="Text, letter&#10;&#10;Description automatically generated">
            <a:extLst>
              <a:ext uri="{FF2B5EF4-FFF2-40B4-BE49-F238E27FC236}">
                <a16:creationId xmlns:a16="http://schemas.microsoft.com/office/drawing/2014/main" id="{4B419B11-1EC6-163F-C94D-3D1B7D48C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911" y="1380236"/>
            <a:ext cx="4525101" cy="2468237"/>
          </a:xfrm>
          <a:prstGeom prst="rect">
            <a:avLst/>
          </a:prstGeom>
        </p:spPr>
      </p:pic>
      <p:pic>
        <p:nvPicPr>
          <p:cNvPr id="12" name="Picture 11">
            <a:extLst>
              <a:ext uri="{FF2B5EF4-FFF2-40B4-BE49-F238E27FC236}">
                <a16:creationId xmlns:a16="http://schemas.microsoft.com/office/drawing/2014/main" id="{30C1E50A-9E92-5E73-EA21-67FAC7BF5481}"/>
              </a:ext>
            </a:extLst>
          </p:cNvPr>
          <p:cNvPicPr>
            <a:picLocks noChangeAspect="1"/>
          </p:cNvPicPr>
          <p:nvPr/>
        </p:nvPicPr>
        <p:blipFill>
          <a:blip r:embed="rId3"/>
          <a:stretch>
            <a:fillRect/>
          </a:stretch>
        </p:blipFill>
        <p:spPr>
          <a:xfrm>
            <a:off x="5572461" y="1570764"/>
            <a:ext cx="1969179" cy="1969179"/>
          </a:xfrm>
          <a:prstGeom prst="rect">
            <a:avLst/>
          </a:prstGeom>
        </p:spPr>
      </p:pic>
      <p:pic>
        <p:nvPicPr>
          <p:cNvPr id="7" name="Picture 6" descr="Chart, scatter chart&#10;&#10;Description automatically generated">
            <a:extLst>
              <a:ext uri="{FF2B5EF4-FFF2-40B4-BE49-F238E27FC236}">
                <a16:creationId xmlns:a16="http://schemas.microsoft.com/office/drawing/2014/main" id="{8A484EE9-4CF5-AD11-EF1F-66458F114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670" y="1568742"/>
            <a:ext cx="2809343" cy="1662672"/>
          </a:xfrm>
          <a:prstGeom prst="rect">
            <a:avLst/>
          </a:prstGeom>
        </p:spPr>
      </p:pic>
      <p:pic>
        <p:nvPicPr>
          <p:cNvPr id="10" name="Picture 9" descr="Chart, scatter chart&#10;&#10;Description automatically generated">
            <a:extLst>
              <a:ext uri="{FF2B5EF4-FFF2-40B4-BE49-F238E27FC236}">
                <a16:creationId xmlns:a16="http://schemas.microsoft.com/office/drawing/2014/main" id="{4C36CDAB-4B35-09FB-2CC4-67DC6C4959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670" y="3231414"/>
            <a:ext cx="2824241" cy="1807514"/>
          </a:xfrm>
          <a:prstGeom prst="rect">
            <a:avLst/>
          </a:prstGeom>
        </p:spPr>
      </p:pic>
      <p:pic>
        <p:nvPicPr>
          <p:cNvPr id="13" name="Picture 12" descr="Chart&#10;&#10;Description automatically generated">
            <a:extLst>
              <a:ext uri="{FF2B5EF4-FFF2-40B4-BE49-F238E27FC236}">
                <a16:creationId xmlns:a16="http://schemas.microsoft.com/office/drawing/2014/main" id="{CF60FDF1-7A3D-3FB4-C42E-5D15F96A83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5013" y="3848473"/>
            <a:ext cx="3459780" cy="2110923"/>
          </a:xfrm>
          <a:prstGeom prst="rect">
            <a:avLst/>
          </a:prstGeom>
        </p:spPr>
      </p:pic>
    </p:spTree>
    <p:extLst>
      <p:ext uri="{BB962C8B-B14F-4D97-AF65-F5344CB8AC3E}">
        <p14:creationId xmlns:p14="http://schemas.microsoft.com/office/powerpoint/2010/main" val="4169718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2AAE16-8BC3-2673-D182-A72F67474437}"/>
              </a:ext>
            </a:extLst>
          </p:cNvPr>
          <p:cNvSpPr txBox="1"/>
          <p:nvPr/>
        </p:nvSpPr>
        <p:spPr>
          <a:xfrm>
            <a:off x="391886" y="0"/>
            <a:ext cx="6174284" cy="2123658"/>
          </a:xfrm>
          <a:prstGeom prst="rect">
            <a:avLst/>
          </a:prstGeom>
          <a:noFill/>
        </p:spPr>
        <p:txBody>
          <a:bodyPr wrap="square" rtlCol="0">
            <a:spAutoFit/>
          </a:bodyPr>
          <a:lstStyle/>
          <a:p>
            <a:r>
              <a:rPr lang="en-US" sz="4400" dirty="0">
                <a:solidFill>
                  <a:srgbClr val="FFFF00"/>
                </a:solidFill>
              </a:rPr>
              <a:t>Is the data linear?				SAT vs. full and half-day absences, and tardies</a:t>
            </a:r>
          </a:p>
        </p:txBody>
      </p:sp>
      <p:pic>
        <p:nvPicPr>
          <p:cNvPr id="5" name="Picture 4" descr="Chart, scatter chart&#10;&#10;Description automatically generated">
            <a:extLst>
              <a:ext uri="{FF2B5EF4-FFF2-40B4-BE49-F238E27FC236}">
                <a16:creationId xmlns:a16="http://schemas.microsoft.com/office/drawing/2014/main" id="{BC158061-6DE0-67A9-00C5-29395922C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29" y="2070019"/>
            <a:ext cx="2490307" cy="1524091"/>
          </a:xfrm>
          <a:prstGeom prst="rect">
            <a:avLst/>
          </a:prstGeom>
        </p:spPr>
      </p:pic>
      <p:pic>
        <p:nvPicPr>
          <p:cNvPr id="8" name="Picture 7" descr="Chart, scatter chart&#10;&#10;Description automatically generated">
            <a:extLst>
              <a:ext uri="{FF2B5EF4-FFF2-40B4-BE49-F238E27FC236}">
                <a16:creationId xmlns:a16="http://schemas.microsoft.com/office/drawing/2014/main" id="{C5CF1526-AFA6-946E-01F3-1DD9DE607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29" y="3594110"/>
            <a:ext cx="2473053" cy="1535593"/>
          </a:xfrm>
          <a:prstGeom prst="rect">
            <a:avLst/>
          </a:prstGeom>
        </p:spPr>
      </p:pic>
      <p:pic>
        <p:nvPicPr>
          <p:cNvPr id="10" name="Picture 9" descr="Chart, line chart&#10;&#10;Description automatically generated">
            <a:extLst>
              <a:ext uri="{FF2B5EF4-FFF2-40B4-BE49-F238E27FC236}">
                <a16:creationId xmlns:a16="http://schemas.microsoft.com/office/drawing/2014/main" id="{6AC240E8-2167-8139-5162-D16B7DC966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982" y="3786966"/>
            <a:ext cx="2232361" cy="1361323"/>
          </a:xfrm>
          <a:prstGeom prst="rect">
            <a:avLst/>
          </a:prstGeom>
        </p:spPr>
      </p:pic>
      <p:pic>
        <p:nvPicPr>
          <p:cNvPr id="12" name="Picture 11" descr="Text, letter&#10;&#10;Description automatically generated">
            <a:extLst>
              <a:ext uri="{FF2B5EF4-FFF2-40B4-BE49-F238E27FC236}">
                <a16:creationId xmlns:a16="http://schemas.microsoft.com/office/drawing/2014/main" id="{A313FB01-E36B-1ED7-3DC8-D0C570865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5813" y="2070019"/>
            <a:ext cx="3047581" cy="1716947"/>
          </a:xfrm>
          <a:prstGeom prst="rect">
            <a:avLst/>
          </a:prstGeom>
        </p:spPr>
      </p:pic>
      <p:sp>
        <p:nvSpPr>
          <p:cNvPr id="25" name="Rectangle 24">
            <a:extLst>
              <a:ext uri="{FF2B5EF4-FFF2-40B4-BE49-F238E27FC236}">
                <a16:creationId xmlns:a16="http://schemas.microsoft.com/office/drawing/2014/main" id="{4A4751FC-8ACA-40A4-637E-149D60BDF26A}"/>
              </a:ext>
            </a:extLst>
          </p:cNvPr>
          <p:cNvSpPr/>
          <p:nvPr/>
        </p:nvSpPr>
        <p:spPr>
          <a:xfrm>
            <a:off x="2577236" y="3333387"/>
            <a:ext cx="3064835" cy="45357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hart, scatter chart&#10;&#10;Description automatically generated">
            <a:extLst>
              <a:ext uri="{FF2B5EF4-FFF2-40B4-BE49-F238E27FC236}">
                <a16:creationId xmlns:a16="http://schemas.microsoft.com/office/drawing/2014/main" id="{A0B31CD8-F357-0FD9-B30A-2C646ED52C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5680" y="166030"/>
            <a:ext cx="2376988" cy="1508158"/>
          </a:xfrm>
          <a:prstGeom prst="rect">
            <a:avLst/>
          </a:prstGeom>
        </p:spPr>
      </p:pic>
      <p:pic>
        <p:nvPicPr>
          <p:cNvPr id="16" name="Picture 15" descr="Chart, scatter chart&#10;&#10;Description automatically generated">
            <a:extLst>
              <a:ext uri="{FF2B5EF4-FFF2-40B4-BE49-F238E27FC236}">
                <a16:creationId xmlns:a16="http://schemas.microsoft.com/office/drawing/2014/main" id="{B3C4473F-319A-6637-7D73-C569CC6CB5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4747" y="1674188"/>
            <a:ext cx="2414158" cy="1508158"/>
          </a:xfrm>
          <a:prstGeom prst="rect">
            <a:avLst/>
          </a:prstGeom>
        </p:spPr>
      </p:pic>
      <p:pic>
        <p:nvPicPr>
          <p:cNvPr id="18" name="Picture 17" descr="Chart, line chart, scatter chart&#10;&#10;Description automatically generated">
            <a:extLst>
              <a:ext uri="{FF2B5EF4-FFF2-40B4-BE49-F238E27FC236}">
                <a16:creationId xmlns:a16="http://schemas.microsoft.com/office/drawing/2014/main" id="{57283716-EAF5-A3C2-8B8F-9E0C79A741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97482" y="1838854"/>
            <a:ext cx="2118931" cy="1343952"/>
          </a:xfrm>
          <a:prstGeom prst="rect">
            <a:avLst/>
          </a:prstGeom>
        </p:spPr>
      </p:pic>
      <p:pic>
        <p:nvPicPr>
          <p:cNvPr id="20" name="Picture 19" descr="Text, letter&#10;&#10;Description automatically generated">
            <a:extLst>
              <a:ext uri="{FF2B5EF4-FFF2-40B4-BE49-F238E27FC236}">
                <a16:creationId xmlns:a16="http://schemas.microsoft.com/office/drawing/2014/main" id="{1D26905C-27D2-2551-5B7F-7ED366E31B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73601" y="166030"/>
            <a:ext cx="3045378" cy="1673284"/>
          </a:xfrm>
          <a:prstGeom prst="rect">
            <a:avLst/>
          </a:prstGeom>
        </p:spPr>
      </p:pic>
      <p:sp>
        <p:nvSpPr>
          <p:cNvPr id="21" name="Rectangle 20">
            <a:extLst>
              <a:ext uri="{FF2B5EF4-FFF2-40B4-BE49-F238E27FC236}">
                <a16:creationId xmlns:a16="http://schemas.microsoft.com/office/drawing/2014/main" id="{52AC63F3-6B15-B676-B3F2-B235139EBEB6}"/>
              </a:ext>
            </a:extLst>
          </p:cNvPr>
          <p:cNvSpPr/>
          <p:nvPr/>
        </p:nvSpPr>
        <p:spPr>
          <a:xfrm>
            <a:off x="8961040" y="1427774"/>
            <a:ext cx="3064835" cy="41154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BF517CB6-EF47-46DB-E644-C9506E0DCCD8}"/>
              </a:ext>
            </a:extLst>
          </p:cNvPr>
          <p:cNvPicPr>
            <a:picLocks noChangeAspect="1"/>
          </p:cNvPicPr>
          <p:nvPr/>
        </p:nvPicPr>
        <p:blipFill>
          <a:blip r:embed="rId10"/>
          <a:stretch>
            <a:fillRect/>
          </a:stretch>
        </p:blipFill>
        <p:spPr>
          <a:xfrm>
            <a:off x="5798858" y="3299289"/>
            <a:ext cx="2547112" cy="1508158"/>
          </a:xfrm>
          <a:prstGeom prst="rect">
            <a:avLst/>
          </a:prstGeom>
        </p:spPr>
      </p:pic>
      <p:pic>
        <p:nvPicPr>
          <p:cNvPr id="26" name="Picture 25">
            <a:extLst>
              <a:ext uri="{FF2B5EF4-FFF2-40B4-BE49-F238E27FC236}">
                <a16:creationId xmlns:a16="http://schemas.microsoft.com/office/drawing/2014/main" id="{B0F2C13C-FD09-4AB5-E543-6B2C2AD822A3}"/>
              </a:ext>
            </a:extLst>
          </p:cNvPr>
          <p:cNvPicPr>
            <a:picLocks noChangeAspect="1"/>
          </p:cNvPicPr>
          <p:nvPr/>
        </p:nvPicPr>
        <p:blipFill>
          <a:blip r:embed="rId11"/>
          <a:stretch>
            <a:fillRect/>
          </a:stretch>
        </p:blipFill>
        <p:spPr>
          <a:xfrm>
            <a:off x="5798858" y="4807447"/>
            <a:ext cx="2561055" cy="1583625"/>
          </a:xfrm>
          <a:prstGeom prst="rect">
            <a:avLst/>
          </a:prstGeom>
        </p:spPr>
      </p:pic>
      <p:pic>
        <p:nvPicPr>
          <p:cNvPr id="28" name="Picture 27">
            <a:extLst>
              <a:ext uri="{FF2B5EF4-FFF2-40B4-BE49-F238E27FC236}">
                <a16:creationId xmlns:a16="http://schemas.microsoft.com/office/drawing/2014/main" id="{9E8025F9-C0CE-513B-70AA-038D6C1A08CA}"/>
              </a:ext>
            </a:extLst>
          </p:cNvPr>
          <p:cNvPicPr>
            <a:picLocks noChangeAspect="1"/>
          </p:cNvPicPr>
          <p:nvPr/>
        </p:nvPicPr>
        <p:blipFill>
          <a:blip r:embed="rId12"/>
          <a:stretch>
            <a:fillRect/>
          </a:stretch>
        </p:blipFill>
        <p:spPr>
          <a:xfrm>
            <a:off x="8359914" y="3299289"/>
            <a:ext cx="2992266" cy="1652727"/>
          </a:xfrm>
          <a:prstGeom prst="rect">
            <a:avLst/>
          </a:prstGeom>
        </p:spPr>
      </p:pic>
      <p:pic>
        <p:nvPicPr>
          <p:cNvPr id="29" name="Picture 28">
            <a:extLst>
              <a:ext uri="{FF2B5EF4-FFF2-40B4-BE49-F238E27FC236}">
                <a16:creationId xmlns:a16="http://schemas.microsoft.com/office/drawing/2014/main" id="{DE1AC298-F918-9F3E-B144-BCEA0F667FC3}"/>
              </a:ext>
            </a:extLst>
          </p:cNvPr>
          <p:cNvPicPr>
            <a:picLocks noChangeAspect="1"/>
          </p:cNvPicPr>
          <p:nvPr/>
        </p:nvPicPr>
        <p:blipFill>
          <a:blip r:embed="rId13"/>
          <a:stretch>
            <a:fillRect/>
          </a:stretch>
        </p:blipFill>
        <p:spPr>
          <a:xfrm>
            <a:off x="8345970" y="4956800"/>
            <a:ext cx="2179358" cy="1435672"/>
          </a:xfrm>
          <a:prstGeom prst="rect">
            <a:avLst/>
          </a:prstGeom>
        </p:spPr>
      </p:pic>
      <p:pic>
        <p:nvPicPr>
          <p:cNvPr id="31" name="Graphic 30" descr="Sad face outline with solid fill">
            <a:extLst>
              <a:ext uri="{FF2B5EF4-FFF2-40B4-BE49-F238E27FC236}">
                <a16:creationId xmlns:a16="http://schemas.microsoft.com/office/drawing/2014/main" id="{6EE8FC5A-E7A0-0C3F-5074-F0F744BA0D7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5061988" y="1213050"/>
            <a:ext cx="1970570" cy="1970570"/>
          </a:xfrm>
          <a:prstGeom prst="rect">
            <a:avLst/>
          </a:prstGeom>
        </p:spPr>
      </p:pic>
      <p:pic>
        <p:nvPicPr>
          <p:cNvPr id="30" name="Picture 29">
            <a:extLst>
              <a:ext uri="{FF2B5EF4-FFF2-40B4-BE49-F238E27FC236}">
                <a16:creationId xmlns:a16="http://schemas.microsoft.com/office/drawing/2014/main" id="{09B5FE62-68A6-D835-7E33-A0003C7941B6}"/>
              </a:ext>
            </a:extLst>
          </p:cNvPr>
          <p:cNvPicPr>
            <a:picLocks noChangeAspect="1"/>
          </p:cNvPicPr>
          <p:nvPr/>
        </p:nvPicPr>
        <p:blipFill>
          <a:blip r:embed="rId16"/>
          <a:stretch>
            <a:fillRect/>
          </a:stretch>
        </p:blipFill>
        <p:spPr>
          <a:xfrm>
            <a:off x="8249047" y="4507199"/>
            <a:ext cx="3103133" cy="451143"/>
          </a:xfrm>
          <a:prstGeom prst="rect">
            <a:avLst/>
          </a:prstGeom>
        </p:spPr>
      </p:pic>
    </p:spTree>
    <p:extLst>
      <p:ext uri="{BB962C8B-B14F-4D97-AF65-F5344CB8AC3E}">
        <p14:creationId xmlns:p14="http://schemas.microsoft.com/office/powerpoint/2010/main" val="1806608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2AAE16-8BC3-2673-D182-A72F67474437}"/>
              </a:ext>
            </a:extLst>
          </p:cNvPr>
          <p:cNvSpPr txBox="1"/>
          <p:nvPr/>
        </p:nvSpPr>
        <p:spPr>
          <a:xfrm>
            <a:off x="391886" y="0"/>
            <a:ext cx="5383763" cy="1446550"/>
          </a:xfrm>
          <a:prstGeom prst="rect">
            <a:avLst/>
          </a:prstGeom>
          <a:noFill/>
        </p:spPr>
        <p:txBody>
          <a:bodyPr wrap="square" rtlCol="0">
            <a:spAutoFit/>
          </a:bodyPr>
          <a:lstStyle/>
          <a:p>
            <a:r>
              <a:rPr lang="en-US" sz="4400" dirty="0">
                <a:solidFill>
                  <a:srgbClr val="FFFF00"/>
                </a:solidFill>
              </a:rPr>
              <a:t>Is the data linear?				SAT vs. age</a:t>
            </a:r>
          </a:p>
        </p:txBody>
      </p:sp>
      <p:pic>
        <p:nvPicPr>
          <p:cNvPr id="14" name="Picture 13" descr="Chart, box and whisker chart&#10;&#10;Description automatically generated">
            <a:extLst>
              <a:ext uri="{FF2B5EF4-FFF2-40B4-BE49-F238E27FC236}">
                <a16:creationId xmlns:a16="http://schemas.microsoft.com/office/drawing/2014/main" id="{07C7C5A3-A16D-9621-6278-438F5FE93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82" y="1624061"/>
            <a:ext cx="3299746" cy="2065199"/>
          </a:xfrm>
          <a:prstGeom prst="rect">
            <a:avLst/>
          </a:prstGeom>
        </p:spPr>
      </p:pic>
      <p:pic>
        <p:nvPicPr>
          <p:cNvPr id="16" name="Picture 15" descr="Text, letter&#10;&#10;Description automatically generated">
            <a:extLst>
              <a:ext uri="{FF2B5EF4-FFF2-40B4-BE49-F238E27FC236}">
                <a16:creationId xmlns:a16="http://schemas.microsoft.com/office/drawing/2014/main" id="{9FDF6A80-B16C-20C0-4330-1D6EB2538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928" y="1624061"/>
            <a:ext cx="4877223" cy="2644369"/>
          </a:xfrm>
          <a:prstGeom prst="rect">
            <a:avLst/>
          </a:prstGeom>
        </p:spPr>
      </p:pic>
      <p:sp>
        <p:nvSpPr>
          <p:cNvPr id="25" name="Rectangle 24">
            <a:extLst>
              <a:ext uri="{FF2B5EF4-FFF2-40B4-BE49-F238E27FC236}">
                <a16:creationId xmlns:a16="http://schemas.microsoft.com/office/drawing/2014/main" id="{4A4751FC-8ACA-40A4-637E-149D60BDF26A}"/>
              </a:ext>
            </a:extLst>
          </p:cNvPr>
          <p:cNvSpPr/>
          <p:nvPr/>
        </p:nvSpPr>
        <p:spPr>
          <a:xfrm>
            <a:off x="6096000" y="3910519"/>
            <a:ext cx="2429151" cy="2334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7" name="Graphic 16" descr="Surprised face outline with solid fill">
            <a:extLst>
              <a:ext uri="{FF2B5EF4-FFF2-40B4-BE49-F238E27FC236}">
                <a16:creationId xmlns:a16="http://schemas.microsoft.com/office/drawing/2014/main" id="{6BC8176E-50A0-9730-1730-B405CF28A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32538" y="1222118"/>
            <a:ext cx="1970570" cy="1970570"/>
          </a:xfrm>
          <a:prstGeom prst="rect">
            <a:avLst/>
          </a:prstGeom>
        </p:spPr>
      </p:pic>
      <p:sp>
        <p:nvSpPr>
          <p:cNvPr id="19" name="TextBox 18">
            <a:extLst>
              <a:ext uri="{FF2B5EF4-FFF2-40B4-BE49-F238E27FC236}">
                <a16:creationId xmlns:a16="http://schemas.microsoft.com/office/drawing/2014/main" id="{BC3EF6B8-93FB-AE6B-FA49-EB1739CB7E72}"/>
              </a:ext>
            </a:extLst>
          </p:cNvPr>
          <p:cNvSpPr txBox="1"/>
          <p:nvPr/>
        </p:nvSpPr>
        <p:spPr>
          <a:xfrm>
            <a:off x="1083655" y="4336410"/>
            <a:ext cx="7291860" cy="1477328"/>
          </a:xfrm>
          <a:prstGeom prst="rect">
            <a:avLst/>
          </a:prstGeom>
          <a:noFill/>
        </p:spPr>
        <p:txBody>
          <a:bodyPr wrap="square">
            <a:spAutoFit/>
          </a:bodyPr>
          <a:lstStyle/>
          <a:p>
            <a:r>
              <a:rPr lang="en-US" b="0" i="0" dirty="0">
                <a:solidFill>
                  <a:srgbClr val="FFFF00"/>
                </a:solidFill>
                <a:effectLst/>
                <a:latin typeface="IBM Plex Sans" panose="020B0604020202020204" pitchFamily="34" charset="0"/>
              </a:rPr>
              <a:t>“When R Square is small (relative to the ratio of parameters to cases), the Adjusted R Square will become negative [1].” </a:t>
            </a:r>
          </a:p>
          <a:p>
            <a:endParaRPr lang="en-US" dirty="0">
              <a:solidFill>
                <a:srgbClr val="FFFF00"/>
              </a:solidFill>
              <a:latin typeface="IBM Plex Sans" panose="020B0604020202020204" pitchFamily="34" charset="0"/>
            </a:endParaRPr>
          </a:p>
          <a:p>
            <a:r>
              <a:rPr lang="en-US" b="0" i="0" dirty="0">
                <a:solidFill>
                  <a:srgbClr val="FFFF00"/>
                </a:solidFill>
                <a:effectLst/>
                <a:latin typeface="IBM Plex Sans" panose="020B0604020202020204" pitchFamily="34" charset="0"/>
              </a:rPr>
              <a:t>The model is actually worse at predicting sat scores than a horizontal line through the average sat score! </a:t>
            </a:r>
            <a:endParaRPr lang="en-US" dirty="0">
              <a:solidFill>
                <a:srgbClr val="FFFF00"/>
              </a:solidFill>
            </a:endParaRPr>
          </a:p>
        </p:txBody>
      </p:sp>
    </p:spTree>
    <p:extLst>
      <p:ext uri="{BB962C8B-B14F-4D97-AF65-F5344CB8AC3E}">
        <p14:creationId xmlns:p14="http://schemas.microsoft.com/office/powerpoint/2010/main" val="20807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2AAE16-8BC3-2673-D182-A72F67474437}"/>
              </a:ext>
            </a:extLst>
          </p:cNvPr>
          <p:cNvSpPr txBox="1"/>
          <p:nvPr/>
        </p:nvSpPr>
        <p:spPr>
          <a:xfrm>
            <a:off x="391886" y="0"/>
            <a:ext cx="5383763" cy="1446550"/>
          </a:xfrm>
          <a:prstGeom prst="rect">
            <a:avLst/>
          </a:prstGeom>
          <a:noFill/>
        </p:spPr>
        <p:txBody>
          <a:bodyPr wrap="square" rtlCol="0">
            <a:spAutoFit/>
          </a:bodyPr>
          <a:lstStyle/>
          <a:p>
            <a:r>
              <a:rPr lang="en-US" sz="4400" dirty="0">
                <a:solidFill>
                  <a:srgbClr val="FFFF00"/>
                </a:solidFill>
              </a:rPr>
              <a:t>Is the data linear?				SAT vs. age</a:t>
            </a:r>
          </a:p>
        </p:txBody>
      </p:sp>
      <p:pic>
        <p:nvPicPr>
          <p:cNvPr id="14" name="Picture 13" descr="Chart, box and whisker chart&#10;&#10;Description automatically generated">
            <a:extLst>
              <a:ext uri="{FF2B5EF4-FFF2-40B4-BE49-F238E27FC236}">
                <a16:creationId xmlns:a16="http://schemas.microsoft.com/office/drawing/2014/main" id="{07C7C5A3-A16D-9621-6278-438F5FE93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82" y="1624062"/>
            <a:ext cx="2764669" cy="1730312"/>
          </a:xfrm>
          <a:prstGeom prst="rect">
            <a:avLst/>
          </a:prstGeom>
        </p:spPr>
      </p:pic>
      <p:pic>
        <p:nvPicPr>
          <p:cNvPr id="16" name="Picture 15" descr="Text, letter&#10;&#10;Description automatically generated">
            <a:extLst>
              <a:ext uri="{FF2B5EF4-FFF2-40B4-BE49-F238E27FC236}">
                <a16:creationId xmlns:a16="http://schemas.microsoft.com/office/drawing/2014/main" id="{9FDF6A80-B16C-20C0-4330-1D6EB2538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851" y="1624062"/>
            <a:ext cx="4217097" cy="2286457"/>
          </a:xfrm>
          <a:prstGeom prst="rect">
            <a:avLst/>
          </a:prstGeom>
        </p:spPr>
      </p:pic>
      <p:sp>
        <p:nvSpPr>
          <p:cNvPr id="25" name="Rectangle 24">
            <a:extLst>
              <a:ext uri="{FF2B5EF4-FFF2-40B4-BE49-F238E27FC236}">
                <a16:creationId xmlns:a16="http://schemas.microsoft.com/office/drawing/2014/main" id="{4A4751FC-8ACA-40A4-637E-149D60BDF26A}"/>
              </a:ext>
            </a:extLst>
          </p:cNvPr>
          <p:cNvSpPr/>
          <p:nvPr/>
        </p:nvSpPr>
        <p:spPr>
          <a:xfrm>
            <a:off x="5103779" y="3594631"/>
            <a:ext cx="2226169" cy="2186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TextBox 18">
            <a:extLst>
              <a:ext uri="{FF2B5EF4-FFF2-40B4-BE49-F238E27FC236}">
                <a16:creationId xmlns:a16="http://schemas.microsoft.com/office/drawing/2014/main" id="{BC3EF6B8-93FB-AE6B-FA49-EB1739CB7E72}"/>
              </a:ext>
            </a:extLst>
          </p:cNvPr>
          <p:cNvSpPr txBox="1"/>
          <p:nvPr/>
        </p:nvSpPr>
        <p:spPr>
          <a:xfrm>
            <a:off x="305019" y="4074315"/>
            <a:ext cx="7291860" cy="2308324"/>
          </a:xfrm>
          <a:prstGeom prst="rect">
            <a:avLst/>
          </a:prstGeom>
          <a:noFill/>
        </p:spPr>
        <p:txBody>
          <a:bodyPr wrap="square">
            <a:spAutoFit/>
          </a:bodyPr>
          <a:lstStyle/>
          <a:p>
            <a:r>
              <a:rPr lang="en-US" b="0" i="0" dirty="0">
                <a:solidFill>
                  <a:srgbClr val="FFFF00"/>
                </a:solidFill>
                <a:effectLst/>
                <a:latin typeface="IBM Plex Sans" panose="020B0604020202020204" pitchFamily="34" charset="0"/>
              </a:rPr>
              <a:t>“When R Square is small (relative to the ratio of parameters to cases), the Adjusted R Square will become negative [1].” </a:t>
            </a:r>
          </a:p>
          <a:p>
            <a:endParaRPr lang="en-US" dirty="0">
              <a:solidFill>
                <a:srgbClr val="FFFF00"/>
              </a:solidFill>
              <a:latin typeface="IBM Plex Sans" panose="020B0604020202020204" pitchFamily="34" charset="0"/>
            </a:endParaRPr>
          </a:p>
          <a:p>
            <a:r>
              <a:rPr lang="en-US" b="0" i="0" dirty="0">
                <a:solidFill>
                  <a:srgbClr val="FFFF00"/>
                </a:solidFill>
                <a:effectLst/>
                <a:latin typeface="IBM Plex Sans" panose="020B0604020202020204" pitchFamily="34" charset="0"/>
              </a:rPr>
              <a:t>The model is actually worse at predicting sat scores than a horizontal line through the average sat score! </a:t>
            </a:r>
          </a:p>
          <a:p>
            <a:endParaRPr lang="en-US" dirty="0">
              <a:solidFill>
                <a:srgbClr val="FFFF00"/>
              </a:solidFill>
              <a:latin typeface="IBM Plex Sans" panose="020B0604020202020204" pitchFamily="34" charset="0"/>
            </a:endParaRPr>
          </a:p>
          <a:p>
            <a:r>
              <a:rPr lang="en-US" dirty="0">
                <a:solidFill>
                  <a:srgbClr val="FFFF00"/>
                </a:solidFill>
                <a:latin typeface="IBM Plex Sans" panose="020B0604020202020204" pitchFamily="34" charset="0"/>
              </a:rPr>
              <a:t>R-squared is highest for a polynomial model but it is only 0.05. It appears that age is fairly useless to predict sat scores.</a:t>
            </a:r>
            <a:endParaRPr lang="en-US" dirty="0">
              <a:solidFill>
                <a:srgbClr val="FFFF00"/>
              </a:solidFill>
            </a:endParaRPr>
          </a:p>
        </p:txBody>
      </p:sp>
      <p:pic>
        <p:nvPicPr>
          <p:cNvPr id="3" name="Picture 2">
            <a:extLst>
              <a:ext uri="{FF2B5EF4-FFF2-40B4-BE49-F238E27FC236}">
                <a16:creationId xmlns:a16="http://schemas.microsoft.com/office/drawing/2014/main" id="{FF025F8E-B69A-E2A5-8E70-275B2DEA4788}"/>
              </a:ext>
            </a:extLst>
          </p:cNvPr>
          <p:cNvPicPr>
            <a:picLocks noChangeAspect="1"/>
          </p:cNvPicPr>
          <p:nvPr/>
        </p:nvPicPr>
        <p:blipFill>
          <a:blip r:embed="rId4"/>
          <a:stretch>
            <a:fillRect/>
          </a:stretch>
        </p:blipFill>
        <p:spPr>
          <a:xfrm>
            <a:off x="7461305" y="904120"/>
            <a:ext cx="4584589" cy="3170195"/>
          </a:xfrm>
          <a:prstGeom prst="rect">
            <a:avLst/>
          </a:prstGeom>
        </p:spPr>
      </p:pic>
    </p:spTree>
    <p:extLst>
      <p:ext uri="{BB962C8B-B14F-4D97-AF65-F5344CB8AC3E}">
        <p14:creationId xmlns:p14="http://schemas.microsoft.com/office/powerpoint/2010/main" val="2907687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2AAE16-8BC3-2673-D182-A72F67474437}"/>
              </a:ext>
            </a:extLst>
          </p:cNvPr>
          <p:cNvSpPr txBox="1"/>
          <p:nvPr/>
        </p:nvSpPr>
        <p:spPr>
          <a:xfrm>
            <a:off x="391886" y="0"/>
            <a:ext cx="5383763" cy="1446550"/>
          </a:xfrm>
          <a:prstGeom prst="rect">
            <a:avLst/>
          </a:prstGeom>
          <a:noFill/>
        </p:spPr>
        <p:txBody>
          <a:bodyPr wrap="square" rtlCol="0">
            <a:spAutoFit/>
          </a:bodyPr>
          <a:lstStyle/>
          <a:p>
            <a:r>
              <a:rPr lang="en-US" sz="4400" dirty="0">
                <a:solidFill>
                  <a:srgbClr val="FFFF00"/>
                </a:solidFill>
              </a:rPr>
              <a:t>Is the data linear?				SAT vs. age</a:t>
            </a:r>
          </a:p>
        </p:txBody>
      </p:sp>
      <p:pic>
        <p:nvPicPr>
          <p:cNvPr id="14" name="Picture 13" descr="Chart, box and whisker chart&#10;&#10;Description automatically generated">
            <a:extLst>
              <a:ext uri="{FF2B5EF4-FFF2-40B4-BE49-F238E27FC236}">
                <a16:creationId xmlns:a16="http://schemas.microsoft.com/office/drawing/2014/main" id="{07C7C5A3-A16D-9621-6278-438F5FE93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82" y="1624062"/>
            <a:ext cx="2764669" cy="1730312"/>
          </a:xfrm>
          <a:prstGeom prst="rect">
            <a:avLst/>
          </a:prstGeom>
        </p:spPr>
      </p:pic>
      <p:pic>
        <p:nvPicPr>
          <p:cNvPr id="16" name="Picture 15" descr="Text, letter&#10;&#10;Description automatically generated">
            <a:extLst>
              <a:ext uri="{FF2B5EF4-FFF2-40B4-BE49-F238E27FC236}">
                <a16:creationId xmlns:a16="http://schemas.microsoft.com/office/drawing/2014/main" id="{9FDF6A80-B16C-20C0-4330-1D6EB2538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851" y="1624062"/>
            <a:ext cx="4217097" cy="2286457"/>
          </a:xfrm>
          <a:prstGeom prst="rect">
            <a:avLst/>
          </a:prstGeom>
        </p:spPr>
      </p:pic>
      <p:sp>
        <p:nvSpPr>
          <p:cNvPr id="25" name="Rectangle 24">
            <a:extLst>
              <a:ext uri="{FF2B5EF4-FFF2-40B4-BE49-F238E27FC236}">
                <a16:creationId xmlns:a16="http://schemas.microsoft.com/office/drawing/2014/main" id="{4A4751FC-8ACA-40A4-637E-149D60BDF26A}"/>
              </a:ext>
            </a:extLst>
          </p:cNvPr>
          <p:cNvSpPr/>
          <p:nvPr/>
        </p:nvSpPr>
        <p:spPr>
          <a:xfrm>
            <a:off x="5103779" y="3594631"/>
            <a:ext cx="2226169" cy="2186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TextBox 18">
            <a:extLst>
              <a:ext uri="{FF2B5EF4-FFF2-40B4-BE49-F238E27FC236}">
                <a16:creationId xmlns:a16="http://schemas.microsoft.com/office/drawing/2014/main" id="{BC3EF6B8-93FB-AE6B-FA49-EB1739CB7E72}"/>
              </a:ext>
            </a:extLst>
          </p:cNvPr>
          <p:cNvSpPr txBox="1"/>
          <p:nvPr/>
        </p:nvSpPr>
        <p:spPr>
          <a:xfrm>
            <a:off x="305019" y="4074315"/>
            <a:ext cx="7291860" cy="2308324"/>
          </a:xfrm>
          <a:prstGeom prst="rect">
            <a:avLst/>
          </a:prstGeom>
          <a:noFill/>
        </p:spPr>
        <p:txBody>
          <a:bodyPr wrap="square">
            <a:spAutoFit/>
          </a:bodyPr>
          <a:lstStyle/>
          <a:p>
            <a:r>
              <a:rPr lang="en-US" b="0" i="0" dirty="0">
                <a:solidFill>
                  <a:srgbClr val="FFFF00"/>
                </a:solidFill>
                <a:effectLst/>
                <a:latin typeface="IBM Plex Sans" panose="020B0604020202020204" pitchFamily="34" charset="0"/>
              </a:rPr>
              <a:t>“When R Square is small (relative to the ratio of parameters to cases), the Adjusted R Square will become negative [1].” </a:t>
            </a:r>
          </a:p>
          <a:p>
            <a:endParaRPr lang="en-US" dirty="0">
              <a:solidFill>
                <a:srgbClr val="FFFF00"/>
              </a:solidFill>
              <a:latin typeface="IBM Plex Sans" panose="020B0604020202020204" pitchFamily="34" charset="0"/>
            </a:endParaRPr>
          </a:p>
          <a:p>
            <a:r>
              <a:rPr lang="en-US" b="0" i="0" dirty="0">
                <a:solidFill>
                  <a:srgbClr val="FFFF00"/>
                </a:solidFill>
                <a:effectLst/>
                <a:latin typeface="IBM Plex Sans" panose="020B0604020202020204" pitchFamily="34" charset="0"/>
              </a:rPr>
              <a:t>The model is actually worse at predicting sat scores than a horizontal line through the average sat score! </a:t>
            </a:r>
          </a:p>
          <a:p>
            <a:endParaRPr lang="en-US" dirty="0">
              <a:solidFill>
                <a:srgbClr val="FFFF00"/>
              </a:solidFill>
              <a:latin typeface="IBM Plex Sans" panose="020B0604020202020204" pitchFamily="34" charset="0"/>
            </a:endParaRPr>
          </a:p>
          <a:p>
            <a:r>
              <a:rPr lang="en-US" dirty="0">
                <a:solidFill>
                  <a:srgbClr val="FFFF00"/>
                </a:solidFill>
                <a:latin typeface="IBM Plex Sans" panose="020B0604020202020204" pitchFamily="34" charset="0"/>
              </a:rPr>
              <a:t>R-squared is highest for a polynomial model but it is only 0.05. It appears that age is fairly useless to predict sat scores.</a:t>
            </a:r>
            <a:endParaRPr lang="en-US" dirty="0">
              <a:solidFill>
                <a:srgbClr val="FFFF00"/>
              </a:solidFill>
            </a:endParaRPr>
          </a:p>
        </p:txBody>
      </p:sp>
      <p:pic>
        <p:nvPicPr>
          <p:cNvPr id="3" name="Picture 2">
            <a:extLst>
              <a:ext uri="{FF2B5EF4-FFF2-40B4-BE49-F238E27FC236}">
                <a16:creationId xmlns:a16="http://schemas.microsoft.com/office/drawing/2014/main" id="{FF025F8E-B69A-E2A5-8E70-275B2DEA4788}"/>
              </a:ext>
            </a:extLst>
          </p:cNvPr>
          <p:cNvPicPr>
            <a:picLocks noChangeAspect="1"/>
          </p:cNvPicPr>
          <p:nvPr/>
        </p:nvPicPr>
        <p:blipFill>
          <a:blip r:embed="rId4"/>
          <a:stretch>
            <a:fillRect/>
          </a:stretch>
        </p:blipFill>
        <p:spPr>
          <a:xfrm>
            <a:off x="7461305" y="904120"/>
            <a:ext cx="4584589" cy="3170195"/>
          </a:xfrm>
          <a:prstGeom prst="rect">
            <a:avLst/>
          </a:prstGeom>
        </p:spPr>
      </p:pic>
      <p:sp>
        <p:nvSpPr>
          <p:cNvPr id="4" name="TextBox 3">
            <a:extLst>
              <a:ext uri="{FF2B5EF4-FFF2-40B4-BE49-F238E27FC236}">
                <a16:creationId xmlns:a16="http://schemas.microsoft.com/office/drawing/2014/main" id="{57704F3E-522B-7AA8-24B4-CDA734641576}"/>
              </a:ext>
            </a:extLst>
          </p:cNvPr>
          <p:cNvSpPr txBox="1"/>
          <p:nvPr/>
        </p:nvSpPr>
        <p:spPr>
          <a:xfrm>
            <a:off x="7723762" y="4212952"/>
            <a:ext cx="4322132" cy="2554545"/>
          </a:xfrm>
          <a:prstGeom prst="rect">
            <a:avLst/>
          </a:prstGeom>
          <a:noFill/>
        </p:spPr>
        <p:txBody>
          <a:bodyPr wrap="square">
            <a:spAutoFit/>
          </a:bodyPr>
          <a:lstStyle/>
          <a:p>
            <a:r>
              <a:rPr lang="en-US" sz="4000" b="1" i="0" dirty="0">
                <a:solidFill>
                  <a:srgbClr val="FFFF00"/>
                </a:solidFill>
                <a:effectLst/>
                <a:latin typeface="IBM Plex Sans" panose="020B0604020202020204" pitchFamily="34" charset="0"/>
              </a:rPr>
              <a:t>SAT vs. </a:t>
            </a:r>
            <a:r>
              <a:rPr lang="en-US" sz="4000" b="1" i="0" dirty="0" err="1">
                <a:solidFill>
                  <a:srgbClr val="FFFF00"/>
                </a:solidFill>
                <a:effectLst/>
                <a:latin typeface="IBM Plex Sans" panose="020B0604020202020204" pitchFamily="34" charset="0"/>
              </a:rPr>
              <a:t>activites</a:t>
            </a:r>
            <a:r>
              <a:rPr lang="en-US" sz="4000" b="1" i="0" dirty="0">
                <a:solidFill>
                  <a:srgbClr val="FFFF00"/>
                </a:solidFill>
                <a:effectLst/>
                <a:latin typeface="IBM Plex Sans" panose="020B0604020202020204" pitchFamily="34" charset="0"/>
              </a:rPr>
              <a:t> </a:t>
            </a:r>
            <a:r>
              <a:rPr lang="en-US" sz="4000" b="0" i="0" dirty="0">
                <a:solidFill>
                  <a:srgbClr val="FFFF00"/>
                </a:solidFill>
                <a:effectLst/>
                <a:latin typeface="IBM Plex Sans" panose="020B0604020202020204" pitchFamily="34" charset="0"/>
              </a:rPr>
              <a:t>proved to be an even worse fit than this!</a:t>
            </a:r>
            <a:endParaRPr lang="en-US" sz="4000" dirty="0">
              <a:solidFill>
                <a:srgbClr val="FFFF00"/>
              </a:solidFill>
            </a:endParaRPr>
          </a:p>
        </p:txBody>
      </p:sp>
    </p:spTree>
    <p:extLst>
      <p:ext uri="{BB962C8B-B14F-4D97-AF65-F5344CB8AC3E}">
        <p14:creationId xmlns:p14="http://schemas.microsoft.com/office/powerpoint/2010/main" val="340447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7729A-06EF-2637-6F63-9D43680B8408}"/>
              </a:ext>
            </a:extLst>
          </p:cNvPr>
          <p:cNvSpPr txBox="1"/>
          <p:nvPr/>
        </p:nvSpPr>
        <p:spPr>
          <a:xfrm>
            <a:off x="346229" y="79899"/>
            <a:ext cx="11452194" cy="6678751"/>
          </a:xfrm>
          <a:prstGeom prst="rect">
            <a:avLst/>
          </a:prstGeom>
          <a:noFill/>
        </p:spPr>
        <p:txBody>
          <a:bodyPr wrap="square" rtlCol="0">
            <a:spAutoFit/>
          </a:bodyPr>
          <a:lstStyle/>
          <a:p>
            <a:r>
              <a:rPr lang="en-US" sz="2800" dirty="0"/>
              <a:t>Then, what should happen with all those variables with no significance AND low r-squared values? </a:t>
            </a:r>
          </a:p>
          <a:p>
            <a:endParaRPr lang="en-US" sz="2800" dirty="0"/>
          </a:p>
          <a:p>
            <a:r>
              <a:rPr lang="en-US" sz="2800" dirty="0"/>
              <a:t>I found an answer from Peter </a:t>
            </a:r>
            <a:r>
              <a:rPr lang="en-US" sz="2800" dirty="0" err="1"/>
              <a:t>Flom</a:t>
            </a:r>
            <a:r>
              <a:rPr lang="en-US" sz="2800" dirty="0"/>
              <a:t> [3] on Stack Exchange. He cites a source in his answer so it seems legitimate. This is his answer. </a:t>
            </a:r>
            <a:endParaRPr lang="en-US" sz="3200" dirty="0"/>
          </a:p>
          <a:p>
            <a:r>
              <a:rPr lang="en-US" sz="2400" dirty="0">
                <a:solidFill>
                  <a:srgbClr val="FFFF00"/>
                </a:solidFill>
              </a:rPr>
              <a:t>“If you exclude a variable from a multiple regression </a:t>
            </a:r>
            <a:r>
              <a:rPr lang="en-US" sz="2400" i="1" dirty="0">
                <a:solidFill>
                  <a:srgbClr val="FFFF00"/>
                </a:solidFill>
              </a:rPr>
              <a:t>just </a:t>
            </a:r>
            <a:r>
              <a:rPr lang="en-US" sz="2400" dirty="0">
                <a:solidFill>
                  <a:srgbClr val="FFFF00"/>
                </a:solidFill>
              </a:rPr>
              <a:t>because it has no bivariate linear relationship, then you are using a model building method called bivariate screening. Although…popular…, it can’t be recommended [3].” </a:t>
            </a:r>
          </a:p>
          <a:p>
            <a:endParaRPr lang="en-US" sz="2400" dirty="0">
              <a:solidFill>
                <a:srgbClr val="FFFF00"/>
              </a:solidFill>
            </a:endParaRPr>
          </a:p>
          <a:p>
            <a:r>
              <a:rPr lang="en-US" sz="2400" dirty="0">
                <a:solidFill>
                  <a:srgbClr val="FFFF00"/>
                </a:solidFill>
              </a:rPr>
              <a:t>Then he goes on to detail some problems with the method [3]:</a:t>
            </a:r>
          </a:p>
          <a:p>
            <a:r>
              <a:rPr lang="en-US" sz="2400" dirty="0">
                <a:solidFill>
                  <a:srgbClr val="FFFF00"/>
                </a:solidFill>
              </a:rPr>
              <a:t>“1. Unless all the independent variables are orthogonal, even a variable with a weak relationship to the dependent variable may be a valuable covariate.</a:t>
            </a:r>
          </a:p>
          <a:p>
            <a:r>
              <a:rPr lang="en-US" sz="2400" dirty="0">
                <a:solidFill>
                  <a:srgbClr val="FFFF00"/>
                </a:solidFill>
              </a:rPr>
              <a:t> 2. The variable may be involved in an interaction with another variable.</a:t>
            </a:r>
          </a:p>
          <a:p>
            <a:r>
              <a:rPr lang="en-US" sz="2400" dirty="0">
                <a:solidFill>
                  <a:srgbClr val="FFFF00"/>
                </a:solidFill>
              </a:rPr>
              <a:t> 3. A small effect may be interesting – if theory predicts a large one, then a small effect may be more interesting than a large one.</a:t>
            </a:r>
          </a:p>
          <a:p>
            <a:r>
              <a:rPr lang="en-US" sz="2400" dirty="0">
                <a:solidFill>
                  <a:srgbClr val="FFFF00"/>
                </a:solidFill>
              </a:rPr>
              <a:t> 4. Any automated method denies you the opportunity to think.</a:t>
            </a:r>
          </a:p>
          <a:p>
            <a:r>
              <a:rPr lang="en-US" sz="2400" dirty="0">
                <a:solidFill>
                  <a:srgbClr val="FFFF00"/>
                </a:solidFill>
              </a:rPr>
              <a:t> 5. Doing this sort of screening biases all the results of the final model.”</a:t>
            </a:r>
          </a:p>
        </p:txBody>
      </p:sp>
    </p:spTree>
    <p:extLst>
      <p:ext uri="{BB962C8B-B14F-4D97-AF65-F5344CB8AC3E}">
        <p14:creationId xmlns:p14="http://schemas.microsoft.com/office/powerpoint/2010/main" val="3481811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EA92C-4646-DE96-897B-8B73C766203C}"/>
              </a:ext>
            </a:extLst>
          </p:cNvPr>
          <p:cNvSpPr txBox="1"/>
          <p:nvPr/>
        </p:nvSpPr>
        <p:spPr>
          <a:xfrm>
            <a:off x="221192" y="386407"/>
            <a:ext cx="11263336" cy="3570208"/>
          </a:xfrm>
          <a:prstGeom prst="rect">
            <a:avLst/>
          </a:prstGeom>
          <a:noFill/>
        </p:spPr>
        <p:txBody>
          <a:bodyPr wrap="square" rtlCol="0">
            <a:spAutoFit/>
          </a:bodyPr>
          <a:lstStyle/>
          <a:p>
            <a:r>
              <a:rPr lang="en-US" sz="4800" dirty="0"/>
              <a:t>The Best Subset Selection algorithm looks at all combinations of models of each size up to p predictors and chooses the best one from each set. These are the results</a:t>
            </a:r>
            <a:r>
              <a:rPr lang="en-US" sz="5400" dirty="0"/>
              <a:t>:</a:t>
            </a:r>
            <a:endParaRPr lang="en-US" sz="5400" dirty="0">
              <a:solidFill>
                <a:schemeClr val="tx1">
                  <a:lumMod val="85000"/>
                </a:schemeClr>
              </a:solidFill>
            </a:endParaRPr>
          </a:p>
          <a:p>
            <a:pPr marL="457200" indent="-457200">
              <a:buFont typeface="Arial" panose="020B0604020202020204" pitchFamily="34" charset="0"/>
              <a:buChar char="•"/>
            </a:pPr>
            <a:endParaRPr lang="en-US" sz="2800" dirty="0"/>
          </a:p>
        </p:txBody>
      </p:sp>
      <p:pic>
        <p:nvPicPr>
          <p:cNvPr id="6" name="Picture 5" descr="A screenshot of a computer&#10;&#10;Description automatically generated with low confidence">
            <a:extLst>
              <a:ext uri="{FF2B5EF4-FFF2-40B4-BE49-F238E27FC236}">
                <a16:creationId xmlns:a16="http://schemas.microsoft.com/office/drawing/2014/main" id="{68310D72-EF69-0D20-DA8F-625936775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92" y="3567274"/>
            <a:ext cx="11263336" cy="3093988"/>
          </a:xfrm>
          <a:prstGeom prst="rect">
            <a:avLst/>
          </a:prstGeom>
        </p:spPr>
      </p:pic>
    </p:spTree>
    <p:extLst>
      <p:ext uri="{BB962C8B-B14F-4D97-AF65-F5344CB8AC3E}">
        <p14:creationId xmlns:p14="http://schemas.microsoft.com/office/powerpoint/2010/main" val="415368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0041AD-BEC0-8DEA-FEDC-43C9E26FBAA2}"/>
              </a:ext>
            </a:extLst>
          </p:cNvPr>
          <p:cNvSpPr txBox="1"/>
          <p:nvPr/>
        </p:nvSpPr>
        <p:spPr>
          <a:xfrm>
            <a:off x="1613497" y="1200139"/>
            <a:ext cx="9116008" cy="3416320"/>
          </a:xfrm>
          <a:prstGeom prst="rect">
            <a:avLst/>
          </a:prstGeom>
          <a:noFill/>
        </p:spPr>
        <p:txBody>
          <a:bodyPr wrap="square" rtlCol="0">
            <a:spAutoFit/>
          </a:bodyPr>
          <a:lstStyle/>
          <a:p>
            <a:r>
              <a:rPr lang="en-US" sz="5400" dirty="0"/>
              <a:t>The purpose of this project is to fit a model to predict SAT scores of high school juniors based on several factors.</a:t>
            </a:r>
          </a:p>
        </p:txBody>
      </p:sp>
    </p:spTree>
    <p:extLst>
      <p:ext uri="{BB962C8B-B14F-4D97-AF65-F5344CB8AC3E}">
        <p14:creationId xmlns:p14="http://schemas.microsoft.com/office/powerpoint/2010/main" val="61333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hart, line chart&#10;&#10;Description automatically generated">
            <a:extLst>
              <a:ext uri="{FF2B5EF4-FFF2-40B4-BE49-F238E27FC236}">
                <a16:creationId xmlns:a16="http://schemas.microsoft.com/office/drawing/2014/main" id="{4D510011-497B-FB2F-F9D0-4BED0A41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3849" y="1493352"/>
            <a:ext cx="2537680" cy="1935648"/>
          </a:xfrm>
          <a:prstGeom prst="rect">
            <a:avLst/>
          </a:prstGeom>
        </p:spPr>
      </p:pic>
      <p:sp>
        <p:nvSpPr>
          <p:cNvPr id="2" name="TextBox 1">
            <a:extLst>
              <a:ext uri="{FF2B5EF4-FFF2-40B4-BE49-F238E27FC236}">
                <a16:creationId xmlns:a16="http://schemas.microsoft.com/office/drawing/2014/main" id="{6FFEA92C-4646-DE96-897B-8B73C766203C}"/>
              </a:ext>
            </a:extLst>
          </p:cNvPr>
          <p:cNvSpPr txBox="1"/>
          <p:nvPr/>
        </p:nvSpPr>
        <p:spPr>
          <a:xfrm>
            <a:off x="696286" y="386407"/>
            <a:ext cx="8262888" cy="2369880"/>
          </a:xfrm>
          <a:prstGeom prst="rect">
            <a:avLst/>
          </a:prstGeom>
          <a:noFill/>
        </p:spPr>
        <p:txBody>
          <a:bodyPr wrap="square" rtlCol="0">
            <a:spAutoFit/>
          </a:bodyPr>
          <a:lstStyle/>
          <a:p>
            <a:r>
              <a:rPr lang="en-US" sz="4000" dirty="0"/>
              <a:t>The Best Subset Selection model with highest adjusted R-squared value and lowest Cp has 7 predictors:</a:t>
            </a:r>
            <a:endParaRPr lang="en-US" sz="4000" dirty="0">
              <a:solidFill>
                <a:schemeClr val="tx1">
                  <a:lumMod val="85000"/>
                </a:schemeClr>
              </a:solidFill>
            </a:endParaRPr>
          </a:p>
          <a:p>
            <a:pPr marL="457200" indent="-457200">
              <a:buFont typeface="Arial" panose="020B0604020202020204" pitchFamily="34" charset="0"/>
              <a:buChar char="•"/>
            </a:pPr>
            <a:endParaRPr lang="en-US" sz="28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5AAD43E-1691-8A2E-0183-113D9D08991D}"/>
                  </a:ext>
                </a:extLst>
              </p:cNvPr>
              <p:cNvSpPr txBox="1"/>
              <p:nvPr/>
            </p:nvSpPr>
            <p:spPr>
              <a:xfrm>
                <a:off x="186116" y="3108399"/>
                <a:ext cx="11819768" cy="21493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rgbClr val="FFFF00"/>
                              </a:solidFill>
                              <a:latin typeface="Cambria Math" panose="02040503050406030204" pitchFamily="18" charset="0"/>
                            </a:rPr>
                          </m:ctrlPr>
                        </m:accPr>
                        <m:e>
                          <m:r>
                            <a:rPr lang="en-US" b="1" i="1" smtClean="0">
                              <a:solidFill>
                                <a:srgbClr val="FFFF00"/>
                              </a:solidFill>
                              <a:latin typeface="Cambria Math" panose="02040503050406030204" pitchFamily="18" charset="0"/>
                            </a:rPr>
                            <m:t>𝒔𝒂𝒕</m:t>
                          </m:r>
                          <m:r>
                            <a:rPr lang="en-US" b="1" i="1" smtClean="0">
                              <a:solidFill>
                                <a:srgbClr val="FFFF00"/>
                              </a:solidFill>
                              <a:latin typeface="Cambria Math" panose="02040503050406030204" pitchFamily="18" charset="0"/>
                            </a:rPr>
                            <m:t> </m:t>
                          </m:r>
                          <m:r>
                            <a:rPr lang="en-US" b="1" i="1" smtClean="0">
                              <a:solidFill>
                                <a:srgbClr val="FFFF00"/>
                              </a:solidFill>
                              <a:latin typeface="Cambria Math" panose="02040503050406030204" pitchFamily="18" charset="0"/>
                            </a:rPr>
                            <m:t>𝒔𝒄𝒐𝒓𝒆</m:t>
                          </m:r>
                        </m:e>
                      </m:acc>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𝟏𝟓</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𝟖</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𝟖</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𝟓𝟑</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𝒕𝒂𝒓𝒅𝒊𝒆𝒔</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𝟒𝟓</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𝟗</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𝒈𝒆𝒏𝒅𝒆𝒓</m:t>
                          </m:r>
                          <m:r>
                            <a:rPr lang="en-US" b="1" i="1" smtClean="0">
                              <a:solidFill>
                                <a:srgbClr val="FFFF00"/>
                              </a:solidFill>
                              <a:latin typeface="Cambria Math" panose="02040503050406030204" pitchFamily="18" charset="0"/>
                            </a:rPr>
                            <m:t>𝟏</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𝟕𝟏</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𝟕</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𝒊𝒆𝒑</m:t>
                          </m:r>
                          <m:r>
                            <a:rPr lang="en-US" b="1" i="1" smtClean="0">
                              <a:solidFill>
                                <a:srgbClr val="FFFF00"/>
                              </a:solidFill>
                              <a:latin typeface="Cambria Math" panose="02040503050406030204" pitchFamily="18" charset="0"/>
                            </a:rPr>
                            <m:t>𝟐</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𝟓𝟖</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𝟕</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𝒑𝒄𝒕𝒄</m:t>
                          </m:r>
                          <m:r>
                            <a:rPr lang="en-US" b="1" i="1" smtClean="0">
                              <a:solidFill>
                                <a:srgbClr val="FFFF00"/>
                              </a:solidFill>
                              <a:latin typeface="Cambria Math" panose="02040503050406030204" pitchFamily="18" charset="0"/>
                            </a:rPr>
                            <m:t>𝟏</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𝟑𝟒</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𝟏</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𝒅𝒊𝒔𝒄</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𝒍𝒆𝒗𝒆𝒍</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𝟏𝟒</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𝟕</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𝒄𝒓𝒆𝒅𝒊𝒕𝒔</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𝟐𝟖</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𝟕</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𝒂𝒄𝒕</m:t>
                      </m:r>
                      <m:r>
                        <a:rPr lang="en-US" b="1" i="1" smtClean="0">
                          <a:solidFill>
                            <a:srgbClr val="FFFF00"/>
                          </a:solidFill>
                          <a:latin typeface="Cambria Math" panose="02040503050406030204" pitchFamily="18" charset="0"/>
                        </a:rPr>
                        <m:t>)</m:t>
                      </m:r>
                    </m:oMath>
                  </m:oMathPara>
                </a14:m>
                <a:endParaRPr lang="en-US" sz="2000" b="1" dirty="0">
                  <a:solidFill>
                    <a:srgbClr val="FFFF00"/>
                  </a:solidFill>
                </a:endParaRPr>
              </a:p>
              <a:p>
                <a:endParaRPr lang="en-US" sz="2000" b="1" dirty="0">
                  <a:solidFill>
                    <a:srgbClr val="FFFF00"/>
                  </a:solidFill>
                </a:endParaRPr>
              </a:p>
              <a:p>
                <a:r>
                  <a:rPr lang="en-US" sz="2000" dirty="0">
                    <a:solidFill>
                      <a:srgbClr val="FFFF00"/>
                    </a:solidFill>
                  </a:rPr>
                  <a:t>Using the previous model (not shown here), before </a:t>
                </a:r>
                <a:r>
                  <a:rPr lang="en-US" sz="2000" dirty="0" err="1">
                    <a:solidFill>
                      <a:srgbClr val="FFFF00"/>
                    </a:solidFill>
                  </a:rPr>
                  <a:t>disc_num</a:t>
                </a:r>
                <a:r>
                  <a:rPr lang="en-US" sz="2000" dirty="0">
                    <a:solidFill>
                      <a:srgbClr val="FFFF00"/>
                    </a:solidFill>
                  </a:rPr>
                  <a:t> was removed as a possible predictor, had 8 predictors and included race. I chose a random student, a gifted, white male student with 2 tardies, who does not attend </a:t>
                </a:r>
                <a:r>
                  <a:rPr lang="en-US" sz="2000" dirty="0" err="1">
                    <a:solidFill>
                      <a:srgbClr val="FFFF00"/>
                    </a:solidFill>
                  </a:rPr>
                  <a:t>pctc</a:t>
                </a:r>
                <a:r>
                  <a:rPr lang="en-US" sz="2000" dirty="0">
                    <a:solidFill>
                      <a:srgbClr val="FFFF00"/>
                    </a:solidFill>
                  </a:rPr>
                  <a:t>, with highest discipline level 0, 27.5 credits and an act score of 25. The model had predicted 1255 sat score.</a:t>
                </a:r>
              </a:p>
            </p:txBody>
          </p:sp>
        </mc:Choice>
        <mc:Fallback xmlns="">
          <p:sp>
            <p:nvSpPr>
              <p:cNvPr id="13" name="TextBox 12">
                <a:extLst>
                  <a:ext uri="{FF2B5EF4-FFF2-40B4-BE49-F238E27FC236}">
                    <a16:creationId xmlns:a16="http://schemas.microsoft.com/office/drawing/2014/main" id="{65AAD43E-1691-8A2E-0183-113D9D08991D}"/>
                  </a:ext>
                </a:extLst>
              </p:cNvPr>
              <p:cNvSpPr txBox="1">
                <a:spLocks noRot="1" noChangeAspect="1" noMove="1" noResize="1" noEditPoints="1" noAdjustHandles="1" noChangeArrowheads="1" noChangeShapeType="1" noTextEdit="1"/>
              </p:cNvSpPr>
              <p:nvPr/>
            </p:nvSpPr>
            <p:spPr>
              <a:xfrm>
                <a:off x="186116" y="3108399"/>
                <a:ext cx="11819768" cy="2149306"/>
              </a:xfrm>
              <a:prstGeom prst="rect">
                <a:avLst/>
              </a:prstGeom>
              <a:blipFill>
                <a:blip r:embed="rId3"/>
                <a:stretch>
                  <a:fillRect l="-568" t="-1989" r="-516" b="-4261"/>
                </a:stretch>
              </a:blipFill>
            </p:spPr>
            <p:txBody>
              <a:bodyPr/>
              <a:lstStyle/>
              <a:p>
                <a:r>
                  <a:rPr lang="en-US">
                    <a:noFill/>
                  </a:rPr>
                  <a:t> </a:t>
                </a:r>
              </a:p>
            </p:txBody>
          </p:sp>
        </mc:Fallback>
      </mc:AlternateContent>
      <p:pic>
        <p:nvPicPr>
          <p:cNvPr id="19" name="Picture 18" descr="Chart&#10;&#10;Description automatically generated">
            <a:extLst>
              <a:ext uri="{FF2B5EF4-FFF2-40B4-BE49-F238E27FC236}">
                <a16:creationId xmlns:a16="http://schemas.microsoft.com/office/drawing/2014/main" id="{E9EB9D4C-4FC4-9B03-1FBE-D6FDB3FA53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8687" y="0"/>
            <a:ext cx="2517107" cy="1935648"/>
          </a:xfrm>
          <a:prstGeom prst="rect">
            <a:avLst/>
          </a:prstGeom>
        </p:spPr>
      </p:pic>
      <p:pic>
        <p:nvPicPr>
          <p:cNvPr id="23" name="Picture 22">
            <a:extLst>
              <a:ext uri="{FF2B5EF4-FFF2-40B4-BE49-F238E27FC236}">
                <a16:creationId xmlns:a16="http://schemas.microsoft.com/office/drawing/2014/main" id="{3AE100CB-4E69-A9B9-264F-D2F435A065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686" y="2574216"/>
            <a:ext cx="7361558" cy="480102"/>
          </a:xfrm>
          <a:prstGeom prst="rect">
            <a:avLst/>
          </a:prstGeom>
        </p:spPr>
      </p:pic>
      <p:sp>
        <p:nvSpPr>
          <p:cNvPr id="25" name="TextBox 24">
            <a:extLst>
              <a:ext uri="{FF2B5EF4-FFF2-40B4-BE49-F238E27FC236}">
                <a16:creationId xmlns:a16="http://schemas.microsoft.com/office/drawing/2014/main" id="{F6ABCBCF-5454-F808-B025-79A5CDB83932}"/>
              </a:ext>
            </a:extLst>
          </p:cNvPr>
          <p:cNvSpPr txBox="1"/>
          <p:nvPr/>
        </p:nvSpPr>
        <p:spPr>
          <a:xfrm>
            <a:off x="186116" y="5378070"/>
            <a:ext cx="11819768" cy="1200329"/>
          </a:xfrm>
          <a:prstGeom prst="rect">
            <a:avLst/>
          </a:prstGeom>
          <a:noFill/>
        </p:spPr>
        <p:txBody>
          <a:bodyPr wrap="square">
            <a:spAutoFit/>
          </a:bodyPr>
          <a:lstStyle/>
          <a:p>
            <a:r>
              <a:rPr lang="en-US" sz="1800" b="1" dirty="0">
                <a:solidFill>
                  <a:srgbClr val="FFFF00"/>
                </a:solidFill>
              </a:rPr>
              <a:t>Using this new, hopefully improved model, </a:t>
            </a:r>
            <a:endParaRPr lang="en-US" sz="1800" dirty="0"/>
          </a:p>
          <a:p>
            <a:r>
              <a:rPr lang="en-US" sz="1800" dirty="0">
                <a:solidFill>
                  <a:srgbClr val="FFFF00"/>
                </a:solidFill>
              </a:rPr>
              <a:t>Predicted SAT score = 15.8 + 8.53(2) – 45.9(1) + 71.7(1) – 58.7(0) – 34.1(0) + 14.7(27.5) + 28.7(25)</a:t>
            </a:r>
          </a:p>
          <a:p>
            <a:r>
              <a:rPr lang="en-US" sz="1800" dirty="0">
                <a:solidFill>
                  <a:srgbClr val="FFFF00"/>
                </a:solidFill>
              </a:rPr>
              <a:t>Predicted SAT score = 1180 (actual score 1170)</a:t>
            </a:r>
          </a:p>
          <a:p>
            <a:r>
              <a:rPr lang="en-US" sz="1800" dirty="0">
                <a:solidFill>
                  <a:srgbClr val="FF0000"/>
                </a:solidFill>
                <a:highlight>
                  <a:srgbClr val="FFFF00"/>
                </a:highlight>
              </a:rPr>
              <a:t>This model seems to be an improvement over the other, at least for this one student!</a:t>
            </a:r>
            <a:endParaRPr lang="en-US" dirty="0"/>
          </a:p>
        </p:txBody>
      </p:sp>
    </p:spTree>
    <p:extLst>
      <p:ext uri="{BB962C8B-B14F-4D97-AF65-F5344CB8AC3E}">
        <p14:creationId xmlns:p14="http://schemas.microsoft.com/office/powerpoint/2010/main" val="3731825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EA92C-4646-DE96-897B-8B73C766203C}"/>
              </a:ext>
            </a:extLst>
          </p:cNvPr>
          <p:cNvSpPr txBox="1"/>
          <p:nvPr/>
        </p:nvSpPr>
        <p:spPr>
          <a:xfrm>
            <a:off x="696286" y="386407"/>
            <a:ext cx="8165612" cy="1754326"/>
          </a:xfrm>
          <a:prstGeom prst="rect">
            <a:avLst/>
          </a:prstGeom>
          <a:noFill/>
        </p:spPr>
        <p:txBody>
          <a:bodyPr wrap="square" rtlCol="0">
            <a:spAutoFit/>
          </a:bodyPr>
          <a:lstStyle/>
          <a:p>
            <a:r>
              <a:rPr lang="en-US" sz="4000" dirty="0"/>
              <a:t>Best Subset Selection model with  lowest BIC has 6 predictors:</a:t>
            </a:r>
            <a:endParaRPr lang="en-US" sz="4000" dirty="0">
              <a:solidFill>
                <a:schemeClr val="tx1">
                  <a:lumMod val="85000"/>
                </a:schemeClr>
              </a:solidFill>
            </a:endParaRPr>
          </a:p>
          <a:p>
            <a:pPr marL="457200" indent="-457200">
              <a:buFont typeface="Arial" panose="020B0604020202020204" pitchFamily="34" charset="0"/>
              <a:buChar char="•"/>
            </a:pPr>
            <a:endParaRPr lang="en-US" sz="28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5AAD43E-1691-8A2E-0183-113D9D08991D}"/>
                  </a:ext>
                </a:extLst>
              </p:cNvPr>
              <p:cNvSpPr txBox="1"/>
              <p:nvPr/>
            </p:nvSpPr>
            <p:spPr>
              <a:xfrm>
                <a:off x="136187" y="3108399"/>
                <a:ext cx="11819768" cy="28019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rgbClr val="FFFF00"/>
                              </a:solidFill>
                              <a:latin typeface="Cambria Math" panose="02040503050406030204" pitchFamily="18" charset="0"/>
                            </a:rPr>
                          </m:ctrlPr>
                        </m:accPr>
                        <m:e>
                          <m:r>
                            <a:rPr lang="en-US" b="1" i="1" smtClean="0">
                              <a:solidFill>
                                <a:srgbClr val="FFFF00"/>
                              </a:solidFill>
                              <a:latin typeface="Cambria Math" panose="02040503050406030204" pitchFamily="18" charset="0"/>
                            </a:rPr>
                            <m:t>𝒔𝒂𝒕</m:t>
                          </m:r>
                          <m:r>
                            <a:rPr lang="en-US" b="1" i="1" smtClean="0">
                              <a:solidFill>
                                <a:srgbClr val="FFFF00"/>
                              </a:solidFill>
                              <a:latin typeface="Cambria Math" panose="02040503050406030204" pitchFamily="18" charset="0"/>
                            </a:rPr>
                            <m:t> </m:t>
                          </m:r>
                          <m:r>
                            <a:rPr lang="en-US" b="1" i="1" smtClean="0">
                              <a:solidFill>
                                <a:srgbClr val="FFFF00"/>
                              </a:solidFill>
                              <a:latin typeface="Cambria Math" panose="02040503050406030204" pitchFamily="18" charset="0"/>
                            </a:rPr>
                            <m:t>𝒔𝒄𝒐𝒓𝒆</m:t>
                          </m:r>
                        </m:e>
                      </m:acc>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𝟒𝟏𝟐</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𝟗</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𝟏𝟑</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𝒕𝒂𝒓𝒅𝒊𝒆𝒔</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𝟒𝟔</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𝟏</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𝒈𝒆𝒏𝒅𝒆𝒓</m:t>
                          </m:r>
                          <m:r>
                            <a:rPr lang="en-US" b="1" i="1" smtClean="0">
                              <a:solidFill>
                                <a:srgbClr val="FFFF00"/>
                              </a:solidFill>
                              <a:latin typeface="Cambria Math" panose="02040503050406030204" pitchFamily="18" charset="0"/>
                            </a:rPr>
                            <m:t>𝟏</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𝟓𝟗</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𝟓</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𝒊𝒆𝒑</m:t>
                          </m:r>
                          <m:r>
                            <a:rPr lang="en-US" b="1" i="1" smtClean="0">
                              <a:solidFill>
                                <a:srgbClr val="FFFF00"/>
                              </a:solidFill>
                              <a:latin typeface="Cambria Math" panose="02040503050406030204" pitchFamily="18" charset="0"/>
                            </a:rPr>
                            <m:t>𝟐</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𝟓𝟓</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𝟓</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𝒑𝒄𝒕𝒄</m:t>
                          </m:r>
                          <m:r>
                            <a:rPr lang="en-US" b="1" i="1" smtClean="0">
                              <a:solidFill>
                                <a:srgbClr val="FFFF00"/>
                              </a:solidFill>
                              <a:latin typeface="Cambria Math" panose="02040503050406030204" pitchFamily="18" charset="0"/>
                            </a:rPr>
                            <m:t>𝟏</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𝟑𝟒</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𝟕</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𝒅𝒊𝒔𝒄</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𝒍𝒆𝒗𝒆𝒍</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𝟐𝟗</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𝟔</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𝒂𝒄𝒕</m:t>
                      </m:r>
                      <m:r>
                        <a:rPr lang="en-US" b="1" i="1" smtClean="0">
                          <a:solidFill>
                            <a:srgbClr val="FFFF00"/>
                          </a:solidFill>
                          <a:latin typeface="Cambria Math" panose="02040503050406030204" pitchFamily="18" charset="0"/>
                        </a:rPr>
                        <m:t>)</m:t>
                      </m:r>
                    </m:oMath>
                  </m:oMathPara>
                </a14:m>
                <a:endParaRPr lang="en-US" sz="2000" b="1" dirty="0">
                  <a:solidFill>
                    <a:srgbClr val="FFFF00"/>
                  </a:solidFill>
                </a:endParaRPr>
              </a:p>
              <a:p>
                <a:endParaRPr lang="en-US" sz="2000" b="1" dirty="0">
                  <a:solidFill>
                    <a:srgbClr val="FFFF00"/>
                  </a:solidFill>
                </a:endParaRPr>
              </a:p>
              <a:p>
                <a:r>
                  <a:rPr lang="en-US" sz="2000" b="1" dirty="0">
                    <a:solidFill>
                      <a:srgbClr val="FFFF00"/>
                    </a:solidFill>
                  </a:rPr>
                  <a:t>Using this model, the same student’s prediction is:</a:t>
                </a:r>
              </a:p>
              <a:p>
                <a:r>
                  <a:rPr lang="en-US" sz="2000" dirty="0">
                    <a:solidFill>
                      <a:srgbClr val="FFFF00"/>
                    </a:solidFill>
                  </a:rPr>
                  <a:t>Predict SAT score for a gifted, male student with 2 tardies, who does not attend </a:t>
                </a:r>
                <a:r>
                  <a:rPr lang="en-US" sz="2000" dirty="0" err="1">
                    <a:solidFill>
                      <a:srgbClr val="FFFF00"/>
                    </a:solidFill>
                  </a:rPr>
                  <a:t>pctc</a:t>
                </a:r>
                <a:r>
                  <a:rPr lang="en-US" sz="2000" dirty="0">
                    <a:solidFill>
                      <a:srgbClr val="FFFF00"/>
                    </a:solidFill>
                  </a:rPr>
                  <a:t>, and an act score of 25.</a:t>
                </a:r>
              </a:p>
              <a:p>
                <a:endParaRPr lang="en-US" sz="2000" dirty="0"/>
              </a:p>
              <a:p>
                <a:r>
                  <a:rPr lang="en-US" sz="2000" dirty="0">
                    <a:solidFill>
                      <a:srgbClr val="FFFF00"/>
                    </a:solidFill>
                  </a:rPr>
                  <a:t>Predicted SAT score = 412 + 9.13(2) – 46.1(1) + 59.5(1) – 55.5(0) – 34.7(0) + 29.6(25)</a:t>
                </a:r>
              </a:p>
              <a:p>
                <a:r>
                  <a:rPr lang="en-US" sz="2000" dirty="0">
                    <a:solidFill>
                      <a:srgbClr val="FFFF00"/>
                    </a:solidFill>
                  </a:rPr>
                  <a:t>Predicted SAT score = 1184 (actual score 1170)</a:t>
                </a:r>
              </a:p>
              <a:p>
                <a:r>
                  <a:rPr lang="en-US" sz="2000" dirty="0">
                    <a:solidFill>
                      <a:srgbClr val="FF0000"/>
                    </a:solidFill>
                    <a:highlight>
                      <a:srgbClr val="FFFF00"/>
                    </a:highlight>
                  </a:rPr>
                  <a:t>This model has a lower adjusted R-squared value than the model with 7 predictors, but it seems good too. </a:t>
                </a:r>
              </a:p>
            </p:txBody>
          </p:sp>
        </mc:Choice>
        <mc:Fallback xmlns="">
          <p:sp>
            <p:nvSpPr>
              <p:cNvPr id="13" name="TextBox 12">
                <a:extLst>
                  <a:ext uri="{FF2B5EF4-FFF2-40B4-BE49-F238E27FC236}">
                    <a16:creationId xmlns:a16="http://schemas.microsoft.com/office/drawing/2014/main" id="{65AAD43E-1691-8A2E-0183-113D9D08991D}"/>
                  </a:ext>
                </a:extLst>
              </p:cNvPr>
              <p:cNvSpPr txBox="1">
                <a:spLocks noRot="1" noChangeAspect="1" noMove="1" noResize="1" noEditPoints="1" noAdjustHandles="1" noChangeArrowheads="1" noChangeShapeType="1" noTextEdit="1"/>
              </p:cNvSpPr>
              <p:nvPr/>
            </p:nvSpPr>
            <p:spPr>
              <a:xfrm>
                <a:off x="136187" y="3108399"/>
                <a:ext cx="11819768" cy="2801986"/>
              </a:xfrm>
              <a:prstGeom prst="rect">
                <a:avLst/>
              </a:prstGeom>
              <a:blipFill>
                <a:blip r:embed="rId2"/>
                <a:stretch>
                  <a:fillRect l="-516" t="-1522" b="-3043"/>
                </a:stretch>
              </a:blipFill>
            </p:spPr>
            <p:txBody>
              <a:bodyPr/>
              <a:lstStyle/>
              <a:p>
                <a:r>
                  <a:rPr lang="en-US">
                    <a:noFill/>
                  </a:rPr>
                  <a:t> </a:t>
                </a:r>
              </a:p>
            </p:txBody>
          </p:sp>
        </mc:Fallback>
      </mc:AlternateContent>
      <p:pic>
        <p:nvPicPr>
          <p:cNvPr id="4" name="Picture 3" descr="Chart, line chart&#10;&#10;Description automatically generated">
            <a:extLst>
              <a:ext uri="{FF2B5EF4-FFF2-40B4-BE49-F238E27FC236}">
                <a16:creationId xmlns:a16="http://schemas.microsoft.com/office/drawing/2014/main" id="{E947953A-A4F5-4FB0-EEB4-3291506A1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8152" y="562362"/>
            <a:ext cx="3162574" cy="2011854"/>
          </a:xfrm>
          <a:prstGeom prst="rect">
            <a:avLst/>
          </a:prstGeom>
        </p:spPr>
      </p:pic>
      <p:pic>
        <p:nvPicPr>
          <p:cNvPr id="6" name="Picture 5" descr="Logo&#10;&#10;Description automatically generated with low confidence">
            <a:extLst>
              <a:ext uri="{FF2B5EF4-FFF2-40B4-BE49-F238E27FC236}">
                <a16:creationId xmlns:a16="http://schemas.microsoft.com/office/drawing/2014/main" id="{766A722C-A16D-9199-EA9F-198AD462D1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286" y="2437000"/>
            <a:ext cx="6439458" cy="495343"/>
          </a:xfrm>
          <a:prstGeom prst="rect">
            <a:avLst/>
          </a:prstGeom>
        </p:spPr>
      </p:pic>
    </p:spTree>
    <p:extLst>
      <p:ext uri="{BB962C8B-B14F-4D97-AF65-F5344CB8AC3E}">
        <p14:creationId xmlns:p14="http://schemas.microsoft.com/office/powerpoint/2010/main" val="3619203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4B71D-34CE-DC11-DAA7-6833A8B6544A}"/>
              </a:ext>
            </a:extLst>
          </p:cNvPr>
          <p:cNvSpPr txBox="1"/>
          <p:nvPr/>
        </p:nvSpPr>
        <p:spPr>
          <a:xfrm>
            <a:off x="802433" y="345233"/>
            <a:ext cx="10496938" cy="1569660"/>
          </a:xfrm>
          <a:prstGeom prst="rect">
            <a:avLst/>
          </a:prstGeom>
          <a:noFill/>
        </p:spPr>
        <p:txBody>
          <a:bodyPr wrap="square" rtlCol="0">
            <a:spAutoFit/>
          </a:bodyPr>
          <a:lstStyle/>
          <a:p>
            <a:r>
              <a:rPr lang="en-US" sz="3200" dirty="0"/>
              <a:t>I wanted to see how best subset selection arrives at the model with the 6 or 7 predictors. I started looking at each model, starting from 1 predictor.</a:t>
            </a:r>
          </a:p>
        </p:txBody>
      </p:sp>
      <p:pic>
        <p:nvPicPr>
          <p:cNvPr id="9" name="Picture 8" descr="A screenshot of a computer&#10;&#10;Description automatically generated with low confidence">
            <a:extLst>
              <a:ext uri="{FF2B5EF4-FFF2-40B4-BE49-F238E27FC236}">
                <a16:creationId xmlns:a16="http://schemas.microsoft.com/office/drawing/2014/main" id="{C8CEF02F-AB5D-C05F-6053-AC8B56565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32" y="1882006"/>
            <a:ext cx="11263336" cy="3093988"/>
          </a:xfrm>
          <a:prstGeom prst="rect">
            <a:avLst/>
          </a:prstGeom>
        </p:spPr>
      </p:pic>
    </p:spTree>
    <p:extLst>
      <p:ext uri="{BB962C8B-B14F-4D97-AF65-F5344CB8AC3E}">
        <p14:creationId xmlns:p14="http://schemas.microsoft.com/office/powerpoint/2010/main" val="2464238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medium confidence">
            <a:extLst>
              <a:ext uri="{FF2B5EF4-FFF2-40B4-BE49-F238E27FC236}">
                <a16:creationId xmlns:a16="http://schemas.microsoft.com/office/drawing/2014/main" id="{65A612AE-1279-192F-72F3-298FFAF9C668}"/>
              </a:ext>
            </a:extLst>
          </p:cNvPr>
          <p:cNvPicPr>
            <a:picLocks noChangeAspect="1"/>
          </p:cNvPicPr>
          <p:nvPr/>
        </p:nvPicPr>
        <p:blipFill rotWithShape="1">
          <a:blip r:embed="rId2">
            <a:extLst>
              <a:ext uri="{28A0092B-C50C-407E-A947-70E740481C1C}">
                <a14:useLocalDpi xmlns:a14="http://schemas.microsoft.com/office/drawing/2010/main" val="0"/>
              </a:ext>
            </a:extLst>
          </a:blip>
          <a:srcRect b="79311"/>
          <a:stretch/>
        </p:blipFill>
        <p:spPr>
          <a:xfrm>
            <a:off x="459289" y="1914893"/>
            <a:ext cx="10996613" cy="641695"/>
          </a:xfrm>
          <a:prstGeom prst="rect">
            <a:avLst/>
          </a:prstGeom>
        </p:spPr>
      </p:pic>
      <p:sp>
        <p:nvSpPr>
          <p:cNvPr id="3" name="TextBox 2">
            <a:extLst>
              <a:ext uri="{FF2B5EF4-FFF2-40B4-BE49-F238E27FC236}">
                <a16:creationId xmlns:a16="http://schemas.microsoft.com/office/drawing/2014/main" id="{CC34B71D-34CE-DC11-DAA7-6833A8B6544A}"/>
              </a:ext>
            </a:extLst>
          </p:cNvPr>
          <p:cNvSpPr txBox="1"/>
          <p:nvPr/>
        </p:nvSpPr>
        <p:spPr>
          <a:xfrm>
            <a:off x="802433" y="345233"/>
            <a:ext cx="10496938" cy="1077218"/>
          </a:xfrm>
          <a:prstGeom prst="rect">
            <a:avLst/>
          </a:prstGeom>
          <a:noFill/>
        </p:spPr>
        <p:txBody>
          <a:bodyPr wrap="square" rtlCol="0">
            <a:spAutoFit/>
          </a:bodyPr>
          <a:lstStyle/>
          <a:p>
            <a:r>
              <a:rPr lang="en-US" sz="3200" dirty="0"/>
              <a:t>Best subset selection model with 1 predictor shows that </a:t>
            </a:r>
            <a:r>
              <a:rPr lang="en-US" sz="3200" b="1" dirty="0"/>
              <a:t>act score</a:t>
            </a:r>
            <a:r>
              <a:rPr lang="en-US" sz="3200" dirty="0"/>
              <a:t> was most significant in predicting </a:t>
            </a:r>
            <a:r>
              <a:rPr lang="en-US" sz="3200" b="1" dirty="0"/>
              <a:t>sat score</a:t>
            </a:r>
            <a:r>
              <a:rPr lang="en-US" sz="3200" dirty="0"/>
              <a:t>. </a:t>
            </a:r>
          </a:p>
        </p:txBody>
      </p:sp>
      <p:pic>
        <p:nvPicPr>
          <p:cNvPr id="6" name="Picture 5" descr="Text&#10;&#10;Description automatically generated">
            <a:extLst>
              <a:ext uri="{FF2B5EF4-FFF2-40B4-BE49-F238E27FC236}">
                <a16:creationId xmlns:a16="http://schemas.microsoft.com/office/drawing/2014/main" id="{682B648B-A3A7-3695-B5CD-BC15D7F7A7F2}"/>
              </a:ext>
            </a:extLst>
          </p:cNvPr>
          <p:cNvPicPr>
            <a:picLocks noChangeAspect="1"/>
          </p:cNvPicPr>
          <p:nvPr/>
        </p:nvPicPr>
        <p:blipFill rotWithShape="1">
          <a:blip r:embed="rId3">
            <a:extLst>
              <a:ext uri="{28A0092B-C50C-407E-A947-70E740481C1C}">
                <a14:useLocalDpi xmlns:a14="http://schemas.microsoft.com/office/drawing/2010/main" val="0"/>
              </a:ext>
            </a:extLst>
          </a:blip>
          <a:srcRect r="64264" b="79296"/>
          <a:stretch/>
        </p:blipFill>
        <p:spPr>
          <a:xfrm>
            <a:off x="895739" y="3824928"/>
            <a:ext cx="1985331" cy="476485"/>
          </a:xfrm>
          <a:prstGeom prst="rect">
            <a:avLst/>
          </a:prstGeom>
        </p:spPr>
      </p:pic>
      <p:pic>
        <p:nvPicPr>
          <p:cNvPr id="5" name="Picture 4" descr="Text, letter&#10;&#10;Description automatically generated">
            <a:extLst>
              <a:ext uri="{FF2B5EF4-FFF2-40B4-BE49-F238E27FC236}">
                <a16:creationId xmlns:a16="http://schemas.microsoft.com/office/drawing/2014/main" id="{2904EAB4-5647-546D-9EA3-928660698A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9183" y="3008068"/>
            <a:ext cx="4839119" cy="2712955"/>
          </a:xfrm>
          <a:prstGeom prst="rect">
            <a:avLst/>
          </a:prstGeom>
        </p:spPr>
      </p:pic>
      <p:sp>
        <p:nvSpPr>
          <p:cNvPr id="7" name="Rectangle 6">
            <a:extLst>
              <a:ext uri="{FF2B5EF4-FFF2-40B4-BE49-F238E27FC236}">
                <a16:creationId xmlns:a16="http://schemas.microsoft.com/office/drawing/2014/main" id="{07E0E1BD-AC68-E1D3-76E0-3A0023627A9B}"/>
              </a:ext>
            </a:extLst>
          </p:cNvPr>
          <p:cNvSpPr/>
          <p:nvPr/>
        </p:nvSpPr>
        <p:spPr>
          <a:xfrm>
            <a:off x="3269183" y="4426085"/>
            <a:ext cx="4273241" cy="4128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EF00092-74B0-05EB-0A0A-6FD18BB2ED0F}"/>
              </a:ext>
            </a:extLst>
          </p:cNvPr>
          <p:cNvSpPr txBox="1"/>
          <p:nvPr/>
        </p:nvSpPr>
        <p:spPr>
          <a:xfrm>
            <a:off x="8266922" y="3008068"/>
            <a:ext cx="3368351" cy="830997"/>
          </a:xfrm>
          <a:prstGeom prst="rect">
            <a:avLst/>
          </a:prstGeom>
          <a:noFill/>
        </p:spPr>
        <p:txBody>
          <a:bodyPr wrap="square" rtlCol="0">
            <a:spAutoFit/>
          </a:bodyPr>
          <a:lstStyle/>
          <a:p>
            <a:endParaRPr lang="en-US" sz="2400" dirty="0">
              <a:solidFill>
                <a:srgbClr val="FFFF00"/>
              </a:solidFill>
            </a:endParaRPr>
          </a:p>
          <a:p>
            <a:endParaRPr lang="en-US" sz="2400" dirty="0">
              <a:solidFill>
                <a:srgbClr val="FFFF00"/>
              </a:solidFill>
            </a:endParaRPr>
          </a:p>
        </p:txBody>
      </p:sp>
      <p:sp>
        <p:nvSpPr>
          <p:cNvPr id="10" name="TextBox 9">
            <a:extLst>
              <a:ext uri="{FF2B5EF4-FFF2-40B4-BE49-F238E27FC236}">
                <a16:creationId xmlns:a16="http://schemas.microsoft.com/office/drawing/2014/main" id="{ECD6D239-937F-F577-C9CA-A20D4DB28B7F}"/>
              </a:ext>
            </a:extLst>
          </p:cNvPr>
          <p:cNvSpPr txBox="1"/>
          <p:nvPr/>
        </p:nvSpPr>
        <p:spPr>
          <a:xfrm>
            <a:off x="603115" y="5934670"/>
            <a:ext cx="8365787" cy="923330"/>
          </a:xfrm>
          <a:prstGeom prst="rect">
            <a:avLst/>
          </a:prstGeom>
          <a:noFill/>
        </p:spPr>
        <p:txBody>
          <a:bodyPr wrap="square" rtlCol="0">
            <a:spAutoFit/>
          </a:bodyPr>
          <a:lstStyle/>
          <a:p>
            <a:r>
              <a:rPr lang="en-US" dirty="0">
                <a:solidFill>
                  <a:srgbClr val="FFFF00"/>
                </a:solidFill>
              </a:rPr>
              <a:t>That same student from before, his predicted sat score with this model is:</a:t>
            </a:r>
          </a:p>
          <a:p>
            <a:r>
              <a:rPr lang="en-US" dirty="0">
                <a:solidFill>
                  <a:srgbClr val="FFFF00"/>
                </a:solidFill>
              </a:rPr>
              <a:t>Predicted SAT score = 328.53 + 33.18(25)</a:t>
            </a:r>
          </a:p>
          <a:p>
            <a:r>
              <a:rPr lang="en-US" dirty="0">
                <a:solidFill>
                  <a:srgbClr val="FFFF00"/>
                </a:solidFill>
              </a:rPr>
              <a:t>			        = 1158 (actual score 1170)</a:t>
            </a:r>
          </a:p>
        </p:txBody>
      </p:sp>
    </p:spTree>
    <p:extLst>
      <p:ext uri="{BB962C8B-B14F-4D97-AF65-F5344CB8AC3E}">
        <p14:creationId xmlns:p14="http://schemas.microsoft.com/office/powerpoint/2010/main" val="2160135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medium confidence">
            <a:extLst>
              <a:ext uri="{FF2B5EF4-FFF2-40B4-BE49-F238E27FC236}">
                <a16:creationId xmlns:a16="http://schemas.microsoft.com/office/drawing/2014/main" id="{65A612AE-1279-192F-72F3-298FFAF9C668}"/>
              </a:ext>
            </a:extLst>
          </p:cNvPr>
          <p:cNvPicPr>
            <a:picLocks noChangeAspect="1"/>
          </p:cNvPicPr>
          <p:nvPr/>
        </p:nvPicPr>
        <p:blipFill rotWithShape="1">
          <a:blip r:embed="rId2">
            <a:extLst>
              <a:ext uri="{28A0092B-C50C-407E-A947-70E740481C1C}">
                <a14:useLocalDpi xmlns:a14="http://schemas.microsoft.com/office/drawing/2010/main" val="0"/>
              </a:ext>
            </a:extLst>
          </a:blip>
          <a:srcRect b="74799"/>
          <a:stretch/>
        </p:blipFill>
        <p:spPr>
          <a:xfrm>
            <a:off x="459289" y="1914893"/>
            <a:ext cx="10996613" cy="781654"/>
          </a:xfrm>
          <a:prstGeom prst="rect">
            <a:avLst/>
          </a:prstGeom>
        </p:spPr>
      </p:pic>
      <p:sp>
        <p:nvSpPr>
          <p:cNvPr id="3" name="TextBox 2">
            <a:extLst>
              <a:ext uri="{FF2B5EF4-FFF2-40B4-BE49-F238E27FC236}">
                <a16:creationId xmlns:a16="http://schemas.microsoft.com/office/drawing/2014/main" id="{CC34B71D-34CE-DC11-DAA7-6833A8B6544A}"/>
              </a:ext>
            </a:extLst>
          </p:cNvPr>
          <p:cNvSpPr txBox="1"/>
          <p:nvPr/>
        </p:nvSpPr>
        <p:spPr>
          <a:xfrm>
            <a:off x="802433" y="345233"/>
            <a:ext cx="10496938" cy="1569660"/>
          </a:xfrm>
          <a:prstGeom prst="rect">
            <a:avLst/>
          </a:prstGeom>
          <a:noFill/>
        </p:spPr>
        <p:txBody>
          <a:bodyPr wrap="square" rtlCol="0">
            <a:spAutoFit/>
          </a:bodyPr>
          <a:lstStyle/>
          <a:p>
            <a:r>
              <a:rPr lang="en-US" sz="3200" dirty="0"/>
              <a:t>Best subset selection model with 2 predictors shows that </a:t>
            </a:r>
            <a:r>
              <a:rPr lang="en-US" sz="3200" b="1" dirty="0"/>
              <a:t>act score</a:t>
            </a:r>
            <a:r>
              <a:rPr lang="en-US" sz="3200" dirty="0"/>
              <a:t> paired with </a:t>
            </a:r>
            <a:r>
              <a:rPr lang="en-US" sz="3200" b="1" dirty="0"/>
              <a:t>tardies</a:t>
            </a:r>
            <a:r>
              <a:rPr lang="en-US" sz="3200" dirty="0"/>
              <a:t> was most significant in predicting </a:t>
            </a:r>
            <a:r>
              <a:rPr lang="en-US" sz="3200" b="1" dirty="0"/>
              <a:t>sat score</a:t>
            </a:r>
            <a:r>
              <a:rPr lang="en-US" sz="3200" dirty="0"/>
              <a:t>. But then I noticed something wrong—I thought.</a:t>
            </a:r>
          </a:p>
        </p:txBody>
      </p:sp>
      <p:sp>
        <p:nvSpPr>
          <p:cNvPr id="9" name="TextBox 8">
            <a:extLst>
              <a:ext uri="{FF2B5EF4-FFF2-40B4-BE49-F238E27FC236}">
                <a16:creationId xmlns:a16="http://schemas.microsoft.com/office/drawing/2014/main" id="{1EF00092-74B0-05EB-0A0A-6FD18BB2ED0F}"/>
              </a:ext>
            </a:extLst>
          </p:cNvPr>
          <p:cNvSpPr txBox="1"/>
          <p:nvPr/>
        </p:nvSpPr>
        <p:spPr>
          <a:xfrm>
            <a:off x="7723204" y="2841890"/>
            <a:ext cx="4254759" cy="3970318"/>
          </a:xfrm>
          <a:prstGeom prst="rect">
            <a:avLst/>
          </a:prstGeom>
          <a:noFill/>
        </p:spPr>
        <p:txBody>
          <a:bodyPr wrap="square" rtlCol="0">
            <a:spAutoFit/>
          </a:bodyPr>
          <a:lstStyle/>
          <a:p>
            <a:r>
              <a:rPr lang="en-US" sz="2800" dirty="0">
                <a:solidFill>
                  <a:srgbClr val="FFFF00"/>
                </a:solidFill>
              </a:rPr>
              <a:t>Adjusted R-squared increased, which I expected, from 0.8228 to 0.838. </a:t>
            </a:r>
            <a:r>
              <a:rPr lang="en-US" sz="2800" dirty="0">
                <a:solidFill>
                  <a:srgbClr val="FFFF00"/>
                </a:solidFill>
                <a:highlight>
                  <a:srgbClr val="FF0000"/>
                </a:highlight>
              </a:rPr>
              <a:t>But the F-statistic decreased from 321.4 to 179.5. I did not expect a decrease because “the higher the F-statistic, the better the model.”     </a:t>
            </a:r>
          </a:p>
        </p:txBody>
      </p:sp>
      <p:pic>
        <p:nvPicPr>
          <p:cNvPr id="8" name="Picture 7" descr="Text&#10;&#10;Description automatically generated">
            <a:extLst>
              <a:ext uri="{FF2B5EF4-FFF2-40B4-BE49-F238E27FC236}">
                <a16:creationId xmlns:a16="http://schemas.microsoft.com/office/drawing/2014/main" id="{102030F8-106A-9B34-4675-6BE43FC664B8}"/>
              </a:ext>
            </a:extLst>
          </p:cNvPr>
          <p:cNvPicPr>
            <a:picLocks noChangeAspect="1"/>
          </p:cNvPicPr>
          <p:nvPr/>
        </p:nvPicPr>
        <p:blipFill rotWithShape="1">
          <a:blip r:embed="rId3">
            <a:extLst>
              <a:ext uri="{28A0092B-C50C-407E-A947-70E740481C1C}">
                <a14:useLocalDpi xmlns:a14="http://schemas.microsoft.com/office/drawing/2010/main" val="0"/>
              </a:ext>
            </a:extLst>
          </a:blip>
          <a:srcRect t="13595"/>
          <a:stretch/>
        </p:blipFill>
        <p:spPr>
          <a:xfrm>
            <a:off x="99527" y="3484553"/>
            <a:ext cx="2773920" cy="447756"/>
          </a:xfrm>
          <a:prstGeom prst="rect">
            <a:avLst/>
          </a:prstGeom>
        </p:spPr>
      </p:pic>
      <p:pic>
        <p:nvPicPr>
          <p:cNvPr id="11" name="Picture 10" descr="Text, letter&#10;&#10;Description automatically generated">
            <a:extLst>
              <a:ext uri="{FF2B5EF4-FFF2-40B4-BE49-F238E27FC236}">
                <a16:creationId xmlns:a16="http://schemas.microsoft.com/office/drawing/2014/main" id="{C3F67D82-4BC1-34E7-8D44-2272C2C517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4193" y="2990606"/>
            <a:ext cx="4801016" cy="2796782"/>
          </a:xfrm>
          <a:prstGeom prst="rect">
            <a:avLst/>
          </a:prstGeom>
        </p:spPr>
      </p:pic>
      <p:sp>
        <p:nvSpPr>
          <p:cNvPr id="7" name="Rectangle 6">
            <a:extLst>
              <a:ext uri="{FF2B5EF4-FFF2-40B4-BE49-F238E27FC236}">
                <a16:creationId xmlns:a16="http://schemas.microsoft.com/office/drawing/2014/main" id="{07E0E1BD-AC68-E1D3-76E0-3A0023627A9B}"/>
              </a:ext>
            </a:extLst>
          </p:cNvPr>
          <p:cNvSpPr/>
          <p:nvPr/>
        </p:nvSpPr>
        <p:spPr>
          <a:xfrm>
            <a:off x="2826198" y="5314958"/>
            <a:ext cx="4801016" cy="4743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1C1D1EF-3A48-6390-7E5E-51E5E2291D39}"/>
              </a:ext>
            </a:extLst>
          </p:cNvPr>
          <p:cNvSpPr txBox="1"/>
          <p:nvPr/>
        </p:nvSpPr>
        <p:spPr>
          <a:xfrm>
            <a:off x="603115" y="5934670"/>
            <a:ext cx="8365787" cy="923330"/>
          </a:xfrm>
          <a:prstGeom prst="rect">
            <a:avLst/>
          </a:prstGeom>
          <a:noFill/>
        </p:spPr>
        <p:txBody>
          <a:bodyPr wrap="square" rtlCol="0">
            <a:spAutoFit/>
          </a:bodyPr>
          <a:lstStyle/>
          <a:p>
            <a:r>
              <a:rPr lang="en-US" dirty="0">
                <a:solidFill>
                  <a:srgbClr val="FFFF00"/>
                </a:solidFill>
              </a:rPr>
              <a:t>That same student from before, his predicted sat score with this model is:</a:t>
            </a:r>
          </a:p>
          <a:p>
            <a:r>
              <a:rPr lang="en-US" dirty="0">
                <a:solidFill>
                  <a:srgbClr val="FFFF00"/>
                </a:solidFill>
              </a:rPr>
              <a:t>Predicted SAT score = 311.36 + 7.64(2) + 33.1(25)</a:t>
            </a:r>
          </a:p>
          <a:p>
            <a:r>
              <a:rPr lang="en-US" dirty="0">
                <a:solidFill>
                  <a:srgbClr val="FFFF00"/>
                </a:solidFill>
              </a:rPr>
              <a:t>			        = 1154 (actual score 1170)</a:t>
            </a:r>
          </a:p>
        </p:txBody>
      </p:sp>
    </p:spTree>
    <p:extLst>
      <p:ext uri="{BB962C8B-B14F-4D97-AF65-F5344CB8AC3E}">
        <p14:creationId xmlns:p14="http://schemas.microsoft.com/office/powerpoint/2010/main" val="1809458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medium confidence">
            <a:extLst>
              <a:ext uri="{FF2B5EF4-FFF2-40B4-BE49-F238E27FC236}">
                <a16:creationId xmlns:a16="http://schemas.microsoft.com/office/drawing/2014/main" id="{65A612AE-1279-192F-72F3-298FFAF9C668}"/>
              </a:ext>
            </a:extLst>
          </p:cNvPr>
          <p:cNvPicPr>
            <a:picLocks noChangeAspect="1"/>
          </p:cNvPicPr>
          <p:nvPr/>
        </p:nvPicPr>
        <p:blipFill rotWithShape="1">
          <a:blip r:embed="rId2">
            <a:extLst>
              <a:ext uri="{28A0092B-C50C-407E-A947-70E740481C1C}">
                <a14:useLocalDpi xmlns:a14="http://schemas.microsoft.com/office/drawing/2010/main" val="0"/>
              </a:ext>
            </a:extLst>
          </a:blip>
          <a:srcRect b="74799"/>
          <a:stretch/>
        </p:blipFill>
        <p:spPr>
          <a:xfrm>
            <a:off x="459289" y="1914893"/>
            <a:ext cx="10996613" cy="781654"/>
          </a:xfrm>
          <a:prstGeom prst="rect">
            <a:avLst/>
          </a:prstGeom>
        </p:spPr>
      </p:pic>
      <p:sp>
        <p:nvSpPr>
          <p:cNvPr id="9" name="TextBox 8">
            <a:extLst>
              <a:ext uri="{FF2B5EF4-FFF2-40B4-BE49-F238E27FC236}">
                <a16:creationId xmlns:a16="http://schemas.microsoft.com/office/drawing/2014/main" id="{1EF00092-74B0-05EB-0A0A-6FD18BB2ED0F}"/>
              </a:ext>
            </a:extLst>
          </p:cNvPr>
          <p:cNvSpPr txBox="1"/>
          <p:nvPr/>
        </p:nvSpPr>
        <p:spPr>
          <a:xfrm>
            <a:off x="7723204" y="2841890"/>
            <a:ext cx="4468796" cy="3970318"/>
          </a:xfrm>
          <a:prstGeom prst="rect">
            <a:avLst/>
          </a:prstGeom>
          <a:noFill/>
        </p:spPr>
        <p:txBody>
          <a:bodyPr wrap="square" rtlCol="0">
            <a:spAutoFit/>
          </a:bodyPr>
          <a:lstStyle/>
          <a:p>
            <a:r>
              <a:rPr lang="en-US" sz="2800" dirty="0">
                <a:solidFill>
                  <a:srgbClr val="FFFF00"/>
                </a:solidFill>
                <a:highlight>
                  <a:srgbClr val="FF0000"/>
                </a:highlight>
              </a:rPr>
              <a:t>After some thought, I realized that each F-distribution is different and based on number of predictors. You can’t compare the F-statistics of models with differing numbers of predictors. So, nothing weird going on here and . . .</a:t>
            </a:r>
          </a:p>
        </p:txBody>
      </p:sp>
      <p:pic>
        <p:nvPicPr>
          <p:cNvPr id="8" name="Picture 7" descr="Text&#10;&#10;Description automatically generated">
            <a:extLst>
              <a:ext uri="{FF2B5EF4-FFF2-40B4-BE49-F238E27FC236}">
                <a16:creationId xmlns:a16="http://schemas.microsoft.com/office/drawing/2014/main" id="{102030F8-106A-9B34-4675-6BE43FC664B8}"/>
              </a:ext>
            </a:extLst>
          </p:cNvPr>
          <p:cNvPicPr>
            <a:picLocks noChangeAspect="1"/>
          </p:cNvPicPr>
          <p:nvPr/>
        </p:nvPicPr>
        <p:blipFill rotWithShape="1">
          <a:blip r:embed="rId3">
            <a:extLst>
              <a:ext uri="{28A0092B-C50C-407E-A947-70E740481C1C}">
                <a14:useLocalDpi xmlns:a14="http://schemas.microsoft.com/office/drawing/2010/main" val="0"/>
              </a:ext>
            </a:extLst>
          </a:blip>
          <a:srcRect t="13595"/>
          <a:stretch/>
        </p:blipFill>
        <p:spPr>
          <a:xfrm>
            <a:off x="100273" y="3705026"/>
            <a:ext cx="2773920" cy="447756"/>
          </a:xfrm>
          <a:prstGeom prst="rect">
            <a:avLst/>
          </a:prstGeom>
        </p:spPr>
      </p:pic>
      <p:pic>
        <p:nvPicPr>
          <p:cNvPr id="11" name="Picture 10" descr="Text, letter&#10;&#10;Description automatically generated">
            <a:extLst>
              <a:ext uri="{FF2B5EF4-FFF2-40B4-BE49-F238E27FC236}">
                <a16:creationId xmlns:a16="http://schemas.microsoft.com/office/drawing/2014/main" id="{C3F67D82-4BC1-34E7-8D44-2272C2C517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4193" y="2990606"/>
            <a:ext cx="4801016" cy="2796782"/>
          </a:xfrm>
          <a:prstGeom prst="rect">
            <a:avLst/>
          </a:prstGeom>
        </p:spPr>
      </p:pic>
      <p:sp>
        <p:nvSpPr>
          <p:cNvPr id="7" name="Rectangle 6">
            <a:extLst>
              <a:ext uri="{FF2B5EF4-FFF2-40B4-BE49-F238E27FC236}">
                <a16:creationId xmlns:a16="http://schemas.microsoft.com/office/drawing/2014/main" id="{07E0E1BD-AC68-E1D3-76E0-3A0023627A9B}"/>
              </a:ext>
            </a:extLst>
          </p:cNvPr>
          <p:cNvSpPr/>
          <p:nvPr/>
        </p:nvSpPr>
        <p:spPr>
          <a:xfrm>
            <a:off x="2826198" y="5314958"/>
            <a:ext cx="4801016" cy="4743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1C1D1EF-3A48-6390-7E5E-51E5E2291D39}"/>
              </a:ext>
            </a:extLst>
          </p:cNvPr>
          <p:cNvSpPr txBox="1"/>
          <p:nvPr/>
        </p:nvSpPr>
        <p:spPr>
          <a:xfrm>
            <a:off x="603115" y="5934670"/>
            <a:ext cx="8365787" cy="923330"/>
          </a:xfrm>
          <a:prstGeom prst="rect">
            <a:avLst/>
          </a:prstGeom>
          <a:noFill/>
        </p:spPr>
        <p:txBody>
          <a:bodyPr wrap="square" rtlCol="0">
            <a:spAutoFit/>
          </a:bodyPr>
          <a:lstStyle/>
          <a:p>
            <a:r>
              <a:rPr lang="en-US" dirty="0">
                <a:solidFill>
                  <a:srgbClr val="FFFF00"/>
                </a:solidFill>
              </a:rPr>
              <a:t>That same student from before, his predicted sat score with this model is:</a:t>
            </a:r>
          </a:p>
          <a:p>
            <a:r>
              <a:rPr lang="en-US" dirty="0">
                <a:solidFill>
                  <a:srgbClr val="FFFF00"/>
                </a:solidFill>
              </a:rPr>
              <a:t>Predicted SAT score = 311.36 + 7.64(2) + 33.1(25)</a:t>
            </a:r>
          </a:p>
          <a:p>
            <a:r>
              <a:rPr lang="en-US" dirty="0">
                <a:solidFill>
                  <a:srgbClr val="FFFF00"/>
                </a:solidFill>
              </a:rPr>
              <a:t>			        = 1154 (actual score 1170)</a:t>
            </a:r>
          </a:p>
        </p:txBody>
      </p:sp>
    </p:spTree>
    <p:extLst>
      <p:ext uri="{BB962C8B-B14F-4D97-AF65-F5344CB8AC3E}">
        <p14:creationId xmlns:p14="http://schemas.microsoft.com/office/powerpoint/2010/main" val="3632675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medium confidence">
            <a:extLst>
              <a:ext uri="{FF2B5EF4-FFF2-40B4-BE49-F238E27FC236}">
                <a16:creationId xmlns:a16="http://schemas.microsoft.com/office/drawing/2014/main" id="{65A612AE-1279-192F-72F3-298FFAF9C668}"/>
              </a:ext>
            </a:extLst>
          </p:cNvPr>
          <p:cNvPicPr>
            <a:picLocks noChangeAspect="1"/>
          </p:cNvPicPr>
          <p:nvPr/>
        </p:nvPicPr>
        <p:blipFill rotWithShape="1">
          <a:blip r:embed="rId2">
            <a:extLst>
              <a:ext uri="{28A0092B-C50C-407E-A947-70E740481C1C}">
                <a14:useLocalDpi xmlns:a14="http://schemas.microsoft.com/office/drawing/2010/main" val="0"/>
              </a:ext>
            </a:extLst>
          </a:blip>
          <a:srcRect b="74799"/>
          <a:stretch/>
        </p:blipFill>
        <p:spPr>
          <a:xfrm>
            <a:off x="297988" y="2363022"/>
            <a:ext cx="10996613" cy="781654"/>
          </a:xfrm>
          <a:prstGeom prst="rect">
            <a:avLst/>
          </a:prstGeom>
        </p:spPr>
      </p:pic>
      <p:sp>
        <p:nvSpPr>
          <p:cNvPr id="3" name="TextBox 2">
            <a:extLst>
              <a:ext uri="{FF2B5EF4-FFF2-40B4-BE49-F238E27FC236}">
                <a16:creationId xmlns:a16="http://schemas.microsoft.com/office/drawing/2014/main" id="{CC34B71D-34CE-DC11-DAA7-6833A8B6544A}"/>
              </a:ext>
            </a:extLst>
          </p:cNvPr>
          <p:cNvSpPr txBox="1"/>
          <p:nvPr/>
        </p:nvSpPr>
        <p:spPr>
          <a:xfrm>
            <a:off x="757764" y="300919"/>
            <a:ext cx="10496938" cy="2062103"/>
          </a:xfrm>
          <a:prstGeom prst="rect">
            <a:avLst/>
          </a:prstGeom>
          <a:noFill/>
        </p:spPr>
        <p:txBody>
          <a:bodyPr wrap="square" rtlCol="0">
            <a:spAutoFit/>
          </a:bodyPr>
          <a:lstStyle/>
          <a:p>
            <a:r>
              <a:rPr lang="en-US" sz="3200" dirty="0"/>
              <a:t>Upon further analysis, and as expected, </a:t>
            </a:r>
            <a:r>
              <a:rPr lang="en-US" sz="3200" b="1" dirty="0"/>
              <a:t>act score </a:t>
            </a:r>
            <a:r>
              <a:rPr lang="en-US" sz="3200" dirty="0"/>
              <a:t>paired with </a:t>
            </a:r>
            <a:r>
              <a:rPr lang="en-US" sz="3200" b="1" dirty="0"/>
              <a:t>tardies</a:t>
            </a:r>
            <a:r>
              <a:rPr lang="en-US" sz="3200" dirty="0"/>
              <a:t> has the highest F-statistic as well as the highest adjusted R-squared of </a:t>
            </a:r>
            <a:r>
              <a:rPr lang="en-US" sz="3200" b="1" dirty="0"/>
              <a:t>act score </a:t>
            </a:r>
            <a:r>
              <a:rPr lang="en-US" sz="3200" dirty="0"/>
              <a:t>paired with any other predictor (because Best Subset Selection chose the BEST one).  </a:t>
            </a:r>
          </a:p>
        </p:txBody>
      </p:sp>
      <p:sp>
        <p:nvSpPr>
          <p:cNvPr id="9" name="TextBox 8">
            <a:extLst>
              <a:ext uri="{FF2B5EF4-FFF2-40B4-BE49-F238E27FC236}">
                <a16:creationId xmlns:a16="http://schemas.microsoft.com/office/drawing/2014/main" id="{1EF00092-74B0-05EB-0A0A-6FD18BB2ED0F}"/>
              </a:ext>
            </a:extLst>
          </p:cNvPr>
          <p:cNvSpPr txBox="1"/>
          <p:nvPr/>
        </p:nvSpPr>
        <p:spPr>
          <a:xfrm>
            <a:off x="5796294" y="3276206"/>
            <a:ext cx="5708245" cy="3108543"/>
          </a:xfrm>
          <a:prstGeom prst="rect">
            <a:avLst/>
          </a:prstGeom>
          <a:noFill/>
        </p:spPr>
        <p:txBody>
          <a:bodyPr wrap="square" rtlCol="0">
            <a:spAutoFit/>
          </a:bodyPr>
          <a:lstStyle/>
          <a:p>
            <a:r>
              <a:rPr lang="en-US" sz="2800" dirty="0">
                <a:solidFill>
                  <a:srgbClr val="FFFF00"/>
                </a:solidFill>
              </a:rPr>
              <a:t>I still wanted to know how tardies fits into this. Why is it the best? Turns out, it’s not the best on its own, but it IS the best </a:t>
            </a:r>
            <a:r>
              <a:rPr lang="en-US" sz="2800" i="1" dirty="0">
                <a:solidFill>
                  <a:srgbClr val="FFFF00"/>
                </a:solidFill>
              </a:rPr>
              <a:t>with </a:t>
            </a:r>
            <a:r>
              <a:rPr lang="en-US" sz="2800" dirty="0">
                <a:solidFill>
                  <a:srgbClr val="FFFF00"/>
                </a:solidFill>
              </a:rPr>
              <a:t>act score. As a matter of fact, tardies was way down the list on its own! Very interesting that it was boosted so much by act score.</a:t>
            </a:r>
            <a:endParaRPr lang="en-US" sz="2800" dirty="0">
              <a:solidFill>
                <a:srgbClr val="FFFF00"/>
              </a:solidFill>
              <a:highlight>
                <a:srgbClr val="FF0000"/>
              </a:highlight>
            </a:endParaRPr>
          </a:p>
        </p:txBody>
      </p:sp>
      <p:pic>
        <p:nvPicPr>
          <p:cNvPr id="8" name="Picture 7" descr="Text&#10;&#10;Description automatically generated">
            <a:extLst>
              <a:ext uri="{FF2B5EF4-FFF2-40B4-BE49-F238E27FC236}">
                <a16:creationId xmlns:a16="http://schemas.microsoft.com/office/drawing/2014/main" id="{102030F8-106A-9B34-4675-6BE43FC664B8}"/>
              </a:ext>
            </a:extLst>
          </p:cNvPr>
          <p:cNvPicPr>
            <a:picLocks noChangeAspect="1"/>
          </p:cNvPicPr>
          <p:nvPr/>
        </p:nvPicPr>
        <p:blipFill rotWithShape="1">
          <a:blip r:embed="rId3">
            <a:extLst>
              <a:ext uri="{28A0092B-C50C-407E-A947-70E740481C1C}">
                <a14:useLocalDpi xmlns:a14="http://schemas.microsoft.com/office/drawing/2010/main" val="0"/>
              </a:ext>
            </a:extLst>
          </a:blip>
          <a:srcRect t="13595"/>
          <a:stretch/>
        </p:blipFill>
        <p:spPr>
          <a:xfrm>
            <a:off x="352550" y="3276206"/>
            <a:ext cx="2773920" cy="447756"/>
          </a:xfrm>
          <a:prstGeom prst="rect">
            <a:avLst/>
          </a:prstGeom>
        </p:spPr>
      </p:pic>
      <p:pic>
        <p:nvPicPr>
          <p:cNvPr id="11" name="Picture 10" descr="Text, letter&#10;&#10;Description automatically generated">
            <a:extLst>
              <a:ext uri="{FF2B5EF4-FFF2-40B4-BE49-F238E27FC236}">
                <a16:creationId xmlns:a16="http://schemas.microsoft.com/office/drawing/2014/main" id="{C3F67D82-4BC1-34E7-8D44-2272C2C517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50" y="3938085"/>
            <a:ext cx="4801016" cy="2796782"/>
          </a:xfrm>
          <a:prstGeom prst="rect">
            <a:avLst/>
          </a:prstGeom>
        </p:spPr>
      </p:pic>
    </p:spTree>
    <p:extLst>
      <p:ext uri="{BB962C8B-B14F-4D97-AF65-F5344CB8AC3E}">
        <p14:creationId xmlns:p14="http://schemas.microsoft.com/office/powerpoint/2010/main" val="3704808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medium confidence">
            <a:extLst>
              <a:ext uri="{FF2B5EF4-FFF2-40B4-BE49-F238E27FC236}">
                <a16:creationId xmlns:a16="http://schemas.microsoft.com/office/drawing/2014/main" id="{65A612AE-1279-192F-72F3-298FFAF9C668}"/>
              </a:ext>
            </a:extLst>
          </p:cNvPr>
          <p:cNvPicPr>
            <a:picLocks noChangeAspect="1"/>
          </p:cNvPicPr>
          <p:nvPr/>
        </p:nvPicPr>
        <p:blipFill rotWithShape="1">
          <a:blip r:embed="rId2">
            <a:extLst>
              <a:ext uri="{28A0092B-C50C-407E-A947-70E740481C1C}">
                <a14:useLocalDpi xmlns:a14="http://schemas.microsoft.com/office/drawing/2010/main" val="0"/>
              </a:ext>
            </a:extLst>
          </a:blip>
          <a:srcRect b="74799"/>
          <a:stretch/>
        </p:blipFill>
        <p:spPr>
          <a:xfrm>
            <a:off x="537111" y="883761"/>
            <a:ext cx="10996613" cy="781654"/>
          </a:xfrm>
          <a:prstGeom prst="rect">
            <a:avLst/>
          </a:prstGeom>
        </p:spPr>
      </p:pic>
      <p:sp>
        <p:nvSpPr>
          <p:cNvPr id="9" name="TextBox 8">
            <a:extLst>
              <a:ext uri="{FF2B5EF4-FFF2-40B4-BE49-F238E27FC236}">
                <a16:creationId xmlns:a16="http://schemas.microsoft.com/office/drawing/2014/main" id="{1EF00092-74B0-05EB-0A0A-6FD18BB2ED0F}"/>
              </a:ext>
            </a:extLst>
          </p:cNvPr>
          <p:cNvSpPr txBox="1"/>
          <p:nvPr/>
        </p:nvSpPr>
        <p:spPr>
          <a:xfrm>
            <a:off x="645492" y="2567849"/>
            <a:ext cx="5569902" cy="2862322"/>
          </a:xfrm>
          <a:prstGeom prst="rect">
            <a:avLst/>
          </a:prstGeom>
          <a:noFill/>
        </p:spPr>
        <p:txBody>
          <a:bodyPr wrap="square" rtlCol="0">
            <a:spAutoFit/>
          </a:bodyPr>
          <a:lstStyle/>
          <a:p>
            <a:r>
              <a:rPr lang="en-US" sz="2000" dirty="0">
                <a:solidFill>
                  <a:srgbClr val="FFFF00"/>
                </a:solidFill>
                <a:highlight>
                  <a:srgbClr val="FF0000"/>
                </a:highlight>
              </a:rPr>
              <a:t>A linear model of sat vs. tardies is poor. High RSE, very low adjusted R-squared and F-statistic. Tardies as a predictor is not significant at any reasonable level.</a:t>
            </a:r>
          </a:p>
          <a:p>
            <a:endParaRPr lang="en-US" sz="2000" dirty="0">
              <a:solidFill>
                <a:srgbClr val="FFFF00"/>
              </a:solidFill>
              <a:highlight>
                <a:srgbClr val="FF0000"/>
              </a:highlight>
            </a:endParaRPr>
          </a:p>
          <a:p>
            <a:r>
              <a:rPr lang="en-US" sz="2000" dirty="0">
                <a:solidFill>
                  <a:srgbClr val="FFFF00"/>
                </a:solidFill>
                <a:highlight>
                  <a:srgbClr val="FF0000"/>
                </a:highlight>
              </a:rPr>
              <a:t>So why was it significant when paired with act?</a:t>
            </a:r>
            <a:r>
              <a:rPr lang="en-US" sz="2000" dirty="0">
                <a:solidFill>
                  <a:srgbClr val="FFFF00"/>
                </a:solidFill>
              </a:rPr>
              <a:t> It seems that the inclusion of </a:t>
            </a:r>
            <a:r>
              <a:rPr lang="en-US" sz="2000" b="1" dirty="0">
                <a:solidFill>
                  <a:srgbClr val="FFFF00"/>
                </a:solidFill>
              </a:rPr>
              <a:t>act</a:t>
            </a:r>
            <a:r>
              <a:rPr lang="en-US" sz="2000" dirty="0">
                <a:solidFill>
                  <a:srgbClr val="FFFF00"/>
                </a:solidFill>
              </a:rPr>
              <a:t> strengthened the effect of </a:t>
            </a:r>
            <a:r>
              <a:rPr lang="en-US" sz="2000" b="1" dirty="0">
                <a:solidFill>
                  <a:srgbClr val="FFFF00"/>
                </a:solidFill>
              </a:rPr>
              <a:t>tardies, </a:t>
            </a:r>
            <a:r>
              <a:rPr lang="en-US" sz="2000" dirty="0">
                <a:solidFill>
                  <a:srgbClr val="FFFF00"/>
                </a:solidFill>
              </a:rPr>
              <a:t>while the inclusion of tardies did next to nothing for the model</a:t>
            </a:r>
            <a:r>
              <a:rPr lang="en-US" sz="2000" b="1" dirty="0">
                <a:solidFill>
                  <a:srgbClr val="FFFF00"/>
                </a:solidFill>
              </a:rPr>
              <a:t>.</a:t>
            </a:r>
            <a:endParaRPr lang="en-US" sz="2000" dirty="0">
              <a:solidFill>
                <a:srgbClr val="FFFF00"/>
              </a:solidFill>
            </a:endParaRPr>
          </a:p>
        </p:txBody>
      </p:sp>
      <p:pic>
        <p:nvPicPr>
          <p:cNvPr id="8" name="Picture 7" descr="Text&#10;&#10;Description automatically generated">
            <a:extLst>
              <a:ext uri="{FF2B5EF4-FFF2-40B4-BE49-F238E27FC236}">
                <a16:creationId xmlns:a16="http://schemas.microsoft.com/office/drawing/2014/main" id="{102030F8-106A-9B34-4675-6BE43FC664B8}"/>
              </a:ext>
            </a:extLst>
          </p:cNvPr>
          <p:cNvPicPr>
            <a:picLocks noChangeAspect="1"/>
          </p:cNvPicPr>
          <p:nvPr/>
        </p:nvPicPr>
        <p:blipFill rotWithShape="1">
          <a:blip r:embed="rId3">
            <a:extLst>
              <a:ext uri="{28A0092B-C50C-407E-A947-70E740481C1C}">
                <a14:useLocalDpi xmlns:a14="http://schemas.microsoft.com/office/drawing/2010/main" val="0"/>
              </a:ext>
            </a:extLst>
          </a:blip>
          <a:srcRect t="13595"/>
          <a:stretch/>
        </p:blipFill>
        <p:spPr>
          <a:xfrm>
            <a:off x="512363" y="1780132"/>
            <a:ext cx="2773920" cy="447756"/>
          </a:xfrm>
          <a:prstGeom prst="rect">
            <a:avLst/>
          </a:prstGeom>
        </p:spPr>
      </p:pic>
      <p:pic>
        <p:nvPicPr>
          <p:cNvPr id="5" name="Picture 4" descr="Text, letter&#10;&#10;Description automatically generated">
            <a:extLst>
              <a:ext uri="{FF2B5EF4-FFF2-40B4-BE49-F238E27FC236}">
                <a16:creationId xmlns:a16="http://schemas.microsoft.com/office/drawing/2014/main" id="{0AE27729-A8A1-5482-B2C2-55DE1D1162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8941" y="2227888"/>
            <a:ext cx="4884843" cy="2751058"/>
          </a:xfrm>
          <a:prstGeom prst="rect">
            <a:avLst/>
          </a:prstGeom>
        </p:spPr>
      </p:pic>
      <p:sp>
        <p:nvSpPr>
          <p:cNvPr id="6" name="Rectangle 5">
            <a:extLst>
              <a:ext uri="{FF2B5EF4-FFF2-40B4-BE49-F238E27FC236}">
                <a16:creationId xmlns:a16="http://schemas.microsoft.com/office/drawing/2014/main" id="{B8E632C2-57F6-014C-0F14-1AD3BEEC4BC7}"/>
              </a:ext>
            </a:extLst>
          </p:cNvPr>
          <p:cNvSpPr/>
          <p:nvPr/>
        </p:nvSpPr>
        <p:spPr>
          <a:xfrm>
            <a:off x="6660854" y="3603416"/>
            <a:ext cx="4801015" cy="13755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1732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4B71D-34CE-DC11-DAA7-6833A8B6544A}"/>
              </a:ext>
            </a:extLst>
          </p:cNvPr>
          <p:cNvSpPr txBox="1"/>
          <p:nvPr/>
        </p:nvSpPr>
        <p:spPr>
          <a:xfrm>
            <a:off x="601662" y="944148"/>
            <a:ext cx="2700406" cy="584775"/>
          </a:xfrm>
          <a:prstGeom prst="rect">
            <a:avLst/>
          </a:prstGeom>
          <a:noFill/>
        </p:spPr>
        <p:txBody>
          <a:bodyPr wrap="square" rtlCol="0">
            <a:spAutoFit/>
          </a:bodyPr>
          <a:lstStyle/>
          <a:p>
            <a:r>
              <a:rPr lang="en-US" sz="3200" dirty="0"/>
              <a:t>3 predictors…</a:t>
            </a:r>
          </a:p>
        </p:txBody>
      </p:sp>
      <p:sp>
        <p:nvSpPr>
          <p:cNvPr id="9" name="TextBox 8">
            <a:extLst>
              <a:ext uri="{FF2B5EF4-FFF2-40B4-BE49-F238E27FC236}">
                <a16:creationId xmlns:a16="http://schemas.microsoft.com/office/drawing/2014/main" id="{8CD11F7E-EC62-1A04-1947-6447FBA15B6C}"/>
              </a:ext>
            </a:extLst>
          </p:cNvPr>
          <p:cNvSpPr txBox="1"/>
          <p:nvPr/>
        </p:nvSpPr>
        <p:spPr>
          <a:xfrm>
            <a:off x="4448644" y="1562213"/>
            <a:ext cx="6873395" cy="707886"/>
          </a:xfrm>
          <a:prstGeom prst="rect">
            <a:avLst/>
          </a:prstGeom>
          <a:noFill/>
        </p:spPr>
        <p:txBody>
          <a:bodyPr wrap="square" rtlCol="0">
            <a:spAutoFit/>
          </a:bodyPr>
          <a:lstStyle/>
          <a:p>
            <a:r>
              <a:rPr lang="en-US" sz="2000" dirty="0">
                <a:solidFill>
                  <a:srgbClr val="FFFF00"/>
                </a:solidFill>
              </a:rPr>
              <a:t>Predicted SAT score = 333.57 + 8.23(2) – 37.86(1)+ 32.84(25)</a:t>
            </a:r>
          </a:p>
          <a:p>
            <a:r>
              <a:rPr lang="en-US" sz="2000" dirty="0">
                <a:solidFill>
                  <a:srgbClr val="FFFF00"/>
                </a:solidFill>
              </a:rPr>
              <a:t>			          = 1133  </a:t>
            </a:r>
          </a:p>
        </p:txBody>
      </p:sp>
      <p:pic>
        <p:nvPicPr>
          <p:cNvPr id="11" name="Picture 10" descr="A picture containing text&#10;&#10;Description automatically generated">
            <a:extLst>
              <a:ext uri="{FF2B5EF4-FFF2-40B4-BE49-F238E27FC236}">
                <a16:creationId xmlns:a16="http://schemas.microsoft.com/office/drawing/2014/main" id="{E74BCE9B-088B-2BCA-CFB6-55A095586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03" y="1624427"/>
            <a:ext cx="3673158" cy="472481"/>
          </a:xfrm>
          <a:prstGeom prst="rect">
            <a:avLst/>
          </a:prstGeom>
        </p:spPr>
      </p:pic>
      <p:sp>
        <p:nvSpPr>
          <p:cNvPr id="12" name="TextBox 11">
            <a:extLst>
              <a:ext uri="{FF2B5EF4-FFF2-40B4-BE49-F238E27FC236}">
                <a16:creationId xmlns:a16="http://schemas.microsoft.com/office/drawing/2014/main" id="{4EC58DA7-0252-3011-A2B6-CB633DC4C7F3}"/>
              </a:ext>
            </a:extLst>
          </p:cNvPr>
          <p:cNvSpPr txBox="1"/>
          <p:nvPr/>
        </p:nvSpPr>
        <p:spPr>
          <a:xfrm>
            <a:off x="3975363" y="247820"/>
            <a:ext cx="8412580" cy="1077218"/>
          </a:xfrm>
          <a:prstGeom prst="rect">
            <a:avLst/>
          </a:prstGeom>
          <a:noFill/>
        </p:spPr>
        <p:txBody>
          <a:bodyPr wrap="square" rtlCol="0">
            <a:spAutoFit/>
          </a:bodyPr>
          <a:lstStyle/>
          <a:p>
            <a:r>
              <a:rPr lang="en-US" sz="3200" dirty="0">
                <a:solidFill>
                  <a:srgbClr val="FFFF00"/>
                </a:solidFill>
              </a:rPr>
              <a:t>Predicting for the same male student here again. Remember, his actual score was 1170.</a:t>
            </a:r>
          </a:p>
        </p:txBody>
      </p:sp>
      <p:pic>
        <p:nvPicPr>
          <p:cNvPr id="13" name="Picture 12">
            <a:extLst>
              <a:ext uri="{FF2B5EF4-FFF2-40B4-BE49-F238E27FC236}">
                <a16:creationId xmlns:a16="http://schemas.microsoft.com/office/drawing/2014/main" id="{43E450F9-1994-B994-73B9-39D036991B80}"/>
              </a:ext>
            </a:extLst>
          </p:cNvPr>
          <p:cNvPicPr>
            <a:picLocks noChangeAspect="1"/>
          </p:cNvPicPr>
          <p:nvPr/>
        </p:nvPicPr>
        <p:blipFill>
          <a:blip r:embed="rId3"/>
          <a:stretch>
            <a:fillRect/>
          </a:stretch>
        </p:blipFill>
        <p:spPr>
          <a:xfrm>
            <a:off x="400120" y="2141678"/>
            <a:ext cx="2901948" cy="859611"/>
          </a:xfrm>
          <a:prstGeom prst="rect">
            <a:avLst/>
          </a:prstGeom>
        </p:spPr>
      </p:pic>
      <p:pic>
        <p:nvPicPr>
          <p:cNvPr id="15" name="Picture 14" descr="Text&#10;&#10;Description automatically generated">
            <a:extLst>
              <a:ext uri="{FF2B5EF4-FFF2-40B4-BE49-F238E27FC236}">
                <a16:creationId xmlns:a16="http://schemas.microsoft.com/office/drawing/2014/main" id="{0ABBD433-6F7A-566A-39DB-9529A04DF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103" y="2872692"/>
            <a:ext cx="4602879" cy="556308"/>
          </a:xfrm>
          <a:prstGeom prst="rect">
            <a:avLst/>
          </a:prstGeom>
        </p:spPr>
      </p:pic>
      <p:sp>
        <p:nvSpPr>
          <p:cNvPr id="16" name="TextBox 15">
            <a:extLst>
              <a:ext uri="{FF2B5EF4-FFF2-40B4-BE49-F238E27FC236}">
                <a16:creationId xmlns:a16="http://schemas.microsoft.com/office/drawing/2014/main" id="{7C1A87FF-8536-DCBF-20E1-F27A5CB5EE42}"/>
              </a:ext>
            </a:extLst>
          </p:cNvPr>
          <p:cNvSpPr txBox="1"/>
          <p:nvPr/>
        </p:nvSpPr>
        <p:spPr>
          <a:xfrm>
            <a:off x="3779420" y="2526713"/>
            <a:ext cx="8136294" cy="707886"/>
          </a:xfrm>
          <a:prstGeom prst="rect">
            <a:avLst/>
          </a:prstGeom>
          <a:noFill/>
        </p:spPr>
        <p:txBody>
          <a:bodyPr wrap="square" rtlCol="0">
            <a:spAutoFit/>
          </a:bodyPr>
          <a:lstStyle/>
          <a:p>
            <a:r>
              <a:rPr lang="en-US" sz="2000" dirty="0">
                <a:solidFill>
                  <a:srgbClr val="FFFF00"/>
                </a:solidFill>
              </a:rPr>
              <a:t>Predicted SAT score = 362.73 + 8.32(2) – 36.13(1) + 59.21(1) + 31.28(25)</a:t>
            </a:r>
          </a:p>
          <a:p>
            <a:r>
              <a:rPr lang="en-US" sz="2000" dirty="0">
                <a:solidFill>
                  <a:srgbClr val="FFFF00"/>
                </a:solidFill>
              </a:rPr>
              <a:t>			          = 1184</a:t>
            </a:r>
          </a:p>
        </p:txBody>
      </p:sp>
      <p:sp>
        <p:nvSpPr>
          <p:cNvPr id="20" name="TextBox 19">
            <a:extLst>
              <a:ext uri="{FF2B5EF4-FFF2-40B4-BE49-F238E27FC236}">
                <a16:creationId xmlns:a16="http://schemas.microsoft.com/office/drawing/2014/main" id="{5F7457C5-90DA-9172-D844-73F98CBF5E25}"/>
              </a:ext>
            </a:extLst>
          </p:cNvPr>
          <p:cNvSpPr txBox="1"/>
          <p:nvPr/>
        </p:nvSpPr>
        <p:spPr>
          <a:xfrm>
            <a:off x="535103" y="3482591"/>
            <a:ext cx="2425959" cy="584775"/>
          </a:xfrm>
          <a:prstGeom prst="rect">
            <a:avLst/>
          </a:prstGeom>
          <a:noFill/>
        </p:spPr>
        <p:txBody>
          <a:bodyPr wrap="square" rtlCol="0">
            <a:spAutoFit/>
          </a:bodyPr>
          <a:lstStyle/>
          <a:p>
            <a:r>
              <a:rPr lang="en-US" sz="3200" dirty="0"/>
              <a:t>5</a:t>
            </a:r>
            <a:r>
              <a:rPr lang="en-US" sz="1800" dirty="0"/>
              <a:t> </a:t>
            </a:r>
            <a:r>
              <a:rPr lang="en-US" sz="3200" dirty="0"/>
              <a:t>predictors</a:t>
            </a:r>
            <a:r>
              <a:rPr lang="en-US" sz="1800" dirty="0"/>
              <a:t>…</a:t>
            </a:r>
          </a:p>
        </p:txBody>
      </p:sp>
      <p:sp>
        <p:nvSpPr>
          <p:cNvPr id="21" name="TextBox 20">
            <a:extLst>
              <a:ext uri="{FF2B5EF4-FFF2-40B4-BE49-F238E27FC236}">
                <a16:creationId xmlns:a16="http://schemas.microsoft.com/office/drawing/2014/main" id="{771F238C-43CE-5791-A48D-EF40854AFBEC}"/>
              </a:ext>
            </a:extLst>
          </p:cNvPr>
          <p:cNvSpPr txBox="1"/>
          <p:nvPr/>
        </p:nvSpPr>
        <p:spPr>
          <a:xfrm>
            <a:off x="535102" y="4717968"/>
            <a:ext cx="2425959" cy="584775"/>
          </a:xfrm>
          <a:prstGeom prst="rect">
            <a:avLst/>
          </a:prstGeom>
          <a:noFill/>
        </p:spPr>
        <p:txBody>
          <a:bodyPr wrap="square" rtlCol="0">
            <a:spAutoFit/>
          </a:bodyPr>
          <a:lstStyle/>
          <a:p>
            <a:r>
              <a:rPr lang="en-US" sz="3200" dirty="0"/>
              <a:t>6</a:t>
            </a:r>
            <a:r>
              <a:rPr lang="en-US" sz="1800" dirty="0"/>
              <a:t> </a:t>
            </a:r>
            <a:r>
              <a:rPr lang="en-US" sz="3200" dirty="0"/>
              <a:t>predictors</a:t>
            </a:r>
            <a:r>
              <a:rPr lang="en-US" sz="1800" dirty="0"/>
              <a:t>…</a:t>
            </a:r>
          </a:p>
        </p:txBody>
      </p:sp>
      <p:sp>
        <p:nvSpPr>
          <p:cNvPr id="22" name="TextBox 21">
            <a:extLst>
              <a:ext uri="{FF2B5EF4-FFF2-40B4-BE49-F238E27FC236}">
                <a16:creationId xmlns:a16="http://schemas.microsoft.com/office/drawing/2014/main" id="{E8E03CB6-E89A-136C-BCE1-98EA07346277}"/>
              </a:ext>
            </a:extLst>
          </p:cNvPr>
          <p:cNvSpPr txBox="1"/>
          <p:nvPr/>
        </p:nvSpPr>
        <p:spPr>
          <a:xfrm>
            <a:off x="601662" y="6006936"/>
            <a:ext cx="2425959" cy="584775"/>
          </a:xfrm>
          <a:prstGeom prst="rect">
            <a:avLst/>
          </a:prstGeom>
          <a:noFill/>
        </p:spPr>
        <p:txBody>
          <a:bodyPr wrap="square" rtlCol="0">
            <a:spAutoFit/>
          </a:bodyPr>
          <a:lstStyle/>
          <a:p>
            <a:r>
              <a:rPr lang="en-US" sz="3200" dirty="0"/>
              <a:t>7</a:t>
            </a:r>
            <a:r>
              <a:rPr lang="en-US" sz="1800" dirty="0"/>
              <a:t> </a:t>
            </a:r>
            <a:r>
              <a:rPr lang="en-US" sz="3200" dirty="0"/>
              <a:t>predictors</a:t>
            </a:r>
            <a:r>
              <a:rPr lang="en-US" sz="1800" dirty="0"/>
              <a:t>…</a:t>
            </a:r>
          </a:p>
        </p:txBody>
      </p:sp>
      <p:pic>
        <p:nvPicPr>
          <p:cNvPr id="24" name="Picture 23" descr="A picture containing text&#10;&#10;Description automatically generated">
            <a:extLst>
              <a:ext uri="{FF2B5EF4-FFF2-40B4-BE49-F238E27FC236}">
                <a16:creationId xmlns:a16="http://schemas.microsoft.com/office/drawing/2014/main" id="{1C24F2DD-B933-71EB-7D39-EF26F982DD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102" y="4134953"/>
            <a:ext cx="5547841" cy="541067"/>
          </a:xfrm>
          <a:prstGeom prst="rect">
            <a:avLst/>
          </a:prstGeom>
        </p:spPr>
      </p:pic>
      <p:sp>
        <p:nvSpPr>
          <p:cNvPr id="25" name="TextBox 24">
            <a:extLst>
              <a:ext uri="{FF2B5EF4-FFF2-40B4-BE49-F238E27FC236}">
                <a16:creationId xmlns:a16="http://schemas.microsoft.com/office/drawing/2014/main" id="{504A9AC1-E22A-3540-8DAD-F595FA04AE0B}"/>
              </a:ext>
            </a:extLst>
          </p:cNvPr>
          <p:cNvSpPr txBox="1"/>
          <p:nvPr/>
        </p:nvSpPr>
        <p:spPr>
          <a:xfrm>
            <a:off x="3144416" y="3756121"/>
            <a:ext cx="9102951" cy="707886"/>
          </a:xfrm>
          <a:prstGeom prst="rect">
            <a:avLst/>
          </a:prstGeom>
          <a:noFill/>
        </p:spPr>
        <p:txBody>
          <a:bodyPr wrap="square" rtlCol="0">
            <a:spAutoFit/>
          </a:bodyPr>
          <a:lstStyle/>
          <a:p>
            <a:r>
              <a:rPr lang="en-US" sz="2000" dirty="0">
                <a:solidFill>
                  <a:srgbClr val="FFFF00"/>
                </a:solidFill>
              </a:rPr>
              <a:t>Predicted SAT score = 382.28 + 9.05(2) – 47.83(1) – 58.1(0)  - 33.22(0) + 31.21(25)</a:t>
            </a:r>
          </a:p>
          <a:p>
            <a:r>
              <a:rPr lang="en-US" sz="2000" dirty="0">
                <a:solidFill>
                  <a:srgbClr val="FFFF00"/>
                </a:solidFill>
              </a:rPr>
              <a:t>			                       = 1133</a:t>
            </a:r>
          </a:p>
        </p:txBody>
      </p:sp>
      <p:sp>
        <p:nvSpPr>
          <p:cNvPr id="26" name="TextBox 25">
            <a:extLst>
              <a:ext uri="{FF2B5EF4-FFF2-40B4-BE49-F238E27FC236}">
                <a16:creationId xmlns:a16="http://schemas.microsoft.com/office/drawing/2014/main" id="{95916590-FDE8-CC93-7B8B-F92724F585F1}"/>
              </a:ext>
            </a:extLst>
          </p:cNvPr>
          <p:cNvSpPr txBox="1"/>
          <p:nvPr/>
        </p:nvSpPr>
        <p:spPr>
          <a:xfrm>
            <a:off x="1814641" y="5201030"/>
            <a:ext cx="3323341" cy="400110"/>
          </a:xfrm>
          <a:prstGeom prst="rect">
            <a:avLst/>
          </a:prstGeom>
          <a:noFill/>
        </p:spPr>
        <p:txBody>
          <a:bodyPr wrap="square" rtlCol="0">
            <a:spAutoFit/>
          </a:bodyPr>
          <a:lstStyle/>
          <a:p>
            <a:r>
              <a:rPr lang="en-US" sz="2000" dirty="0">
                <a:solidFill>
                  <a:srgbClr val="FFFF00"/>
                </a:solidFill>
              </a:rPr>
              <a:t>Predicted SAT score = 1184</a:t>
            </a:r>
          </a:p>
        </p:txBody>
      </p:sp>
      <p:sp>
        <p:nvSpPr>
          <p:cNvPr id="27" name="TextBox 26">
            <a:extLst>
              <a:ext uri="{FF2B5EF4-FFF2-40B4-BE49-F238E27FC236}">
                <a16:creationId xmlns:a16="http://schemas.microsoft.com/office/drawing/2014/main" id="{C39AD504-637B-4BD2-C337-268E162EA6AE}"/>
              </a:ext>
            </a:extLst>
          </p:cNvPr>
          <p:cNvSpPr txBox="1"/>
          <p:nvPr/>
        </p:nvSpPr>
        <p:spPr>
          <a:xfrm>
            <a:off x="2836542" y="6079983"/>
            <a:ext cx="3246401" cy="400110"/>
          </a:xfrm>
          <a:prstGeom prst="rect">
            <a:avLst/>
          </a:prstGeom>
          <a:noFill/>
        </p:spPr>
        <p:txBody>
          <a:bodyPr wrap="square" rtlCol="0">
            <a:spAutoFit/>
          </a:bodyPr>
          <a:lstStyle/>
          <a:p>
            <a:r>
              <a:rPr lang="en-US" sz="2000" dirty="0">
                <a:solidFill>
                  <a:srgbClr val="FFFF00"/>
                </a:solidFill>
              </a:rPr>
              <a:t>Predicted SAT score = 1180</a:t>
            </a:r>
          </a:p>
        </p:txBody>
      </p:sp>
    </p:spTree>
    <p:extLst>
      <p:ext uri="{BB962C8B-B14F-4D97-AF65-F5344CB8AC3E}">
        <p14:creationId xmlns:p14="http://schemas.microsoft.com/office/powerpoint/2010/main" val="4174958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EA92C-4646-DE96-897B-8B73C766203C}"/>
              </a:ext>
            </a:extLst>
          </p:cNvPr>
          <p:cNvSpPr txBox="1"/>
          <p:nvPr/>
        </p:nvSpPr>
        <p:spPr>
          <a:xfrm>
            <a:off x="669652" y="421917"/>
            <a:ext cx="11116269" cy="3847207"/>
          </a:xfrm>
          <a:prstGeom prst="rect">
            <a:avLst/>
          </a:prstGeom>
          <a:noFill/>
        </p:spPr>
        <p:txBody>
          <a:bodyPr wrap="square" rtlCol="0">
            <a:spAutoFit/>
          </a:bodyPr>
          <a:lstStyle/>
          <a:p>
            <a:r>
              <a:rPr lang="en-US" sz="5400" dirty="0">
                <a:solidFill>
                  <a:schemeClr val="bg1"/>
                </a:solidFill>
              </a:rPr>
              <a:t>Next I took a look at models chosen by</a:t>
            </a:r>
          </a:p>
          <a:p>
            <a:r>
              <a:rPr lang="en-US" sz="5400" dirty="0">
                <a:solidFill>
                  <a:schemeClr val="bg1"/>
                </a:solidFill>
              </a:rPr>
              <a:t> </a:t>
            </a:r>
          </a:p>
          <a:p>
            <a:pPr marL="342900" indent="-342900">
              <a:buFont typeface="Arial" panose="020B0604020202020204" pitchFamily="34" charset="0"/>
              <a:buChar char="•"/>
            </a:pPr>
            <a:r>
              <a:rPr lang="en-US" sz="5400" dirty="0"/>
              <a:t>Forward Stepwise Selection</a:t>
            </a:r>
          </a:p>
          <a:p>
            <a:pPr marL="342900" indent="-342900">
              <a:buFont typeface="Arial" panose="020B0604020202020204" pitchFamily="34" charset="0"/>
              <a:buChar char="•"/>
            </a:pPr>
            <a:r>
              <a:rPr lang="en-US" sz="5400" dirty="0"/>
              <a:t>Backward Stepwise Selection</a:t>
            </a:r>
          </a:p>
          <a:p>
            <a:endParaRPr lang="en-US" sz="2800" dirty="0"/>
          </a:p>
        </p:txBody>
      </p:sp>
    </p:spTree>
    <p:extLst>
      <p:ext uri="{BB962C8B-B14F-4D97-AF65-F5344CB8AC3E}">
        <p14:creationId xmlns:p14="http://schemas.microsoft.com/office/powerpoint/2010/main" val="39744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0041AD-BEC0-8DEA-FEDC-43C9E26FBAA2}"/>
              </a:ext>
            </a:extLst>
          </p:cNvPr>
          <p:cNvSpPr txBox="1"/>
          <p:nvPr/>
        </p:nvSpPr>
        <p:spPr>
          <a:xfrm>
            <a:off x="569167" y="474345"/>
            <a:ext cx="11178074" cy="5909310"/>
          </a:xfrm>
          <a:prstGeom prst="rect">
            <a:avLst/>
          </a:prstGeom>
          <a:noFill/>
        </p:spPr>
        <p:txBody>
          <a:bodyPr wrap="square" rtlCol="0">
            <a:spAutoFit/>
          </a:bodyPr>
          <a:lstStyle/>
          <a:p>
            <a:r>
              <a:rPr lang="en-US" sz="5400" dirty="0"/>
              <a:t>Data had to be collected from </a:t>
            </a:r>
            <a:r>
              <a:rPr lang="en-US" sz="5400" i="1" dirty="0"/>
              <a:t>seniors</a:t>
            </a:r>
            <a:r>
              <a:rPr lang="en-US" sz="5400" dirty="0"/>
              <a:t> to fit the model because juniors from this year do not have their SAT test results yet. Unfortunately, much of the data that would have been useful, such as 8</a:t>
            </a:r>
            <a:r>
              <a:rPr lang="en-US" sz="5400" baseline="30000" dirty="0"/>
              <a:t>th</a:t>
            </a:r>
            <a:r>
              <a:rPr lang="en-US" sz="5400" dirty="0"/>
              <a:t>-11</a:t>
            </a:r>
            <a:r>
              <a:rPr lang="en-US" sz="5400" baseline="30000" dirty="0"/>
              <a:t>th</a:t>
            </a:r>
            <a:r>
              <a:rPr lang="en-US" sz="5400" dirty="0"/>
              <a:t> grade test scores, was no longer accessible. </a:t>
            </a:r>
          </a:p>
        </p:txBody>
      </p:sp>
    </p:spTree>
    <p:extLst>
      <p:ext uri="{BB962C8B-B14F-4D97-AF65-F5344CB8AC3E}">
        <p14:creationId xmlns:p14="http://schemas.microsoft.com/office/powerpoint/2010/main" val="2653300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A4BF637-4E4A-32F0-9C71-F62F66978F76}"/>
              </a:ext>
            </a:extLst>
          </p:cNvPr>
          <p:cNvSpPr txBox="1"/>
          <p:nvPr/>
        </p:nvSpPr>
        <p:spPr>
          <a:xfrm>
            <a:off x="318656" y="293344"/>
            <a:ext cx="11471562" cy="5847755"/>
          </a:xfrm>
          <a:prstGeom prst="rect">
            <a:avLst/>
          </a:prstGeom>
          <a:noFill/>
        </p:spPr>
        <p:txBody>
          <a:bodyPr wrap="square">
            <a:spAutoFit/>
          </a:bodyPr>
          <a:lstStyle/>
          <a:p>
            <a:pPr algn="ctr"/>
            <a:r>
              <a:rPr kumimoji="0" lang="en-US" sz="5400" b="0" i="0" u="none" strike="noStrike" kern="1200" cap="none" spc="0" normalizeH="0" baseline="0" noProof="0" dirty="0">
                <a:ln>
                  <a:noFill/>
                </a:ln>
                <a:solidFill>
                  <a:schemeClr val="bg1"/>
                </a:solidFill>
                <a:effectLst/>
                <a:uLnTx/>
                <a:uFillTx/>
                <a:latin typeface="Tw Cen MT" panose="020B0602020104020603"/>
                <a:ea typeface="+mn-ea"/>
                <a:cs typeface="+mn-cs"/>
              </a:rPr>
              <a:t>Forward Stepwise </a:t>
            </a:r>
            <a:r>
              <a:rPr lang="en-US" sz="5400" dirty="0">
                <a:solidFill>
                  <a:schemeClr val="bg1"/>
                </a:solidFill>
                <a:latin typeface="Tw Cen MT" panose="020B0602020104020603"/>
              </a:rPr>
              <a:t>S</a:t>
            </a:r>
            <a:r>
              <a:rPr kumimoji="0" lang="en-US" sz="5400" b="0" i="0" u="none" strike="noStrike" kern="1200" cap="none" spc="0" normalizeH="0" baseline="0" noProof="0" dirty="0">
                <a:ln>
                  <a:noFill/>
                </a:ln>
                <a:solidFill>
                  <a:schemeClr val="bg1"/>
                </a:solidFill>
                <a:effectLst/>
                <a:uLnTx/>
                <a:uFillTx/>
                <a:latin typeface="Tw Cen MT" panose="020B0602020104020603"/>
                <a:ea typeface="+mn-ea"/>
                <a:cs typeface="+mn-cs"/>
              </a:rPr>
              <a:t>election Algorithm</a:t>
            </a:r>
          </a:p>
          <a:p>
            <a:pPr marL="685800" indent="-685800">
              <a:buFont typeface="Arial" panose="020B0604020202020204" pitchFamily="34" charset="0"/>
              <a:buChar char="•"/>
            </a:pPr>
            <a:r>
              <a:rPr kumimoji="0" lang="en-US" sz="4000" b="0" i="0" u="none" strike="noStrike" kern="1200" cap="none" spc="0" normalizeH="0" baseline="0" noProof="0" dirty="0">
                <a:ln>
                  <a:noFill/>
                </a:ln>
                <a:solidFill>
                  <a:prstClr val="white"/>
                </a:solidFill>
                <a:effectLst/>
                <a:uLnTx/>
                <a:uFillTx/>
                <a:latin typeface="Tw Cen MT" panose="020B0602020104020603"/>
                <a:ea typeface="+mn-ea"/>
                <a:cs typeface="+mn-cs"/>
              </a:rPr>
              <a:t>Computationally efficient</a:t>
            </a:r>
          </a:p>
          <a:p>
            <a:pPr marL="685800" indent="-685800">
              <a:buFont typeface="Arial" panose="020B0604020202020204" pitchFamily="34" charset="0"/>
              <a:buChar char="•"/>
            </a:pPr>
            <a:r>
              <a:rPr lang="en-US" sz="4000" dirty="0">
                <a:solidFill>
                  <a:prstClr val="white"/>
                </a:solidFill>
                <a:latin typeface="Tw Cen MT" panose="020B0602020104020603"/>
              </a:rPr>
              <a:t>Begins with a model containing no predictors.</a:t>
            </a:r>
          </a:p>
          <a:p>
            <a:pPr marL="685800" indent="-685800">
              <a:buFont typeface="Arial" panose="020B0604020202020204" pitchFamily="34" charset="0"/>
              <a:buChar char="•"/>
            </a:pPr>
            <a:r>
              <a:rPr lang="en-US" sz="4000" dirty="0">
                <a:solidFill>
                  <a:prstClr val="white"/>
                </a:solidFill>
                <a:latin typeface="Tw Cen MT" panose="020B0602020104020603"/>
              </a:rPr>
              <a:t>Adds predictors to the model, one-at-a-time, until all predictors are in the model, up to k predictors.</a:t>
            </a:r>
          </a:p>
          <a:p>
            <a:pPr marL="685800" indent="-685800">
              <a:buFont typeface="Arial" panose="020B0604020202020204" pitchFamily="34" charset="0"/>
              <a:buChar char="•"/>
            </a:pPr>
            <a:r>
              <a:rPr lang="en-US" sz="4000" dirty="0">
                <a:solidFill>
                  <a:prstClr val="white"/>
                </a:solidFill>
                <a:latin typeface="Tw Cen MT" panose="020B0602020104020603"/>
              </a:rPr>
              <a:t>At each step, the variable giving the greatest </a:t>
            </a:r>
            <a:r>
              <a:rPr lang="en-US" sz="4000" i="1" dirty="0">
                <a:solidFill>
                  <a:prstClr val="white"/>
                </a:solidFill>
                <a:latin typeface="Tw Cen MT" panose="020B0602020104020603"/>
              </a:rPr>
              <a:t>additional </a:t>
            </a:r>
            <a:r>
              <a:rPr lang="en-US" sz="4000" dirty="0">
                <a:solidFill>
                  <a:prstClr val="white"/>
                </a:solidFill>
                <a:latin typeface="Tw Cen MT" panose="020B0602020104020603"/>
              </a:rPr>
              <a:t>improvement is added to the model. </a:t>
            </a:r>
          </a:p>
          <a:p>
            <a:pPr marL="685800" indent="-685800">
              <a:buFont typeface="Arial" panose="020B0604020202020204" pitchFamily="34" charset="0"/>
              <a:buChar char="•"/>
            </a:pPr>
            <a:r>
              <a:rPr kumimoji="0" lang="en-US" sz="4000" b="0" i="0" u="none" strike="noStrike" kern="1200" cap="none" spc="0" normalizeH="0" baseline="0" noProof="0" dirty="0">
                <a:ln>
                  <a:noFill/>
                </a:ln>
                <a:solidFill>
                  <a:prstClr val="white"/>
                </a:solidFill>
                <a:effectLst/>
                <a:uLnTx/>
                <a:uFillTx/>
                <a:latin typeface="Tw Cen MT" panose="020B0602020104020603"/>
                <a:ea typeface="+mn-ea"/>
                <a:cs typeface="+mn-cs"/>
              </a:rPr>
              <a:t>Can be applied even when n &lt; p</a:t>
            </a:r>
            <a:r>
              <a:rPr lang="en-US" sz="4000" dirty="0">
                <a:solidFill>
                  <a:prstClr val="white"/>
                </a:solidFill>
                <a:latin typeface="Tw Cen MT" panose="020B0602020104020603"/>
              </a:rPr>
              <a:t> with some restrictions.</a:t>
            </a:r>
            <a:endParaRPr kumimoji="0" lang="en-US" sz="4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143908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A4BF637-4E4A-32F0-9C71-F62F66978F76}"/>
              </a:ext>
            </a:extLst>
          </p:cNvPr>
          <p:cNvSpPr txBox="1"/>
          <p:nvPr/>
        </p:nvSpPr>
        <p:spPr>
          <a:xfrm>
            <a:off x="318656" y="293344"/>
            <a:ext cx="11471562" cy="4308872"/>
          </a:xfrm>
          <a:prstGeom prst="rect">
            <a:avLst/>
          </a:prstGeom>
          <a:noFill/>
        </p:spPr>
        <p:txBody>
          <a:bodyPr wrap="square">
            <a:spAutoFit/>
          </a:bodyPr>
          <a:lstStyle/>
          <a:p>
            <a:pPr algn="ctr"/>
            <a:r>
              <a:rPr lang="en-US" sz="5400" dirty="0">
                <a:solidFill>
                  <a:schemeClr val="bg1"/>
                </a:solidFill>
                <a:latin typeface="Tw Cen MT" panose="020B0602020104020603"/>
              </a:rPr>
              <a:t>Back</a:t>
            </a:r>
            <a:r>
              <a:rPr kumimoji="0" lang="en-US" sz="5400" b="0" i="0" u="none" strike="noStrike" kern="1200" cap="none" spc="0" normalizeH="0" baseline="0" noProof="0" dirty="0">
                <a:ln>
                  <a:noFill/>
                </a:ln>
                <a:solidFill>
                  <a:schemeClr val="bg1"/>
                </a:solidFill>
                <a:effectLst/>
                <a:uLnTx/>
                <a:uFillTx/>
                <a:latin typeface="Tw Cen MT" panose="020B0602020104020603"/>
                <a:ea typeface="+mn-ea"/>
                <a:cs typeface="+mn-cs"/>
              </a:rPr>
              <a:t>ward Stepwise </a:t>
            </a:r>
            <a:r>
              <a:rPr lang="en-US" sz="5400" dirty="0">
                <a:solidFill>
                  <a:schemeClr val="bg1"/>
                </a:solidFill>
                <a:latin typeface="Tw Cen MT" panose="020B0602020104020603"/>
              </a:rPr>
              <a:t>S</a:t>
            </a:r>
            <a:r>
              <a:rPr kumimoji="0" lang="en-US" sz="5400" b="0" i="0" u="none" strike="noStrike" kern="1200" cap="none" spc="0" normalizeH="0" baseline="0" noProof="0" dirty="0">
                <a:ln>
                  <a:noFill/>
                </a:ln>
                <a:solidFill>
                  <a:schemeClr val="bg1"/>
                </a:solidFill>
                <a:effectLst/>
                <a:uLnTx/>
                <a:uFillTx/>
                <a:latin typeface="Tw Cen MT" panose="020B0602020104020603"/>
                <a:ea typeface="+mn-ea"/>
                <a:cs typeface="+mn-cs"/>
              </a:rPr>
              <a:t>election Algorithm</a:t>
            </a:r>
          </a:p>
          <a:p>
            <a:pPr marL="685800" indent="-685800">
              <a:buFont typeface="Arial" panose="020B0604020202020204" pitchFamily="34" charset="0"/>
              <a:buChar char="•"/>
            </a:pPr>
            <a:r>
              <a:rPr kumimoji="0" lang="en-US" sz="4400" b="0" i="0" u="none" strike="noStrike" kern="1200" cap="none" spc="0" normalizeH="0" baseline="0" noProof="0" dirty="0">
                <a:ln>
                  <a:noFill/>
                </a:ln>
                <a:solidFill>
                  <a:prstClr val="white"/>
                </a:solidFill>
                <a:effectLst/>
                <a:uLnTx/>
                <a:uFillTx/>
                <a:latin typeface="Tw Cen MT" panose="020B0602020104020603"/>
                <a:ea typeface="+mn-ea"/>
                <a:cs typeface="+mn-cs"/>
              </a:rPr>
              <a:t>Computationally efficient</a:t>
            </a:r>
          </a:p>
          <a:p>
            <a:pPr marL="685800" indent="-685800">
              <a:buFont typeface="Arial" panose="020B0604020202020204" pitchFamily="34" charset="0"/>
              <a:buChar char="•"/>
            </a:pPr>
            <a:r>
              <a:rPr lang="en-US" sz="4400" dirty="0">
                <a:solidFill>
                  <a:prstClr val="white"/>
                </a:solidFill>
                <a:latin typeface="Tw Cen MT" panose="020B0602020104020603"/>
              </a:rPr>
              <a:t>Begins with the full least squares model containing all p predictors.</a:t>
            </a:r>
          </a:p>
          <a:p>
            <a:pPr marL="685800" indent="-685800">
              <a:buFont typeface="Arial" panose="020B0604020202020204" pitchFamily="34" charset="0"/>
              <a:buChar char="•"/>
            </a:pPr>
            <a:r>
              <a:rPr kumimoji="0" lang="en-US" sz="4400" b="0" i="0" u="none" strike="noStrike" kern="1200" cap="none" spc="0" normalizeH="0" baseline="0" noProof="0" dirty="0">
                <a:ln>
                  <a:noFill/>
                </a:ln>
                <a:solidFill>
                  <a:prstClr val="white"/>
                </a:solidFill>
                <a:effectLst/>
                <a:uLnTx/>
                <a:uFillTx/>
                <a:latin typeface="Tw Cen MT" panose="020B0602020104020603"/>
                <a:ea typeface="+mn-ea"/>
                <a:cs typeface="+mn-cs"/>
              </a:rPr>
              <a:t>Iteratively removes the leas</a:t>
            </a:r>
            <a:r>
              <a:rPr lang="en-US" sz="4400" dirty="0">
                <a:solidFill>
                  <a:prstClr val="white"/>
                </a:solidFill>
                <a:latin typeface="Tw Cen MT" panose="020B0602020104020603"/>
              </a:rPr>
              <a:t>t useful predictor, one-at-a-time, for each of k predictors.</a:t>
            </a:r>
            <a:endParaRPr kumimoji="0" lang="en-US" sz="44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101229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27D1C0-FD54-7E94-9BE0-2ED2BCC12997}"/>
              </a:ext>
            </a:extLst>
          </p:cNvPr>
          <p:cNvSpPr txBox="1"/>
          <p:nvPr/>
        </p:nvSpPr>
        <p:spPr>
          <a:xfrm>
            <a:off x="1808826" y="0"/>
            <a:ext cx="8631314" cy="584775"/>
          </a:xfrm>
          <a:prstGeom prst="rect">
            <a:avLst/>
          </a:prstGeom>
          <a:noFill/>
        </p:spPr>
        <p:txBody>
          <a:bodyPr wrap="square">
            <a:spAutoFit/>
          </a:bodyPr>
          <a:lstStyle/>
          <a:p>
            <a:r>
              <a:rPr lang="en-US" sz="3200" dirty="0"/>
              <a:t>Forward Stepwise Selection results: </a:t>
            </a:r>
          </a:p>
        </p:txBody>
      </p:sp>
      <p:pic>
        <p:nvPicPr>
          <p:cNvPr id="5" name="Picture 4" descr="Table&#10;&#10;Description automatically generated">
            <a:extLst>
              <a:ext uri="{FF2B5EF4-FFF2-40B4-BE49-F238E27FC236}">
                <a16:creationId xmlns:a16="http://schemas.microsoft.com/office/drawing/2014/main" id="{768F968A-84A4-90EB-9830-4451375CA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841" y="584776"/>
            <a:ext cx="9789010" cy="2673330"/>
          </a:xfrm>
          <a:prstGeom prst="rect">
            <a:avLst/>
          </a:prstGeom>
        </p:spPr>
      </p:pic>
      <p:pic>
        <p:nvPicPr>
          <p:cNvPr id="13" name="Picture 12" descr="Chart&#10;&#10;Description automatically generated">
            <a:extLst>
              <a:ext uri="{FF2B5EF4-FFF2-40B4-BE49-F238E27FC236}">
                <a16:creationId xmlns:a16="http://schemas.microsoft.com/office/drawing/2014/main" id="{87A4AE67-EA50-5442-634D-760121CFD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639" y="5030349"/>
            <a:ext cx="4770533" cy="1722269"/>
          </a:xfrm>
          <a:prstGeom prst="rect">
            <a:avLst/>
          </a:prstGeom>
        </p:spPr>
      </p:pic>
      <p:pic>
        <p:nvPicPr>
          <p:cNvPr id="15" name="Picture 14" descr="Chart, line chart&#10;&#10;Description automatically generated">
            <a:extLst>
              <a:ext uri="{FF2B5EF4-FFF2-40B4-BE49-F238E27FC236}">
                <a16:creationId xmlns:a16="http://schemas.microsoft.com/office/drawing/2014/main" id="{D3D7EF30-5B97-A19A-54C7-0E6898011F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828" y="4044928"/>
            <a:ext cx="2409521" cy="1722269"/>
          </a:xfrm>
          <a:prstGeom prst="rect">
            <a:avLst/>
          </a:prstGeom>
        </p:spPr>
      </p:pic>
      <p:pic>
        <p:nvPicPr>
          <p:cNvPr id="17" name="Picture 16" descr="Logo&#10;&#10;Description automatically generated with low confidence">
            <a:extLst>
              <a:ext uri="{FF2B5EF4-FFF2-40B4-BE49-F238E27FC236}">
                <a16:creationId xmlns:a16="http://schemas.microsoft.com/office/drawing/2014/main" id="{E1EA5A0F-6D6B-764C-743B-F51F58E3C9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488" y="3429000"/>
            <a:ext cx="6500423" cy="525826"/>
          </a:xfrm>
          <a:prstGeom prst="rect">
            <a:avLst/>
          </a:prstGeom>
        </p:spPr>
      </p:pic>
      <p:pic>
        <p:nvPicPr>
          <p:cNvPr id="19" name="Picture 18">
            <a:extLst>
              <a:ext uri="{FF2B5EF4-FFF2-40B4-BE49-F238E27FC236}">
                <a16:creationId xmlns:a16="http://schemas.microsoft.com/office/drawing/2014/main" id="{02193522-171E-9FDA-F1F3-CE98D8CE58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3207" y="4308322"/>
            <a:ext cx="7384420" cy="495343"/>
          </a:xfrm>
          <a:prstGeom prst="rect">
            <a:avLst/>
          </a:prstGeom>
        </p:spPr>
      </p:pic>
      <p:pic>
        <p:nvPicPr>
          <p:cNvPr id="20" name="Picture 19">
            <a:extLst>
              <a:ext uri="{FF2B5EF4-FFF2-40B4-BE49-F238E27FC236}">
                <a16:creationId xmlns:a16="http://schemas.microsoft.com/office/drawing/2014/main" id="{E2579E7E-CD1B-19D9-BB24-874D470D9FE7}"/>
              </a:ext>
            </a:extLst>
          </p:cNvPr>
          <p:cNvPicPr>
            <a:picLocks noChangeAspect="1"/>
          </p:cNvPicPr>
          <p:nvPr/>
        </p:nvPicPr>
        <p:blipFill>
          <a:blip r:embed="rId7"/>
          <a:stretch>
            <a:fillRect/>
          </a:stretch>
        </p:blipFill>
        <p:spPr>
          <a:xfrm>
            <a:off x="1018473" y="1634991"/>
            <a:ext cx="9828377" cy="282586"/>
          </a:xfrm>
          <a:prstGeom prst="rect">
            <a:avLst/>
          </a:prstGeom>
          <a:ln>
            <a:solidFill>
              <a:srgbClr val="FC2045"/>
            </a:solidFill>
          </a:ln>
        </p:spPr>
      </p:pic>
    </p:spTree>
    <p:extLst>
      <p:ext uri="{BB962C8B-B14F-4D97-AF65-F5344CB8AC3E}">
        <p14:creationId xmlns:p14="http://schemas.microsoft.com/office/powerpoint/2010/main" val="1379908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F1F997-1ED0-A7D6-4AF2-56EF01E31008}"/>
              </a:ext>
            </a:extLst>
          </p:cNvPr>
          <p:cNvPicPr>
            <a:picLocks noChangeAspect="1"/>
          </p:cNvPicPr>
          <p:nvPr/>
        </p:nvPicPr>
        <p:blipFill>
          <a:blip r:embed="rId2"/>
          <a:stretch>
            <a:fillRect/>
          </a:stretch>
        </p:blipFill>
        <p:spPr>
          <a:xfrm>
            <a:off x="734999" y="-155868"/>
            <a:ext cx="10022693" cy="3487214"/>
          </a:xfrm>
          <a:prstGeom prst="rect">
            <a:avLst/>
          </a:prstGeom>
        </p:spPr>
      </p:pic>
      <p:pic>
        <p:nvPicPr>
          <p:cNvPr id="3" name="Picture 2">
            <a:extLst>
              <a:ext uri="{FF2B5EF4-FFF2-40B4-BE49-F238E27FC236}">
                <a16:creationId xmlns:a16="http://schemas.microsoft.com/office/drawing/2014/main" id="{6B1BA24F-FCEA-019F-FC16-6B28F268D1BA}"/>
              </a:ext>
            </a:extLst>
          </p:cNvPr>
          <p:cNvPicPr>
            <a:picLocks noChangeAspect="1"/>
          </p:cNvPicPr>
          <p:nvPr/>
        </p:nvPicPr>
        <p:blipFill>
          <a:blip r:embed="rId3"/>
          <a:stretch>
            <a:fillRect/>
          </a:stretch>
        </p:blipFill>
        <p:spPr>
          <a:xfrm>
            <a:off x="662955" y="1657802"/>
            <a:ext cx="10166780" cy="310923"/>
          </a:xfrm>
          <a:prstGeom prst="rect">
            <a:avLst/>
          </a:prstGeom>
        </p:spPr>
      </p:pic>
      <p:pic>
        <p:nvPicPr>
          <p:cNvPr id="5" name="Picture 4" descr="Chart, scatter chart&#10;&#10;Description automatically generated">
            <a:extLst>
              <a:ext uri="{FF2B5EF4-FFF2-40B4-BE49-F238E27FC236}">
                <a16:creationId xmlns:a16="http://schemas.microsoft.com/office/drawing/2014/main" id="{2CB16A79-F6B9-D478-AD7B-BD497513F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1487" y="4914084"/>
            <a:ext cx="4816257" cy="1752752"/>
          </a:xfrm>
          <a:prstGeom prst="rect">
            <a:avLst/>
          </a:prstGeom>
        </p:spPr>
      </p:pic>
      <p:pic>
        <p:nvPicPr>
          <p:cNvPr id="7" name="Picture 6" descr="Chart, line chart&#10;&#10;Description automatically generated">
            <a:extLst>
              <a:ext uri="{FF2B5EF4-FFF2-40B4-BE49-F238E27FC236}">
                <a16:creationId xmlns:a16="http://schemas.microsoft.com/office/drawing/2014/main" id="{14E5BEED-7410-3C77-638B-2DC43A6F8F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032" y="4304861"/>
            <a:ext cx="2232853" cy="1539373"/>
          </a:xfrm>
          <a:prstGeom prst="rect">
            <a:avLst/>
          </a:prstGeom>
        </p:spPr>
      </p:pic>
      <p:pic>
        <p:nvPicPr>
          <p:cNvPr id="9" name="Picture 8" descr="Logo&#10;&#10;Description automatically generated with medium confidence">
            <a:extLst>
              <a:ext uri="{FF2B5EF4-FFF2-40B4-BE49-F238E27FC236}">
                <a16:creationId xmlns:a16="http://schemas.microsoft.com/office/drawing/2014/main" id="{BA2CCCE2-FF37-2F08-2E50-D582E94B0C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307" y="3658413"/>
            <a:ext cx="6477561" cy="548688"/>
          </a:xfrm>
          <a:prstGeom prst="rect">
            <a:avLst/>
          </a:prstGeom>
        </p:spPr>
      </p:pic>
      <p:pic>
        <p:nvPicPr>
          <p:cNvPr id="12" name="Picture 11">
            <a:extLst>
              <a:ext uri="{FF2B5EF4-FFF2-40B4-BE49-F238E27FC236}">
                <a16:creationId xmlns:a16="http://schemas.microsoft.com/office/drawing/2014/main" id="{D8DFAE60-3725-2A36-83B5-8FF5EDB14F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6186" y="4378142"/>
            <a:ext cx="7361558" cy="502964"/>
          </a:xfrm>
          <a:prstGeom prst="rect">
            <a:avLst/>
          </a:prstGeom>
        </p:spPr>
      </p:pic>
    </p:spTree>
    <p:extLst>
      <p:ext uri="{BB962C8B-B14F-4D97-AF65-F5344CB8AC3E}">
        <p14:creationId xmlns:p14="http://schemas.microsoft.com/office/powerpoint/2010/main" val="1823609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A4BF637-4E4A-32F0-9C71-F62F66978F76}"/>
              </a:ext>
            </a:extLst>
          </p:cNvPr>
          <p:cNvSpPr txBox="1"/>
          <p:nvPr/>
        </p:nvSpPr>
        <p:spPr>
          <a:xfrm>
            <a:off x="377974" y="0"/>
            <a:ext cx="11056464" cy="9110186"/>
          </a:xfrm>
          <a:prstGeom prst="rect">
            <a:avLst/>
          </a:prstGeom>
          <a:noFill/>
        </p:spPr>
        <p:txBody>
          <a:bodyPr wrap="square">
            <a:spAutoFit/>
          </a:bodyPr>
          <a:lstStyle/>
          <a:p>
            <a:pPr algn="ctr"/>
            <a:r>
              <a:rPr kumimoji="0" lang="en-US" sz="5400" b="0" i="0" u="none" strike="noStrike" kern="1200" cap="none" spc="0" normalizeH="0" baseline="0" noProof="0" dirty="0">
                <a:ln>
                  <a:noFill/>
                </a:ln>
                <a:solidFill>
                  <a:schemeClr val="bg1"/>
                </a:solidFill>
                <a:effectLst/>
                <a:uLnTx/>
                <a:uFillTx/>
                <a:latin typeface="Tw Cen MT" panose="020B0602020104020603"/>
                <a:ea typeface="+mn-ea"/>
                <a:cs typeface="+mn-cs"/>
              </a:rPr>
              <a:t>Hybrid Option</a:t>
            </a:r>
          </a:p>
          <a:p>
            <a:pPr marL="571500" indent="-571500">
              <a:buFont typeface="Arial" panose="020B0604020202020204" pitchFamily="34" charset="0"/>
              <a:buChar char="•"/>
            </a:pPr>
            <a:r>
              <a:rPr lang="en-US" sz="4000" dirty="0">
                <a:solidFill>
                  <a:prstClr val="white"/>
                </a:solidFill>
                <a:latin typeface="Tw Cen MT" panose="020B0602020104020603"/>
              </a:rPr>
              <a:t>Best subset selection and forward and backward stepwise selection give similar but not identical models.</a:t>
            </a:r>
          </a:p>
          <a:p>
            <a:pPr marL="571500" indent="-571500">
              <a:buFont typeface="Arial" panose="020B0604020202020204" pitchFamily="34" charset="0"/>
              <a:buChar char="•"/>
            </a:pPr>
            <a:r>
              <a:rPr lang="en-US" sz="4000" dirty="0">
                <a:solidFill>
                  <a:prstClr val="white"/>
                </a:solidFill>
                <a:latin typeface="Tw Cen MT" panose="020B0602020104020603"/>
              </a:rPr>
              <a:t>A hybrid option is to add variables sequentially, as in forward selection.</a:t>
            </a:r>
          </a:p>
          <a:p>
            <a:pPr marL="571500" indent="-571500">
              <a:buFont typeface="Arial" panose="020B0604020202020204" pitchFamily="34" charset="0"/>
              <a:buChar char="•"/>
            </a:pPr>
            <a:r>
              <a:rPr lang="en-US" sz="4000" dirty="0">
                <a:solidFill>
                  <a:prstClr val="white"/>
                </a:solidFill>
                <a:latin typeface="Tw Cen MT" panose="020B0602020104020603"/>
              </a:rPr>
              <a:t>After that, remove any new variables that no longer provide an improvement in the fit.</a:t>
            </a:r>
          </a:p>
          <a:p>
            <a:pPr marL="571500" indent="-571500">
              <a:buFont typeface="Arial" panose="020B0604020202020204" pitchFamily="34" charset="0"/>
              <a:buChar char="•"/>
            </a:pPr>
            <a:r>
              <a:rPr lang="en-US" sz="4000" dirty="0">
                <a:solidFill>
                  <a:prstClr val="white"/>
                </a:solidFill>
                <a:latin typeface="Tw Cen MT" panose="020B0602020104020603"/>
              </a:rPr>
              <a:t>This closely mimics best subset selection while maintaining computational advantage of forward and backward selection.</a:t>
            </a:r>
          </a:p>
          <a:p>
            <a:endParaRPr lang="en-US" sz="4400" dirty="0">
              <a:solidFill>
                <a:prstClr val="white"/>
              </a:solidFill>
              <a:latin typeface="Tw Cen MT" panose="020B0602020104020603"/>
            </a:endParaRPr>
          </a:p>
          <a:p>
            <a:endParaRPr lang="en-US" sz="4400" dirty="0">
              <a:solidFill>
                <a:prstClr val="white"/>
              </a:solidFill>
              <a:latin typeface="Tw Cen MT" panose="020B0602020104020603"/>
            </a:endParaRPr>
          </a:p>
          <a:p>
            <a:endParaRPr kumimoji="0" lang="en-US" sz="44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374596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F434F2-E937-A9EA-41A8-7F62E083FC77}"/>
              </a:ext>
            </a:extLst>
          </p:cNvPr>
          <p:cNvSpPr txBox="1"/>
          <p:nvPr/>
        </p:nvSpPr>
        <p:spPr>
          <a:xfrm>
            <a:off x="1109709" y="508060"/>
            <a:ext cx="8966445" cy="5262979"/>
          </a:xfrm>
          <a:prstGeom prst="rect">
            <a:avLst/>
          </a:prstGeom>
          <a:noFill/>
        </p:spPr>
        <p:txBody>
          <a:bodyPr wrap="square">
            <a:spAutoFit/>
          </a:bodyPr>
          <a:lstStyle/>
          <a:p>
            <a:pPr algn="ctr"/>
            <a:r>
              <a:rPr kumimoji="0" lang="en-US" sz="4800" b="0" i="0" u="none" strike="noStrike" kern="1200" cap="none" spc="0" normalizeH="0" baseline="0" noProof="0" dirty="0">
                <a:ln>
                  <a:noFill/>
                </a:ln>
                <a:solidFill>
                  <a:schemeClr val="bg1"/>
                </a:solidFill>
                <a:effectLst/>
                <a:uLnTx/>
                <a:uFillTx/>
                <a:latin typeface="Tw Cen MT" panose="020B0602020104020603"/>
                <a:ea typeface="+mn-ea"/>
                <a:cs typeface="+mn-cs"/>
              </a:rPr>
              <a:t>Hybrid Option</a:t>
            </a:r>
          </a:p>
          <a:p>
            <a:r>
              <a:rPr kumimoji="0" lang="en-US" sz="4800" b="0" i="0" u="none" strike="noStrike" kern="1200" cap="none" spc="0" normalizeH="0" baseline="0" noProof="0" dirty="0">
                <a:ln>
                  <a:noFill/>
                </a:ln>
                <a:effectLst/>
                <a:uLnTx/>
                <a:uFillTx/>
                <a:latin typeface="Tw Cen MT" panose="020B0602020104020603"/>
                <a:ea typeface="+mn-ea"/>
                <a:cs typeface="+mn-cs"/>
              </a:rPr>
              <a:t>I did go through the process of the hybrid model, but each time a predictor was added it strengthened the other variables, so </a:t>
            </a:r>
            <a:r>
              <a:rPr kumimoji="0" lang="en-US" sz="4800" b="0" i="0" u="none" strike="noStrike" kern="1200" cap="none" spc="0" normalizeH="0" baseline="0" noProof="0" dirty="0" err="1">
                <a:ln>
                  <a:noFill/>
                </a:ln>
                <a:effectLst/>
                <a:uLnTx/>
                <a:uFillTx/>
                <a:latin typeface="Tw Cen MT" panose="020B0602020104020603"/>
                <a:ea typeface="+mn-ea"/>
                <a:cs typeface="+mn-cs"/>
              </a:rPr>
              <a:t>ther</a:t>
            </a:r>
            <a:r>
              <a:rPr lang="en-US" sz="4800" dirty="0">
                <a:latin typeface="Tw Cen MT" panose="020B0602020104020603"/>
              </a:rPr>
              <a:t>e was never a need to remove any that were previously there.</a:t>
            </a:r>
            <a:endParaRPr kumimoji="0" lang="en-US" sz="4800" b="0" i="0" u="none" strike="noStrike" kern="1200" cap="none" spc="0" normalizeH="0" baseline="0" noProof="0" dirty="0">
              <a:ln>
                <a:noFill/>
              </a:ln>
              <a:effectLst/>
              <a:uLnTx/>
              <a:uFillTx/>
              <a:latin typeface="Tw Cen MT" panose="020B0602020104020603"/>
              <a:ea typeface="+mn-ea"/>
              <a:cs typeface="+mn-cs"/>
            </a:endParaRPr>
          </a:p>
        </p:txBody>
      </p:sp>
    </p:spTree>
    <p:extLst>
      <p:ext uri="{BB962C8B-B14F-4D97-AF65-F5344CB8AC3E}">
        <p14:creationId xmlns:p14="http://schemas.microsoft.com/office/powerpoint/2010/main" val="3267081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8F14C7-CCD3-DB51-3CEC-F1815FB5F6DF}"/>
              </a:ext>
            </a:extLst>
          </p:cNvPr>
          <p:cNvSpPr txBox="1"/>
          <p:nvPr/>
        </p:nvSpPr>
        <p:spPr>
          <a:xfrm>
            <a:off x="696286" y="386407"/>
            <a:ext cx="10788242" cy="1754326"/>
          </a:xfrm>
          <a:prstGeom prst="rect">
            <a:avLst/>
          </a:prstGeom>
          <a:noFill/>
        </p:spPr>
        <p:txBody>
          <a:bodyPr wrap="square" rtlCol="0">
            <a:spAutoFit/>
          </a:bodyPr>
          <a:lstStyle/>
          <a:p>
            <a:r>
              <a:rPr lang="en-US" sz="5400" dirty="0">
                <a:solidFill>
                  <a:schemeClr val="bg1"/>
                </a:solidFill>
              </a:rPr>
              <a:t>Now let’s choose among the models using the validation set approach.</a:t>
            </a:r>
            <a:endParaRPr lang="en-US" sz="2800" dirty="0"/>
          </a:p>
        </p:txBody>
      </p:sp>
      <p:sp>
        <p:nvSpPr>
          <p:cNvPr id="3" name="TextBox 2">
            <a:extLst>
              <a:ext uri="{FF2B5EF4-FFF2-40B4-BE49-F238E27FC236}">
                <a16:creationId xmlns:a16="http://schemas.microsoft.com/office/drawing/2014/main" id="{262FBFDA-7645-16FB-D7C2-0481502382B5}"/>
              </a:ext>
            </a:extLst>
          </p:cNvPr>
          <p:cNvSpPr txBox="1"/>
          <p:nvPr/>
        </p:nvSpPr>
        <p:spPr>
          <a:xfrm>
            <a:off x="8291196" y="2168664"/>
            <a:ext cx="3300400" cy="1569660"/>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rgbClr val="FAA93A">
                    <a:lumMod val="60000"/>
                    <a:lumOff val="40000"/>
                  </a:srgbClr>
                </a:solidFill>
                <a:effectLst/>
                <a:uLnTx/>
                <a:uFillTx/>
                <a:latin typeface="Tw Cen MT" panose="020B0602020104020603"/>
                <a:ea typeface="+mn-ea"/>
                <a:cs typeface="+mn-cs"/>
              </a:rPr>
              <a:t>We see that the model containing 15 predictors is the best (lowest validation error).</a:t>
            </a:r>
          </a:p>
        </p:txBody>
      </p:sp>
      <p:pic>
        <p:nvPicPr>
          <p:cNvPr id="7" name="Picture 6">
            <a:extLst>
              <a:ext uri="{FF2B5EF4-FFF2-40B4-BE49-F238E27FC236}">
                <a16:creationId xmlns:a16="http://schemas.microsoft.com/office/drawing/2014/main" id="{BAB01FBC-AA08-9A2C-E466-C0D1F33EB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404" y="2120742"/>
            <a:ext cx="7315834" cy="784928"/>
          </a:xfrm>
          <a:prstGeom prst="rect">
            <a:avLst/>
          </a:prstGeom>
        </p:spPr>
      </p:pic>
      <p:cxnSp>
        <p:nvCxnSpPr>
          <p:cNvPr id="6" name="Straight Arrow Connector 5">
            <a:extLst>
              <a:ext uri="{FF2B5EF4-FFF2-40B4-BE49-F238E27FC236}">
                <a16:creationId xmlns:a16="http://schemas.microsoft.com/office/drawing/2014/main" id="{6D240DDB-1748-A82E-205D-47FBC2BEBBB2}"/>
              </a:ext>
            </a:extLst>
          </p:cNvPr>
          <p:cNvCxnSpPr>
            <a:cxnSpLocks/>
          </p:cNvCxnSpPr>
          <p:nvPr/>
        </p:nvCxnSpPr>
        <p:spPr>
          <a:xfrm flipH="1" flipV="1">
            <a:off x="5557421" y="2513206"/>
            <a:ext cx="2654424" cy="60647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pic>
        <p:nvPicPr>
          <p:cNvPr id="9" name="Picture 8">
            <a:extLst>
              <a:ext uri="{FF2B5EF4-FFF2-40B4-BE49-F238E27FC236}">
                <a16:creationId xmlns:a16="http://schemas.microsoft.com/office/drawing/2014/main" id="{EEF83C91-8B63-E988-6CEB-4EB6BEBE53FA}"/>
              </a:ext>
            </a:extLst>
          </p:cNvPr>
          <p:cNvPicPr>
            <a:picLocks noChangeAspect="1"/>
          </p:cNvPicPr>
          <p:nvPr/>
        </p:nvPicPr>
        <p:blipFill>
          <a:blip r:embed="rId3"/>
          <a:stretch>
            <a:fillRect/>
          </a:stretch>
        </p:blipFill>
        <p:spPr>
          <a:xfrm>
            <a:off x="532660" y="3016880"/>
            <a:ext cx="10372397" cy="1862917"/>
          </a:xfrm>
          <a:prstGeom prst="rect">
            <a:avLst/>
          </a:prstGeom>
        </p:spPr>
      </p:pic>
      <p:pic>
        <p:nvPicPr>
          <p:cNvPr id="14" name="Picture 13">
            <a:extLst>
              <a:ext uri="{FF2B5EF4-FFF2-40B4-BE49-F238E27FC236}">
                <a16:creationId xmlns:a16="http://schemas.microsoft.com/office/drawing/2014/main" id="{DC9E763F-9BF9-0DCB-595D-408137D71317}"/>
              </a:ext>
            </a:extLst>
          </p:cNvPr>
          <p:cNvPicPr>
            <a:picLocks noChangeAspect="1"/>
          </p:cNvPicPr>
          <p:nvPr/>
        </p:nvPicPr>
        <p:blipFill>
          <a:blip r:embed="rId4"/>
          <a:stretch>
            <a:fillRect/>
          </a:stretch>
        </p:blipFill>
        <p:spPr>
          <a:xfrm>
            <a:off x="532660" y="4991007"/>
            <a:ext cx="9005899" cy="1745458"/>
          </a:xfrm>
          <a:prstGeom prst="rect">
            <a:avLst/>
          </a:prstGeom>
        </p:spPr>
      </p:pic>
    </p:spTree>
    <p:extLst>
      <p:ext uri="{BB962C8B-B14F-4D97-AF65-F5344CB8AC3E}">
        <p14:creationId xmlns:p14="http://schemas.microsoft.com/office/powerpoint/2010/main" val="3335215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medium confidence">
            <a:extLst>
              <a:ext uri="{FF2B5EF4-FFF2-40B4-BE49-F238E27FC236}">
                <a16:creationId xmlns:a16="http://schemas.microsoft.com/office/drawing/2014/main" id="{2E1F54C6-3920-BDF2-F915-2F6B9BD56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615" y="1888999"/>
            <a:ext cx="6462320" cy="487722"/>
          </a:xfrm>
          <a:prstGeom prst="rect">
            <a:avLst/>
          </a:prstGeom>
        </p:spPr>
      </p:pic>
      <p:pic>
        <p:nvPicPr>
          <p:cNvPr id="7" name="Picture 6" descr="Logo&#10;&#10;Description automatically generated with medium confidence">
            <a:extLst>
              <a:ext uri="{FF2B5EF4-FFF2-40B4-BE49-F238E27FC236}">
                <a16:creationId xmlns:a16="http://schemas.microsoft.com/office/drawing/2014/main" id="{8807AFB9-648F-DC7A-E26C-D6713699F308}"/>
              </a:ext>
            </a:extLst>
          </p:cNvPr>
          <p:cNvPicPr>
            <a:picLocks noChangeAspect="1"/>
          </p:cNvPicPr>
          <p:nvPr/>
        </p:nvPicPr>
        <p:blipFill rotWithShape="1">
          <a:blip r:embed="rId3">
            <a:extLst>
              <a:ext uri="{28A0092B-C50C-407E-A947-70E740481C1C}">
                <a14:useLocalDpi xmlns:a14="http://schemas.microsoft.com/office/drawing/2010/main" val="0"/>
              </a:ext>
            </a:extLst>
          </a:blip>
          <a:srcRect t="1" b="9859"/>
          <a:stretch/>
        </p:blipFill>
        <p:spPr>
          <a:xfrm>
            <a:off x="1299856" y="2376722"/>
            <a:ext cx="6441472" cy="487722"/>
          </a:xfrm>
          <a:prstGeom prst="rect">
            <a:avLst/>
          </a:prstGeom>
        </p:spPr>
      </p:pic>
      <p:pic>
        <p:nvPicPr>
          <p:cNvPr id="9" name="Picture 8" descr="Logo&#10;&#10;Description automatically generated with low confidence">
            <a:extLst>
              <a:ext uri="{FF2B5EF4-FFF2-40B4-BE49-F238E27FC236}">
                <a16:creationId xmlns:a16="http://schemas.microsoft.com/office/drawing/2014/main" id="{BED5DE1C-B5D3-7211-E7B5-E4F904C37B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9856" y="2864444"/>
            <a:ext cx="6441472" cy="472481"/>
          </a:xfrm>
          <a:prstGeom prst="rect">
            <a:avLst/>
          </a:prstGeom>
        </p:spPr>
      </p:pic>
      <p:pic>
        <p:nvPicPr>
          <p:cNvPr id="12" name="Picture 11">
            <a:extLst>
              <a:ext uri="{FF2B5EF4-FFF2-40B4-BE49-F238E27FC236}">
                <a16:creationId xmlns:a16="http://schemas.microsoft.com/office/drawing/2014/main" id="{42BB8BFB-0FBB-AF77-18B6-192E09D4CD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9856" y="3576975"/>
            <a:ext cx="7384420" cy="495343"/>
          </a:xfrm>
          <a:prstGeom prst="rect">
            <a:avLst/>
          </a:prstGeom>
        </p:spPr>
      </p:pic>
      <p:pic>
        <p:nvPicPr>
          <p:cNvPr id="14" name="Picture 13">
            <a:extLst>
              <a:ext uri="{FF2B5EF4-FFF2-40B4-BE49-F238E27FC236}">
                <a16:creationId xmlns:a16="http://schemas.microsoft.com/office/drawing/2014/main" id="{6EAE64E7-2983-3E42-EF81-987F9D6DA6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4614" y="4074537"/>
            <a:ext cx="7399661" cy="495343"/>
          </a:xfrm>
          <a:prstGeom prst="rect">
            <a:avLst/>
          </a:prstGeom>
        </p:spPr>
      </p:pic>
      <p:pic>
        <p:nvPicPr>
          <p:cNvPr id="16" name="Picture 15">
            <a:extLst>
              <a:ext uri="{FF2B5EF4-FFF2-40B4-BE49-F238E27FC236}">
                <a16:creationId xmlns:a16="http://schemas.microsoft.com/office/drawing/2014/main" id="{6346F6A8-6C75-1551-00EB-5D35C6F4FF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9856" y="4569880"/>
            <a:ext cx="7384419" cy="510584"/>
          </a:xfrm>
          <a:prstGeom prst="rect">
            <a:avLst/>
          </a:prstGeom>
        </p:spPr>
      </p:pic>
      <p:pic>
        <p:nvPicPr>
          <p:cNvPr id="18" name="Picture 17">
            <a:extLst>
              <a:ext uri="{FF2B5EF4-FFF2-40B4-BE49-F238E27FC236}">
                <a16:creationId xmlns:a16="http://schemas.microsoft.com/office/drawing/2014/main" id="{188C0D35-1461-F186-35BD-5EDDF2CDAA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9856" y="5307492"/>
            <a:ext cx="8009314" cy="815411"/>
          </a:xfrm>
          <a:prstGeom prst="rect">
            <a:avLst/>
          </a:prstGeom>
        </p:spPr>
      </p:pic>
      <p:sp>
        <p:nvSpPr>
          <p:cNvPr id="22" name="TextBox 21">
            <a:extLst>
              <a:ext uri="{FF2B5EF4-FFF2-40B4-BE49-F238E27FC236}">
                <a16:creationId xmlns:a16="http://schemas.microsoft.com/office/drawing/2014/main" id="{2E3C4BCD-75EE-36D9-00BA-FD5E727DC118}"/>
              </a:ext>
            </a:extLst>
          </p:cNvPr>
          <p:cNvSpPr txBox="1"/>
          <p:nvPr/>
        </p:nvSpPr>
        <p:spPr>
          <a:xfrm>
            <a:off x="1185168" y="206325"/>
            <a:ext cx="8009314" cy="646331"/>
          </a:xfrm>
          <a:prstGeom prst="rect">
            <a:avLst/>
          </a:prstGeom>
          <a:noFill/>
        </p:spPr>
        <p:txBody>
          <a:bodyPr wrap="square">
            <a:spAutoFit/>
          </a:bodyPr>
          <a:lstStyle/>
          <a:p>
            <a:r>
              <a:rPr lang="en-US" sz="3600" dirty="0">
                <a:solidFill>
                  <a:schemeClr val="bg1"/>
                </a:solidFill>
              </a:rPr>
              <a:t>Here are the models for consideration:</a:t>
            </a:r>
          </a:p>
        </p:txBody>
      </p:sp>
    </p:spTree>
    <p:extLst>
      <p:ext uri="{BB962C8B-B14F-4D97-AF65-F5344CB8AC3E}">
        <p14:creationId xmlns:p14="http://schemas.microsoft.com/office/powerpoint/2010/main" val="1809499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medium confidence">
            <a:extLst>
              <a:ext uri="{FF2B5EF4-FFF2-40B4-BE49-F238E27FC236}">
                <a16:creationId xmlns:a16="http://schemas.microsoft.com/office/drawing/2014/main" id="{2E1F54C6-3920-BDF2-F915-2F6B9BD56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964" y="1777545"/>
            <a:ext cx="6462320" cy="487722"/>
          </a:xfrm>
          <a:prstGeom prst="rect">
            <a:avLst/>
          </a:prstGeom>
        </p:spPr>
      </p:pic>
      <p:pic>
        <p:nvPicPr>
          <p:cNvPr id="12" name="Picture 11">
            <a:extLst>
              <a:ext uri="{FF2B5EF4-FFF2-40B4-BE49-F238E27FC236}">
                <a16:creationId xmlns:a16="http://schemas.microsoft.com/office/drawing/2014/main" id="{42BB8BFB-0FBB-AF77-18B6-192E09D4C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964" y="3181328"/>
            <a:ext cx="7384420" cy="495343"/>
          </a:xfrm>
          <a:prstGeom prst="rect">
            <a:avLst/>
          </a:prstGeom>
        </p:spPr>
      </p:pic>
      <p:pic>
        <p:nvPicPr>
          <p:cNvPr id="18" name="Picture 17">
            <a:extLst>
              <a:ext uri="{FF2B5EF4-FFF2-40B4-BE49-F238E27FC236}">
                <a16:creationId xmlns:a16="http://schemas.microsoft.com/office/drawing/2014/main" id="{188C0D35-1461-F186-35BD-5EDDF2CDA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964" y="4644981"/>
            <a:ext cx="8009314" cy="815411"/>
          </a:xfrm>
          <a:prstGeom prst="rect">
            <a:avLst/>
          </a:prstGeom>
        </p:spPr>
      </p:pic>
      <p:sp>
        <p:nvSpPr>
          <p:cNvPr id="22" name="TextBox 21">
            <a:extLst>
              <a:ext uri="{FF2B5EF4-FFF2-40B4-BE49-F238E27FC236}">
                <a16:creationId xmlns:a16="http://schemas.microsoft.com/office/drawing/2014/main" id="{2E3C4BCD-75EE-36D9-00BA-FD5E727DC118}"/>
              </a:ext>
            </a:extLst>
          </p:cNvPr>
          <p:cNvSpPr txBox="1"/>
          <p:nvPr/>
        </p:nvSpPr>
        <p:spPr>
          <a:xfrm>
            <a:off x="1162964" y="494530"/>
            <a:ext cx="11727402" cy="646331"/>
          </a:xfrm>
          <a:prstGeom prst="rect">
            <a:avLst/>
          </a:prstGeom>
          <a:noFill/>
        </p:spPr>
        <p:txBody>
          <a:bodyPr wrap="square">
            <a:spAutoFit/>
          </a:bodyPr>
          <a:lstStyle/>
          <a:p>
            <a:r>
              <a:rPr lang="en-US" sz="3600" dirty="0">
                <a:solidFill>
                  <a:schemeClr val="bg1"/>
                </a:solidFill>
              </a:rPr>
              <a:t>Removing duplicates, we are left with these.</a:t>
            </a:r>
          </a:p>
        </p:txBody>
      </p:sp>
    </p:spTree>
    <p:extLst>
      <p:ext uri="{BB962C8B-B14F-4D97-AF65-F5344CB8AC3E}">
        <p14:creationId xmlns:p14="http://schemas.microsoft.com/office/powerpoint/2010/main" val="1396834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BB8BFB-0FBB-AF77-18B6-192E09D4C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989" y="1672109"/>
            <a:ext cx="7384420" cy="495343"/>
          </a:xfrm>
          <a:prstGeom prst="rect">
            <a:avLst/>
          </a:prstGeom>
        </p:spPr>
      </p:pic>
      <p:sp>
        <p:nvSpPr>
          <p:cNvPr id="22" name="TextBox 21">
            <a:extLst>
              <a:ext uri="{FF2B5EF4-FFF2-40B4-BE49-F238E27FC236}">
                <a16:creationId xmlns:a16="http://schemas.microsoft.com/office/drawing/2014/main" id="{2E3C4BCD-75EE-36D9-00BA-FD5E727DC118}"/>
              </a:ext>
            </a:extLst>
          </p:cNvPr>
          <p:cNvSpPr txBox="1"/>
          <p:nvPr/>
        </p:nvSpPr>
        <p:spPr>
          <a:xfrm>
            <a:off x="464598" y="129094"/>
            <a:ext cx="11727402" cy="1200329"/>
          </a:xfrm>
          <a:prstGeom prst="rect">
            <a:avLst/>
          </a:prstGeom>
          <a:noFill/>
        </p:spPr>
        <p:txBody>
          <a:bodyPr wrap="square">
            <a:spAutoFit/>
          </a:bodyPr>
          <a:lstStyle/>
          <a:p>
            <a:r>
              <a:rPr lang="en-US" sz="3600" dirty="0">
                <a:solidFill>
                  <a:schemeClr val="bg1"/>
                </a:solidFill>
              </a:rPr>
              <a:t>The model with the highest adjusted R-squared of them all is this one.</a:t>
            </a:r>
          </a:p>
        </p:txBody>
      </p:sp>
      <p:pic>
        <p:nvPicPr>
          <p:cNvPr id="2" name="Picture 1">
            <a:extLst>
              <a:ext uri="{FF2B5EF4-FFF2-40B4-BE49-F238E27FC236}">
                <a16:creationId xmlns:a16="http://schemas.microsoft.com/office/drawing/2014/main" id="{E6698CD6-9006-BC0F-25E0-7EB0FED778FA}"/>
              </a:ext>
            </a:extLst>
          </p:cNvPr>
          <p:cNvPicPr>
            <a:picLocks noChangeAspect="1"/>
          </p:cNvPicPr>
          <p:nvPr/>
        </p:nvPicPr>
        <p:blipFill rotWithShape="1">
          <a:blip r:embed="rId3"/>
          <a:srcRect r="55883"/>
          <a:stretch/>
        </p:blipFill>
        <p:spPr>
          <a:xfrm>
            <a:off x="2157770" y="2999194"/>
            <a:ext cx="2565150" cy="859611"/>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EBE696C-AE6E-3437-67F3-197AD6CCC6B8}"/>
                  </a:ext>
                </a:extLst>
              </p:cNvPr>
              <p:cNvSpPr txBox="1"/>
              <p:nvPr/>
            </p:nvSpPr>
            <p:spPr>
              <a:xfrm>
                <a:off x="464599" y="3997039"/>
                <a:ext cx="9558290" cy="9182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rgbClr val="FFFF00"/>
                              </a:solidFill>
                              <a:latin typeface="Cambria Math" panose="02040503050406030204" pitchFamily="18" charset="0"/>
                            </a:rPr>
                          </m:ctrlPr>
                        </m:accPr>
                        <m:e>
                          <m:r>
                            <a:rPr lang="en-US" b="1" i="1" smtClean="0">
                              <a:solidFill>
                                <a:srgbClr val="FFFF00"/>
                              </a:solidFill>
                              <a:latin typeface="Cambria Math" panose="02040503050406030204" pitchFamily="18" charset="0"/>
                            </a:rPr>
                            <m:t>𝒔𝒂𝒕</m:t>
                          </m:r>
                          <m:r>
                            <a:rPr lang="en-US" b="1" i="1" smtClean="0">
                              <a:solidFill>
                                <a:srgbClr val="FFFF00"/>
                              </a:solidFill>
                              <a:latin typeface="Cambria Math" panose="02040503050406030204" pitchFamily="18" charset="0"/>
                            </a:rPr>
                            <m:t> </m:t>
                          </m:r>
                          <m:r>
                            <a:rPr lang="en-US" b="1" i="1" smtClean="0">
                              <a:solidFill>
                                <a:srgbClr val="FFFF00"/>
                              </a:solidFill>
                              <a:latin typeface="Cambria Math" panose="02040503050406030204" pitchFamily="18" charset="0"/>
                            </a:rPr>
                            <m:t>𝒔𝒄𝒐𝒓𝒆</m:t>
                          </m:r>
                        </m:e>
                      </m:acc>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𝟏𝟓</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𝟖</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𝟖</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𝟓𝟑</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𝒕𝒂𝒓𝒅𝒊𝒆𝒔</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𝟒𝟓</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𝟗</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𝒈𝒆𝒏𝒅𝒆𝒓</m:t>
                          </m:r>
                          <m:r>
                            <a:rPr lang="en-US" b="1" i="1" smtClean="0">
                              <a:solidFill>
                                <a:srgbClr val="FFFF00"/>
                              </a:solidFill>
                              <a:latin typeface="Cambria Math" panose="02040503050406030204" pitchFamily="18" charset="0"/>
                            </a:rPr>
                            <m:t>𝟏</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𝟕𝟏</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𝟕</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𝒊𝒆𝒑</m:t>
                          </m:r>
                          <m:r>
                            <a:rPr lang="en-US" b="1" i="1" smtClean="0">
                              <a:solidFill>
                                <a:srgbClr val="FFFF00"/>
                              </a:solidFill>
                              <a:latin typeface="Cambria Math" panose="02040503050406030204" pitchFamily="18" charset="0"/>
                            </a:rPr>
                            <m:t>𝟐</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𝟓𝟖</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𝟕</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𝒑𝒄𝒕𝒄</m:t>
                          </m:r>
                          <m:r>
                            <a:rPr lang="en-US" b="1" i="1" smtClean="0">
                              <a:solidFill>
                                <a:srgbClr val="FFFF00"/>
                              </a:solidFill>
                              <a:latin typeface="Cambria Math" panose="02040503050406030204" pitchFamily="18" charset="0"/>
                            </a:rPr>
                            <m:t>𝟏</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𝟑𝟒</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𝟏</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𝒅𝒊𝒔𝒄</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𝒍𝒆𝒗𝒆𝒍</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𝟏𝟒</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𝟕</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𝒄𝒓𝒆𝒅𝒊𝒕𝒔</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𝟐𝟖</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𝟕</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𝒂𝒄𝒕</m:t>
                      </m:r>
                      <m:r>
                        <a:rPr lang="en-US" b="1" i="1" smtClean="0">
                          <a:solidFill>
                            <a:srgbClr val="FFFF00"/>
                          </a:solidFill>
                          <a:latin typeface="Cambria Math" panose="02040503050406030204" pitchFamily="18" charset="0"/>
                        </a:rPr>
                        <m:t>)</m:t>
                      </m:r>
                    </m:oMath>
                  </m:oMathPara>
                </a14:m>
                <a:endParaRPr lang="en-US" sz="2000" b="1" dirty="0">
                  <a:solidFill>
                    <a:srgbClr val="FFFF00"/>
                  </a:solidFill>
                </a:endParaRPr>
              </a:p>
            </p:txBody>
          </p:sp>
        </mc:Choice>
        <mc:Fallback>
          <p:sp>
            <p:nvSpPr>
              <p:cNvPr id="4" name="TextBox 3">
                <a:extLst>
                  <a:ext uri="{FF2B5EF4-FFF2-40B4-BE49-F238E27FC236}">
                    <a16:creationId xmlns:a16="http://schemas.microsoft.com/office/drawing/2014/main" id="{1EBE696C-AE6E-3437-67F3-197AD6CCC6B8}"/>
                  </a:ext>
                </a:extLst>
              </p:cNvPr>
              <p:cNvSpPr txBox="1">
                <a:spLocks noRot="1" noChangeAspect="1" noMove="1" noResize="1" noEditPoints="1" noAdjustHandles="1" noChangeArrowheads="1" noChangeShapeType="1" noTextEdit="1"/>
              </p:cNvSpPr>
              <p:nvPr/>
            </p:nvSpPr>
            <p:spPr>
              <a:xfrm>
                <a:off x="464599" y="3997039"/>
                <a:ext cx="9558290" cy="918200"/>
              </a:xfrm>
              <a:prstGeom prst="rect">
                <a:avLst/>
              </a:prstGeom>
              <a:blipFill>
                <a:blip r:embed="rId4"/>
                <a:stretch>
                  <a:fillRect t="-4667" b="-5333"/>
                </a:stretch>
              </a:blipFill>
            </p:spPr>
            <p:txBody>
              <a:bodyPr/>
              <a:lstStyle/>
              <a:p>
                <a:r>
                  <a:rPr lang="en-US">
                    <a:noFill/>
                  </a:rPr>
                  <a:t> </a:t>
                </a:r>
              </a:p>
            </p:txBody>
          </p:sp>
        </mc:Fallback>
      </mc:AlternateContent>
    </p:spTree>
    <p:extLst>
      <p:ext uri="{BB962C8B-B14F-4D97-AF65-F5344CB8AC3E}">
        <p14:creationId xmlns:p14="http://schemas.microsoft.com/office/powerpoint/2010/main" val="149049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EA92C-4646-DE96-897B-8B73C766203C}"/>
              </a:ext>
            </a:extLst>
          </p:cNvPr>
          <p:cNvSpPr txBox="1"/>
          <p:nvPr/>
        </p:nvSpPr>
        <p:spPr>
          <a:xfrm>
            <a:off x="696286" y="386407"/>
            <a:ext cx="10788242" cy="6124754"/>
          </a:xfrm>
          <a:prstGeom prst="rect">
            <a:avLst/>
          </a:prstGeom>
          <a:noFill/>
        </p:spPr>
        <p:txBody>
          <a:bodyPr wrap="square" rtlCol="0">
            <a:spAutoFit/>
          </a:bodyPr>
          <a:lstStyle/>
          <a:p>
            <a:r>
              <a:rPr lang="en-US" sz="4800" dirty="0"/>
              <a:t>Data from over 100 high school seniors was collected and preprocessed. The 22 initial attributes were: </a:t>
            </a:r>
          </a:p>
          <a:p>
            <a:pPr marL="457200" indent="-457200">
              <a:buFont typeface="Arial" panose="020B0604020202020204" pitchFamily="34" charset="0"/>
              <a:buChar char="•"/>
            </a:pPr>
            <a:r>
              <a:rPr lang="en-US" sz="2000" dirty="0"/>
              <a:t>student id number					</a:t>
            </a:r>
          </a:p>
          <a:p>
            <a:pPr marL="457200" indent="-457200">
              <a:buFont typeface="Arial" panose="020B0604020202020204" pitchFamily="34" charset="0"/>
              <a:buChar char="•"/>
            </a:pPr>
            <a:r>
              <a:rPr lang="en-US" sz="2000" dirty="0"/>
              <a:t>percent attendance</a:t>
            </a:r>
          </a:p>
          <a:p>
            <a:pPr marL="457200" indent="-457200">
              <a:buFont typeface="Arial" panose="020B0604020202020204" pitchFamily="34" charset="0"/>
              <a:buChar char="•"/>
            </a:pPr>
            <a:r>
              <a:rPr lang="en-US" sz="2000" dirty="0"/>
              <a:t>full-day absences</a:t>
            </a:r>
          </a:p>
          <a:p>
            <a:pPr marL="457200" indent="-457200">
              <a:buFont typeface="Arial" panose="020B0604020202020204" pitchFamily="34" charset="0"/>
              <a:buChar char="•"/>
            </a:pPr>
            <a:r>
              <a:rPr lang="en-US" sz="2000" dirty="0"/>
              <a:t>half-day absences</a:t>
            </a:r>
          </a:p>
          <a:p>
            <a:pPr marL="457200" indent="-457200">
              <a:buFont typeface="Arial" panose="020B0604020202020204" pitchFamily="34" charset="0"/>
              <a:buChar char="•"/>
            </a:pPr>
            <a:r>
              <a:rPr lang="en-US" sz="2000" dirty="0"/>
              <a:t>tardies</a:t>
            </a:r>
          </a:p>
          <a:p>
            <a:pPr marL="457200" indent="-457200">
              <a:buFont typeface="Arial" panose="020B0604020202020204" pitchFamily="34" charset="0"/>
              <a:buChar char="•"/>
            </a:pPr>
            <a:r>
              <a:rPr lang="en-US" sz="2000" dirty="0"/>
              <a:t>age</a:t>
            </a:r>
          </a:p>
          <a:p>
            <a:pPr marL="457200" indent="-457200">
              <a:buFont typeface="Arial" panose="020B0604020202020204" pitchFamily="34" charset="0"/>
              <a:buChar char="•"/>
            </a:pPr>
            <a:r>
              <a:rPr lang="en-US" sz="2000" dirty="0"/>
              <a:t>gender</a:t>
            </a:r>
          </a:p>
          <a:p>
            <a:pPr marL="457200" indent="-457200">
              <a:buFont typeface="Arial" panose="020B0604020202020204" pitchFamily="34" charset="0"/>
              <a:buChar char="•"/>
            </a:pPr>
            <a:r>
              <a:rPr lang="en-US" sz="2000" dirty="0"/>
              <a:t>health issues</a:t>
            </a:r>
          </a:p>
          <a:p>
            <a:pPr marL="457200" indent="-457200">
              <a:buFont typeface="Arial" panose="020B0604020202020204" pitchFamily="34" charset="0"/>
              <a:buChar char="•"/>
            </a:pPr>
            <a:r>
              <a:rPr lang="en-US" sz="2000" dirty="0"/>
              <a:t>individualized education plan</a:t>
            </a:r>
          </a:p>
          <a:p>
            <a:pPr marL="457200" indent="-457200">
              <a:buFont typeface="Arial" panose="020B0604020202020204" pitchFamily="34" charset="0"/>
              <a:buChar char="•"/>
            </a:pPr>
            <a:r>
              <a:rPr lang="en-US" sz="2000" dirty="0"/>
              <a:t>race</a:t>
            </a:r>
          </a:p>
          <a:p>
            <a:pPr marL="457200" indent="-457200">
              <a:buFont typeface="Arial" panose="020B0604020202020204" pitchFamily="34" charset="0"/>
              <a:buChar char="•"/>
            </a:pPr>
            <a:r>
              <a:rPr lang="en-US" sz="2000" dirty="0"/>
              <a:t>attend tech school</a:t>
            </a:r>
          </a:p>
          <a:p>
            <a:pPr marL="457200" indent="-457200">
              <a:buFont typeface="Arial" panose="020B0604020202020204" pitchFamily="34" charset="0"/>
              <a:buChar char="•"/>
            </a:pPr>
            <a:endParaRPr lang="en-US" sz="2800" dirty="0"/>
          </a:p>
        </p:txBody>
      </p:sp>
      <p:sp>
        <p:nvSpPr>
          <p:cNvPr id="3" name="TextBox 2">
            <a:extLst>
              <a:ext uri="{FF2B5EF4-FFF2-40B4-BE49-F238E27FC236}">
                <a16:creationId xmlns:a16="http://schemas.microsoft.com/office/drawing/2014/main" id="{9438A40B-9C21-B2D7-948B-6A7DD154B62B}"/>
              </a:ext>
            </a:extLst>
          </p:cNvPr>
          <p:cNvSpPr txBox="1"/>
          <p:nvPr/>
        </p:nvSpPr>
        <p:spPr>
          <a:xfrm>
            <a:off x="4362273" y="2553164"/>
            <a:ext cx="2986481"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sports and activities</a:t>
            </a:r>
          </a:p>
          <a:p>
            <a:pPr marL="285750" indent="-285750">
              <a:buFont typeface="Arial" panose="020B0604020202020204" pitchFamily="34" charset="0"/>
              <a:buChar char="•"/>
            </a:pPr>
            <a:r>
              <a:rPr lang="en-US" sz="2000" dirty="0"/>
              <a:t>lives</a:t>
            </a:r>
            <a:r>
              <a:rPr lang="en-US" dirty="0"/>
              <a:t> </a:t>
            </a:r>
            <a:r>
              <a:rPr lang="en-US" sz="2000" dirty="0"/>
              <a:t>with who</a:t>
            </a:r>
          </a:p>
          <a:p>
            <a:pPr marL="285750" indent="-285750">
              <a:buFont typeface="Arial" panose="020B0604020202020204" pitchFamily="34" charset="0"/>
              <a:buChar char="•"/>
            </a:pPr>
            <a:r>
              <a:rPr lang="en-US" sz="2000" dirty="0"/>
              <a:t>discipline</a:t>
            </a:r>
          </a:p>
          <a:p>
            <a:pPr marL="285750" indent="-285750">
              <a:buFont typeface="Arial" panose="020B0604020202020204" pitchFamily="34" charset="0"/>
              <a:buChar char="•"/>
            </a:pPr>
            <a:r>
              <a:rPr lang="en-US" sz="2000" dirty="0"/>
              <a:t>highest discipline level</a:t>
            </a:r>
          </a:p>
          <a:p>
            <a:pPr marL="285750" indent="-285750">
              <a:buFont typeface="Arial" panose="020B0604020202020204" pitchFamily="34" charset="0"/>
              <a:buChar char="•"/>
            </a:pPr>
            <a:r>
              <a:rPr lang="en-US" sz="2000" dirty="0"/>
              <a:t>credits</a:t>
            </a:r>
          </a:p>
          <a:p>
            <a:pPr marL="285750" indent="-285750">
              <a:buFont typeface="Arial" panose="020B0604020202020204" pitchFamily="34" charset="0"/>
              <a:buChar char="•"/>
            </a:pPr>
            <a:r>
              <a:rPr lang="en-US" sz="2000" dirty="0" err="1"/>
              <a:t>gpa</a:t>
            </a:r>
            <a:endParaRPr lang="en-US" sz="2000" dirty="0"/>
          </a:p>
          <a:p>
            <a:pPr marL="285750" indent="-285750">
              <a:buFont typeface="Arial" panose="020B0604020202020204" pitchFamily="34" charset="0"/>
              <a:buChar char="•"/>
            </a:pPr>
            <a:r>
              <a:rPr lang="en-US" sz="2000" dirty="0"/>
              <a:t>rank</a:t>
            </a:r>
          </a:p>
          <a:p>
            <a:pPr marL="285750" indent="-285750">
              <a:buFont typeface="Arial" panose="020B0604020202020204" pitchFamily="34" charset="0"/>
              <a:buChar char="•"/>
            </a:pPr>
            <a:r>
              <a:rPr lang="en-US" sz="2000" dirty="0"/>
              <a:t>grade level</a:t>
            </a:r>
          </a:p>
          <a:p>
            <a:pPr marL="285750" indent="-285750">
              <a:buFont typeface="Arial" panose="020B0604020202020204" pitchFamily="34" charset="0"/>
              <a:buChar char="•"/>
            </a:pPr>
            <a:r>
              <a:rPr lang="en-US" sz="2000" dirty="0" err="1"/>
              <a:t>esl</a:t>
            </a:r>
            <a:r>
              <a:rPr lang="en-US" sz="2000" dirty="0"/>
              <a:t> student</a:t>
            </a:r>
          </a:p>
          <a:p>
            <a:pPr marL="285750" indent="-285750">
              <a:buFont typeface="Arial" panose="020B0604020202020204" pitchFamily="34" charset="0"/>
              <a:buChar char="•"/>
            </a:pPr>
            <a:r>
              <a:rPr lang="en-US" sz="2000" dirty="0"/>
              <a:t>highest ACT</a:t>
            </a:r>
          </a:p>
          <a:p>
            <a:pPr marL="285750" indent="-285750">
              <a:buFont typeface="Arial" panose="020B0604020202020204" pitchFamily="34" charset="0"/>
              <a:buChar char="•"/>
            </a:pPr>
            <a:r>
              <a:rPr lang="en-US" sz="2000" dirty="0"/>
              <a:t>Junior year SAT</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80B581D6-ADC9-8C06-EA44-248128020207}"/>
              </a:ext>
            </a:extLst>
          </p:cNvPr>
          <p:cNvSpPr txBox="1"/>
          <p:nvPr/>
        </p:nvSpPr>
        <p:spPr>
          <a:xfrm>
            <a:off x="7709658" y="2113447"/>
            <a:ext cx="4065974" cy="3754874"/>
          </a:xfrm>
          <a:prstGeom prst="rect">
            <a:avLst/>
          </a:prstGeom>
          <a:noFill/>
        </p:spPr>
        <p:txBody>
          <a:bodyPr wrap="square" rtlCol="0">
            <a:spAutoFit/>
          </a:bodyPr>
          <a:lstStyle/>
          <a:p>
            <a:r>
              <a:rPr lang="en-US" sz="2000" b="1" dirty="0">
                <a:solidFill>
                  <a:srgbClr val="FF0000"/>
                </a:solidFill>
              </a:rPr>
              <a:t>Problem:</a:t>
            </a:r>
          </a:p>
          <a:p>
            <a:r>
              <a:rPr lang="en-US" sz="2000" dirty="0">
                <a:solidFill>
                  <a:srgbClr val="FFFF00"/>
                </a:solidFill>
              </a:rPr>
              <a:t>There were a lot of null “highest ACT” values, meaning a student didn’t take the ACT. The records containing these null values were excluded from the project. I expect that the students who chose not to take the ACT will most likely have a very different model for predicting SAT score.</a:t>
            </a:r>
          </a:p>
          <a:p>
            <a:endParaRPr lang="en-US" sz="2000" dirty="0">
              <a:solidFill>
                <a:srgbClr val="FFFF00"/>
              </a:solidFill>
            </a:endParaRPr>
          </a:p>
          <a:p>
            <a:r>
              <a:rPr lang="en-US" sz="2000" dirty="0">
                <a:solidFill>
                  <a:srgbClr val="FFFF00"/>
                </a:solidFill>
              </a:rPr>
              <a:t>That left about 70 records to analyze.</a:t>
            </a:r>
          </a:p>
          <a:p>
            <a:endParaRPr lang="en-US" dirty="0">
              <a:solidFill>
                <a:srgbClr val="FFFF00"/>
              </a:solidFill>
            </a:endParaRPr>
          </a:p>
        </p:txBody>
      </p:sp>
    </p:spTree>
    <p:extLst>
      <p:ext uri="{BB962C8B-B14F-4D97-AF65-F5344CB8AC3E}">
        <p14:creationId xmlns:p14="http://schemas.microsoft.com/office/powerpoint/2010/main" val="3585698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D50BE1-ADB8-F83E-04D0-2EB750728E0A}"/>
              </a:ext>
            </a:extLst>
          </p:cNvPr>
          <p:cNvSpPr txBox="1"/>
          <p:nvPr/>
        </p:nvSpPr>
        <p:spPr>
          <a:xfrm>
            <a:off x="1562470" y="727969"/>
            <a:ext cx="9206144" cy="4770537"/>
          </a:xfrm>
          <a:prstGeom prst="rect">
            <a:avLst/>
          </a:prstGeom>
          <a:noFill/>
        </p:spPr>
        <p:txBody>
          <a:bodyPr wrap="square" rtlCol="0">
            <a:spAutoFit/>
          </a:bodyPr>
          <a:lstStyle/>
          <a:p>
            <a:r>
              <a:rPr lang="en-US" sz="4000" b="1" dirty="0"/>
              <a:t>Future Works</a:t>
            </a:r>
          </a:p>
          <a:p>
            <a:endParaRPr lang="en-US" sz="4000" dirty="0"/>
          </a:p>
          <a:p>
            <a:pPr marL="342900" indent="-342900">
              <a:buAutoNum type="arabicPeriod"/>
            </a:pPr>
            <a:r>
              <a:rPr lang="en-US" sz="3200" dirty="0"/>
              <a:t>Get cross validation to work, fix errors.</a:t>
            </a:r>
          </a:p>
          <a:p>
            <a:pPr marL="342900" indent="-342900">
              <a:buAutoNum type="arabicPeriod"/>
            </a:pPr>
            <a:r>
              <a:rPr lang="en-US" sz="3200" dirty="0"/>
              <a:t>Analyze the student data with records containing null ACT score values, see if other predictors can be useful. </a:t>
            </a:r>
          </a:p>
          <a:p>
            <a:pPr marL="342900" indent="-342900">
              <a:buAutoNum type="arabicPeriod"/>
            </a:pPr>
            <a:r>
              <a:rPr lang="en-US" sz="3200" dirty="0"/>
              <a:t>Analyze all the student data together without ACT score to see if a viable model can be created without it that would fit all students.</a:t>
            </a:r>
          </a:p>
        </p:txBody>
      </p:sp>
    </p:spTree>
    <p:extLst>
      <p:ext uri="{BB962C8B-B14F-4D97-AF65-F5344CB8AC3E}">
        <p14:creationId xmlns:p14="http://schemas.microsoft.com/office/powerpoint/2010/main" val="2234878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2D6B6-9FE8-A9C9-1B30-16733F0C773D}"/>
              </a:ext>
            </a:extLst>
          </p:cNvPr>
          <p:cNvSpPr txBox="1"/>
          <p:nvPr/>
        </p:nvSpPr>
        <p:spPr>
          <a:xfrm>
            <a:off x="2060510" y="1259175"/>
            <a:ext cx="8070980" cy="4462760"/>
          </a:xfrm>
          <a:prstGeom prst="rect">
            <a:avLst/>
          </a:prstGeom>
          <a:noFill/>
        </p:spPr>
        <p:txBody>
          <a:bodyPr wrap="square" rtlCol="0">
            <a:spAutoFit/>
          </a:bodyPr>
          <a:lstStyle/>
          <a:p>
            <a:r>
              <a:rPr lang="en-US" sz="3200" b="1" dirty="0"/>
              <a:t>References</a:t>
            </a:r>
          </a:p>
          <a:p>
            <a:endParaRPr lang="en-US" dirty="0"/>
          </a:p>
          <a:p>
            <a:pPr marL="342900" indent="-342900">
              <a:buAutoNum type="arabicPeriod"/>
            </a:pPr>
            <a:r>
              <a:rPr lang="en-US" dirty="0">
                <a:effectLst/>
              </a:rPr>
              <a:t>“Can Adjusted R Square Ever Be Negative?” IBM Support, April 16, 2020. </a:t>
            </a:r>
            <a:r>
              <a:rPr lang="en-US" dirty="0">
                <a:effectLst/>
                <a:hlinkClick r:id="rId2"/>
              </a:rPr>
              <a:t>https://www.ibm.com/support/pages/can-adjusted-r-square-ever-be-negative</a:t>
            </a:r>
            <a:r>
              <a:rPr lang="en-US" dirty="0">
                <a:effectLst/>
              </a:rPr>
              <a:t>.</a:t>
            </a:r>
          </a:p>
          <a:p>
            <a:pPr marL="342900" indent="-342900">
              <a:buAutoNum type="arabicPeriod" startAt="2"/>
            </a:pPr>
            <a:r>
              <a:rPr lang="en-US" dirty="0">
                <a:effectLst/>
              </a:rPr>
              <a:t>Frost, Jim. “How to Interpret Regression Models That Have Significant Variables but   	a Low R-Squared.” Statistics By Jim, June 13, 2019. 	https://statisticsbyjim.com/regression/low-r-squared-regression. </a:t>
            </a:r>
          </a:p>
          <a:p>
            <a:pPr marL="342900" indent="-342900">
              <a:buAutoNum type="arabicPeriod" startAt="2"/>
            </a:pPr>
            <a:r>
              <a:rPr lang="en-US" dirty="0" err="1"/>
              <a:t>Flom</a:t>
            </a:r>
            <a:r>
              <a:rPr lang="en-US" dirty="0"/>
              <a:t>, Peter (https://stats.stackexchange.com/users/686/peter-flom). “Should Non-linear variable be included in multiple linear regression analysis?” Stack Exchange, November 17, 2019. </a:t>
            </a:r>
            <a:r>
              <a:rPr lang="en-US" dirty="0">
                <a:hlinkClick r:id="rId3"/>
              </a:rPr>
              <a:t>https://stats.stackexchange.com/q/436491</a:t>
            </a:r>
            <a:r>
              <a:rPr lang="en-US" dirty="0"/>
              <a:t>.</a:t>
            </a:r>
          </a:p>
          <a:p>
            <a:endParaRPr lang="en-US" dirty="0">
              <a:effectLst/>
            </a:endParaRP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p:txBody>
      </p:sp>
    </p:spTree>
    <p:extLst>
      <p:ext uri="{BB962C8B-B14F-4D97-AF65-F5344CB8AC3E}">
        <p14:creationId xmlns:p14="http://schemas.microsoft.com/office/powerpoint/2010/main" val="5992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EA92C-4646-DE96-897B-8B73C766203C}"/>
              </a:ext>
            </a:extLst>
          </p:cNvPr>
          <p:cNvSpPr txBox="1"/>
          <p:nvPr/>
        </p:nvSpPr>
        <p:spPr>
          <a:xfrm>
            <a:off x="696286" y="386407"/>
            <a:ext cx="10788242" cy="6678751"/>
          </a:xfrm>
          <a:prstGeom prst="rect">
            <a:avLst/>
          </a:prstGeom>
          <a:noFill/>
        </p:spPr>
        <p:txBody>
          <a:bodyPr wrap="square" rtlCol="0">
            <a:spAutoFit/>
          </a:bodyPr>
          <a:lstStyle/>
          <a:p>
            <a:r>
              <a:rPr lang="en-US" sz="4000" dirty="0"/>
              <a:t>Some variables were not used due to irrelevance or carrying same information as another. The remaining variables will be used to predict latest SAT score.</a:t>
            </a:r>
          </a:p>
          <a:p>
            <a:pPr marL="457200" indent="-457200">
              <a:buFont typeface="Arial" panose="020B0604020202020204" pitchFamily="34" charset="0"/>
              <a:buChar char="•"/>
            </a:pPr>
            <a:r>
              <a:rPr lang="en-US" sz="2000" strike="sngStrike" dirty="0"/>
              <a:t>student id number	</a:t>
            </a:r>
            <a:r>
              <a:rPr lang="en-US" sz="2000" dirty="0"/>
              <a:t>				</a:t>
            </a:r>
          </a:p>
          <a:p>
            <a:pPr marL="457200" indent="-457200">
              <a:buFont typeface="Arial" panose="020B0604020202020204" pitchFamily="34" charset="0"/>
              <a:buChar char="•"/>
            </a:pPr>
            <a:r>
              <a:rPr lang="en-US" sz="2000" strike="sngStrike" dirty="0"/>
              <a:t>percent attendance</a:t>
            </a:r>
          </a:p>
          <a:p>
            <a:pPr marL="457200" indent="-457200">
              <a:buFont typeface="Arial" panose="020B0604020202020204" pitchFamily="34" charset="0"/>
              <a:buChar char="•"/>
            </a:pPr>
            <a:r>
              <a:rPr lang="en-US" sz="2000" dirty="0"/>
              <a:t>full-day absences</a:t>
            </a:r>
          </a:p>
          <a:p>
            <a:pPr marL="457200" indent="-457200">
              <a:buFont typeface="Arial" panose="020B0604020202020204" pitchFamily="34" charset="0"/>
              <a:buChar char="•"/>
            </a:pPr>
            <a:r>
              <a:rPr lang="en-US" sz="2000" dirty="0"/>
              <a:t>half-day absences</a:t>
            </a:r>
          </a:p>
          <a:p>
            <a:pPr marL="457200" indent="-457200">
              <a:buFont typeface="Arial" panose="020B0604020202020204" pitchFamily="34" charset="0"/>
              <a:buChar char="•"/>
            </a:pPr>
            <a:r>
              <a:rPr lang="en-US" sz="2000" dirty="0"/>
              <a:t>tardies</a:t>
            </a:r>
          </a:p>
          <a:p>
            <a:pPr marL="457200" indent="-457200">
              <a:buFont typeface="Arial" panose="020B0604020202020204" pitchFamily="34" charset="0"/>
              <a:buChar char="•"/>
            </a:pPr>
            <a:r>
              <a:rPr lang="en-US" sz="2000" dirty="0"/>
              <a:t>age</a:t>
            </a:r>
          </a:p>
          <a:p>
            <a:pPr marL="457200" indent="-457200">
              <a:buFont typeface="Arial" panose="020B0604020202020204" pitchFamily="34" charset="0"/>
              <a:buChar char="•"/>
            </a:pPr>
            <a:r>
              <a:rPr lang="en-US" sz="2000" dirty="0"/>
              <a:t>gender  0-female, 1-male </a:t>
            </a:r>
          </a:p>
          <a:p>
            <a:pPr marL="457200" indent="-457200">
              <a:buFont typeface="Arial" panose="020B0604020202020204" pitchFamily="34" charset="0"/>
              <a:buChar char="•"/>
            </a:pPr>
            <a:r>
              <a:rPr lang="en-US" sz="2000" dirty="0"/>
              <a:t>health issues (x504  0-no, 1-yes)</a:t>
            </a:r>
          </a:p>
          <a:p>
            <a:pPr marL="457200" indent="-457200">
              <a:buFont typeface="Arial" panose="020B0604020202020204" pitchFamily="34" charset="0"/>
              <a:buChar char="•"/>
            </a:pPr>
            <a:r>
              <a:rPr lang="en-US" sz="2000" dirty="0"/>
              <a:t>individualized education plan (</a:t>
            </a:r>
            <a:r>
              <a:rPr lang="en-US" sz="2000" dirty="0" err="1"/>
              <a:t>iep</a:t>
            </a:r>
            <a:r>
              <a:rPr lang="en-US" sz="2000" dirty="0"/>
              <a:t>)</a:t>
            </a:r>
          </a:p>
          <a:p>
            <a:r>
              <a:rPr lang="en-US" sz="2000" dirty="0"/>
              <a:t>	0-no, 1-learning disability, 2-gifted</a:t>
            </a:r>
          </a:p>
          <a:p>
            <a:pPr marL="457200" indent="-457200">
              <a:buFont typeface="Arial" panose="020B0604020202020204" pitchFamily="34" charset="0"/>
              <a:buChar char="•"/>
            </a:pPr>
            <a:r>
              <a:rPr lang="en-US" sz="2000" dirty="0"/>
              <a:t>Race  0-white, 1-black, 2-Asian, </a:t>
            </a:r>
          </a:p>
          <a:p>
            <a:r>
              <a:rPr lang="en-US" sz="2000" dirty="0"/>
              <a:t>	3-other</a:t>
            </a:r>
          </a:p>
          <a:p>
            <a:pPr marL="457200" indent="-457200">
              <a:buFont typeface="Arial" panose="020B0604020202020204" pitchFamily="34" charset="0"/>
              <a:buChar char="•"/>
            </a:pPr>
            <a:r>
              <a:rPr lang="en-US" sz="2000" dirty="0"/>
              <a:t>attend tech school (</a:t>
            </a:r>
            <a:r>
              <a:rPr lang="en-US" sz="2000" dirty="0" err="1"/>
              <a:t>pctc</a:t>
            </a:r>
            <a:r>
              <a:rPr lang="en-US" sz="2000" dirty="0"/>
              <a:t>)  0-no, 1-yes</a:t>
            </a:r>
          </a:p>
          <a:p>
            <a:endParaRPr lang="en-US" sz="2000" dirty="0"/>
          </a:p>
          <a:p>
            <a:pPr marL="457200" indent="-457200">
              <a:buFont typeface="Arial" panose="020B0604020202020204" pitchFamily="34" charset="0"/>
              <a:buChar char="•"/>
            </a:pPr>
            <a:endParaRPr lang="en-US" sz="2800" dirty="0"/>
          </a:p>
        </p:txBody>
      </p:sp>
      <p:sp>
        <p:nvSpPr>
          <p:cNvPr id="3" name="TextBox 2">
            <a:extLst>
              <a:ext uri="{FF2B5EF4-FFF2-40B4-BE49-F238E27FC236}">
                <a16:creationId xmlns:a16="http://schemas.microsoft.com/office/drawing/2014/main" id="{9438A40B-9C21-B2D7-948B-6A7DD154B62B}"/>
              </a:ext>
            </a:extLst>
          </p:cNvPr>
          <p:cNvSpPr txBox="1"/>
          <p:nvPr/>
        </p:nvSpPr>
        <p:spPr>
          <a:xfrm>
            <a:off x="4739863" y="2331849"/>
            <a:ext cx="2701087"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t>sports and activities</a:t>
            </a:r>
          </a:p>
          <a:p>
            <a:pPr marL="285750" indent="-285750">
              <a:buFont typeface="Arial" panose="020B0604020202020204" pitchFamily="34" charset="0"/>
              <a:buChar char="•"/>
            </a:pPr>
            <a:r>
              <a:rPr lang="en-US" sz="2000" dirty="0"/>
              <a:t>lives</a:t>
            </a:r>
            <a:r>
              <a:rPr lang="en-US" dirty="0"/>
              <a:t> </a:t>
            </a:r>
            <a:r>
              <a:rPr lang="en-US" sz="2000" dirty="0"/>
              <a:t>with (number of biological parents)</a:t>
            </a:r>
          </a:p>
          <a:p>
            <a:pPr marL="285750" indent="-285750">
              <a:buFont typeface="Arial" panose="020B0604020202020204" pitchFamily="34" charset="0"/>
              <a:buChar char="•"/>
            </a:pPr>
            <a:r>
              <a:rPr lang="en-US" sz="2000" strike="sngStrike" dirty="0"/>
              <a:t>discipline</a:t>
            </a:r>
          </a:p>
          <a:p>
            <a:pPr marL="285750" indent="-285750">
              <a:buFont typeface="Arial" panose="020B0604020202020204" pitchFamily="34" charset="0"/>
              <a:buChar char="•"/>
            </a:pPr>
            <a:r>
              <a:rPr lang="en-US" sz="2000" dirty="0"/>
              <a:t>highest discipline level</a:t>
            </a:r>
          </a:p>
          <a:p>
            <a:pPr marL="285750" indent="-285750">
              <a:buFont typeface="Arial" panose="020B0604020202020204" pitchFamily="34" charset="0"/>
              <a:buChar char="•"/>
            </a:pPr>
            <a:r>
              <a:rPr lang="en-US" sz="2000" dirty="0"/>
              <a:t>credits</a:t>
            </a:r>
          </a:p>
          <a:p>
            <a:pPr marL="285750" indent="-285750">
              <a:buFont typeface="Arial" panose="020B0604020202020204" pitchFamily="34" charset="0"/>
              <a:buChar char="•"/>
            </a:pPr>
            <a:r>
              <a:rPr lang="en-US" sz="2000" dirty="0" err="1"/>
              <a:t>gpa</a:t>
            </a:r>
            <a:endParaRPr lang="en-US" sz="2000" dirty="0"/>
          </a:p>
          <a:p>
            <a:pPr marL="285750" indent="-285750">
              <a:buFont typeface="Arial" panose="020B0604020202020204" pitchFamily="34" charset="0"/>
              <a:buChar char="•"/>
            </a:pPr>
            <a:r>
              <a:rPr lang="en-US" sz="2000" strike="sngStrike" dirty="0"/>
              <a:t>rank</a:t>
            </a:r>
          </a:p>
          <a:p>
            <a:pPr marL="285750" indent="-285750">
              <a:buFont typeface="Arial" panose="020B0604020202020204" pitchFamily="34" charset="0"/>
              <a:buChar char="•"/>
            </a:pPr>
            <a:r>
              <a:rPr lang="en-US" sz="2000" strike="sngStrike" dirty="0"/>
              <a:t>grade level</a:t>
            </a:r>
          </a:p>
          <a:p>
            <a:pPr marL="285750" indent="-285750">
              <a:buFont typeface="Arial" panose="020B0604020202020204" pitchFamily="34" charset="0"/>
              <a:buChar char="•"/>
            </a:pPr>
            <a:r>
              <a:rPr lang="en-US" sz="2000" strike="sngStrike" dirty="0"/>
              <a:t>esl student</a:t>
            </a:r>
          </a:p>
          <a:p>
            <a:pPr marL="285750" indent="-285750">
              <a:buFont typeface="Arial" panose="020B0604020202020204" pitchFamily="34" charset="0"/>
              <a:buChar char="•"/>
            </a:pPr>
            <a:r>
              <a:rPr lang="en-US" sz="2000" dirty="0"/>
              <a:t>highest ACT</a:t>
            </a:r>
          </a:p>
          <a:p>
            <a:pPr marL="285750" indent="-285750">
              <a:buFont typeface="Arial" panose="020B0604020202020204" pitchFamily="34" charset="0"/>
              <a:buChar char="•"/>
            </a:pPr>
            <a:r>
              <a:rPr lang="en-US" sz="2000" dirty="0"/>
              <a:t>Junior year SAT</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19208E50-6D52-2EF6-79AE-C02FDD61E891}"/>
              </a:ext>
            </a:extLst>
          </p:cNvPr>
          <p:cNvSpPr txBox="1"/>
          <p:nvPr/>
        </p:nvSpPr>
        <p:spPr>
          <a:xfrm>
            <a:off x="6605081" y="2193350"/>
            <a:ext cx="5586919" cy="4616648"/>
          </a:xfrm>
          <a:prstGeom prst="rect">
            <a:avLst/>
          </a:prstGeom>
          <a:noFill/>
        </p:spPr>
        <p:txBody>
          <a:bodyPr wrap="square" rtlCol="0">
            <a:spAutoFit/>
          </a:bodyPr>
          <a:lstStyle/>
          <a:p>
            <a:r>
              <a:rPr lang="en-US" sz="2400" dirty="0">
                <a:solidFill>
                  <a:srgbClr val="FF0000"/>
                </a:solidFill>
              </a:rPr>
              <a:t>Other considerations:</a:t>
            </a:r>
          </a:p>
          <a:p>
            <a:r>
              <a:rPr lang="en-US" b="1" dirty="0">
                <a:solidFill>
                  <a:srgbClr val="FFFF00"/>
                </a:solidFill>
              </a:rPr>
              <a:t>Student id number, percent attendance, </a:t>
            </a:r>
            <a:r>
              <a:rPr lang="en-US" dirty="0">
                <a:solidFill>
                  <a:srgbClr val="FFFF00"/>
                </a:solidFill>
              </a:rPr>
              <a:t>and</a:t>
            </a:r>
            <a:r>
              <a:rPr lang="en-US" b="1" dirty="0">
                <a:solidFill>
                  <a:srgbClr val="FFFF00"/>
                </a:solidFill>
              </a:rPr>
              <a:t> grade level </a:t>
            </a:r>
            <a:r>
              <a:rPr lang="en-US" dirty="0">
                <a:solidFill>
                  <a:srgbClr val="FFFF00"/>
                </a:solidFill>
              </a:rPr>
              <a:t>were all deleted from the data as id number is not a random variable, percent attendance carried same information as full and half-day absences, and grade levels were all 12. </a:t>
            </a:r>
            <a:r>
              <a:rPr lang="en-US" b="1" dirty="0">
                <a:solidFill>
                  <a:srgbClr val="FFFF00"/>
                </a:solidFill>
              </a:rPr>
              <a:t>Race</a:t>
            </a:r>
            <a:r>
              <a:rPr lang="en-US" dirty="0">
                <a:solidFill>
                  <a:srgbClr val="FFFF00"/>
                </a:solidFill>
              </a:rPr>
              <a:t> and </a:t>
            </a:r>
            <a:r>
              <a:rPr lang="en-US" b="1" dirty="0" err="1">
                <a:solidFill>
                  <a:srgbClr val="FFFF00"/>
                </a:solidFill>
              </a:rPr>
              <a:t>esl</a:t>
            </a:r>
            <a:r>
              <a:rPr lang="en-US" dirty="0">
                <a:solidFill>
                  <a:srgbClr val="FFFF00"/>
                </a:solidFill>
              </a:rPr>
              <a:t> were highly correlated so </a:t>
            </a:r>
            <a:r>
              <a:rPr lang="en-US" dirty="0" err="1">
                <a:solidFill>
                  <a:srgbClr val="FFFF00"/>
                </a:solidFill>
              </a:rPr>
              <a:t>esl</a:t>
            </a:r>
            <a:r>
              <a:rPr lang="en-US" dirty="0">
                <a:solidFill>
                  <a:srgbClr val="FFFF00"/>
                </a:solidFill>
              </a:rPr>
              <a:t> was not used. The one </a:t>
            </a:r>
            <a:r>
              <a:rPr lang="en-US" dirty="0" err="1">
                <a:solidFill>
                  <a:srgbClr val="FFFF00"/>
                </a:solidFill>
              </a:rPr>
              <a:t>esl</a:t>
            </a:r>
            <a:r>
              <a:rPr lang="en-US" dirty="0">
                <a:solidFill>
                  <a:srgbClr val="FFFF00"/>
                </a:solidFill>
              </a:rPr>
              <a:t> as “yes” corresponded directly with one Asian student. It didn’t seem necessary to have both in the record. </a:t>
            </a:r>
            <a:r>
              <a:rPr lang="en-US" b="1" dirty="0">
                <a:solidFill>
                  <a:srgbClr val="FFFF00"/>
                </a:solidFill>
              </a:rPr>
              <a:t>Rank</a:t>
            </a:r>
            <a:r>
              <a:rPr lang="en-US" dirty="0">
                <a:solidFill>
                  <a:srgbClr val="FFFF00"/>
                </a:solidFill>
              </a:rPr>
              <a:t> is calculated directly from </a:t>
            </a:r>
            <a:r>
              <a:rPr lang="en-US" b="1" dirty="0" err="1">
                <a:solidFill>
                  <a:srgbClr val="FFFF00"/>
                </a:solidFill>
              </a:rPr>
              <a:t>gpa</a:t>
            </a:r>
            <a:r>
              <a:rPr lang="en-US" dirty="0">
                <a:solidFill>
                  <a:srgbClr val="FFFF00"/>
                </a:solidFill>
              </a:rPr>
              <a:t>, so I removed rank as it was carrying the same information. Age was left in because some seniors are older than others (16, 17, 18) and age may have an impact. Number of discipline referrals was either 0 or 1 in all the data, so it made more sense to keep highest discipline level, which had more variation and carried more specific information. </a:t>
            </a:r>
          </a:p>
        </p:txBody>
      </p:sp>
    </p:spTree>
    <p:extLst>
      <p:ext uri="{BB962C8B-B14F-4D97-AF65-F5344CB8AC3E}">
        <p14:creationId xmlns:p14="http://schemas.microsoft.com/office/powerpoint/2010/main" val="243339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EA92C-4646-DE96-897B-8B73C766203C}"/>
              </a:ext>
            </a:extLst>
          </p:cNvPr>
          <p:cNvSpPr txBox="1"/>
          <p:nvPr/>
        </p:nvSpPr>
        <p:spPr>
          <a:xfrm>
            <a:off x="696286" y="386407"/>
            <a:ext cx="10788242" cy="6063198"/>
          </a:xfrm>
          <a:prstGeom prst="rect">
            <a:avLst/>
          </a:prstGeom>
          <a:noFill/>
        </p:spPr>
        <p:txBody>
          <a:bodyPr wrap="square" rtlCol="0">
            <a:spAutoFit/>
          </a:bodyPr>
          <a:lstStyle/>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full-day absences</a:t>
            </a:r>
          </a:p>
          <a:p>
            <a:pPr marL="457200" indent="-457200">
              <a:buFont typeface="Arial" panose="020B0604020202020204" pitchFamily="34" charset="0"/>
              <a:buChar char="•"/>
            </a:pPr>
            <a:r>
              <a:rPr lang="en-US" sz="2000" dirty="0"/>
              <a:t>half-day absences</a:t>
            </a:r>
          </a:p>
          <a:p>
            <a:pPr marL="457200" indent="-457200">
              <a:buFont typeface="Arial" panose="020B0604020202020204" pitchFamily="34" charset="0"/>
              <a:buChar char="•"/>
            </a:pPr>
            <a:r>
              <a:rPr lang="en-US" sz="2000" dirty="0"/>
              <a:t>tardies</a:t>
            </a:r>
          </a:p>
          <a:p>
            <a:pPr marL="457200" indent="-457200">
              <a:buFont typeface="Arial" panose="020B0604020202020204" pitchFamily="34" charset="0"/>
              <a:buChar char="•"/>
            </a:pPr>
            <a:r>
              <a:rPr lang="en-US" sz="2000" dirty="0"/>
              <a:t>age</a:t>
            </a:r>
          </a:p>
          <a:p>
            <a:pPr marL="457200" indent="-457200">
              <a:buFont typeface="Arial" panose="020B0604020202020204" pitchFamily="34" charset="0"/>
              <a:buChar char="•"/>
            </a:pPr>
            <a:r>
              <a:rPr lang="en-US" sz="2000" dirty="0">
                <a:highlight>
                  <a:srgbClr val="00FF00"/>
                </a:highlight>
              </a:rPr>
              <a:t>gender  0-female, 1-male </a:t>
            </a:r>
          </a:p>
          <a:p>
            <a:pPr marL="457200" indent="-457200">
              <a:buFont typeface="Arial" panose="020B0604020202020204" pitchFamily="34" charset="0"/>
              <a:buChar char="•"/>
            </a:pPr>
            <a:r>
              <a:rPr lang="en-US" sz="2000" dirty="0">
                <a:highlight>
                  <a:srgbClr val="00FF00"/>
                </a:highlight>
              </a:rPr>
              <a:t>health issues (x504  0-no, 1-yes)</a:t>
            </a:r>
          </a:p>
          <a:p>
            <a:pPr marL="457200" indent="-457200">
              <a:buFont typeface="Arial" panose="020B0604020202020204" pitchFamily="34" charset="0"/>
              <a:buChar char="•"/>
            </a:pPr>
            <a:r>
              <a:rPr lang="en-US" sz="2000" dirty="0">
                <a:highlight>
                  <a:srgbClr val="00FF00"/>
                </a:highlight>
              </a:rPr>
              <a:t>individualized education plan (</a:t>
            </a:r>
            <a:r>
              <a:rPr lang="en-US" sz="2000" dirty="0" err="1">
                <a:highlight>
                  <a:srgbClr val="00FF00"/>
                </a:highlight>
              </a:rPr>
              <a:t>iep</a:t>
            </a:r>
            <a:r>
              <a:rPr lang="en-US" sz="2000" dirty="0">
                <a:highlight>
                  <a:srgbClr val="00FF00"/>
                </a:highlight>
              </a:rPr>
              <a:t>)</a:t>
            </a:r>
          </a:p>
          <a:p>
            <a:r>
              <a:rPr lang="en-US" sz="2000" dirty="0"/>
              <a:t>	</a:t>
            </a:r>
            <a:r>
              <a:rPr lang="en-US" sz="2000" dirty="0">
                <a:highlight>
                  <a:srgbClr val="00FF00"/>
                </a:highlight>
              </a:rPr>
              <a:t>0-no, 1-learning disability, 2-gifted</a:t>
            </a:r>
          </a:p>
          <a:p>
            <a:pPr marL="457200" indent="-457200">
              <a:buFont typeface="Arial" panose="020B0604020202020204" pitchFamily="34" charset="0"/>
              <a:buChar char="•"/>
            </a:pPr>
            <a:r>
              <a:rPr lang="en-US" sz="2000" dirty="0">
                <a:highlight>
                  <a:srgbClr val="00FF00"/>
                </a:highlight>
              </a:rPr>
              <a:t>Race  0-white, 1-black, 2-Asian, </a:t>
            </a:r>
          </a:p>
          <a:p>
            <a:r>
              <a:rPr lang="en-US" sz="2000" dirty="0"/>
              <a:t>	</a:t>
            </a:r>
            <a:r>
              <a:rPr lang="en-US" sz="2000" dirty="0">
                <a:highlight>
                  <a:srgbClr val="00FF00"/>
                </a:highlight>
              </a:rPr>
              <a:t>3-other</a:t>
            </a:r>
          </a:p>
          <a:p>
            <a:pPr marL="457200" indent="-457200">
              <a:buFont typeface="Arial" panose="020B0604020202020204" pitchFamily="34" charset="0"/>
              <a:buChar char="•"/>
            </a:pPr>
            <a:r>
              <a:rPr lang="en-US" sz="2000" dirty="0">
                <a:highlight>
                  <a:srgbClr val="00FF00"/>
                </a:highlight>
              </a:rPr>
              <a:t>attend tech school (</a:t>
            </a:r>
            <a:r>
              <a:rPr lang="en-US" sz="2000" dirty="0" err="1">
                <a:highlight>
                  <a:srgbClr val="00FF00"/>
                </a:highlight>
              </a:rPr>
              <a:t>pctc</a:t>
            </a:r>
            <a:r>
              <a:rPr lang="en-US" sz="2000" dirty="0">
                <a:highlight>
                  <a:srgbClr val="00FF00"/>
                </a:highlight>
              </a:rPr>
              <a:t>)  0-no, 1-yes</a:t>
            </a:r>
          </a:p>
          <a:p>
            <a:pPr marL="457200" indent="-457200">
              <a:buFont typeface="Arial" panose="020B0604020202020204" pitchFamily="34" charset="0"/>
              <a:buChar char="•"/>
            </a:pPr>
            <a:r>
              <a:rPr lang="en-US" sz="2000" dirty="0"/>
              <a:t>sports and activities</a:t>
            </a:r>
          </a:p>
          <a:p>
            <a:pPr marL="457200" indent="-457200">
              <a:buFont typeface="Arial" panose="020B0604020202020204" pitchFamily="34" charset="0"/>
              <a:buChar char="•"/>
            </a:pPr>
            <a:r>
              <a:rPr lang="en-US" sz="2000" dirty="0">
                <a:highlight>
                  <a:srgbClr val="00FF00"/>
                </a:highlight>
              </a:rPr>
              <a:t>lives with (number of biological parents)</a:t>
            </a:r>
          </a:p>
          <a:p>
            <a:endParaRPr lang="en-US" sz="2000" dirty="0">
              <a:highlight>
                <a:srgbClr val="00FF00"/>
              </a:highlight>
            </a:endParaRPr>
          </a:p>
          <a:p>
            <a:pPr marL="457200" indent="-457200">
              <a:buFont typeface="Arial" panose="020B0604020202020204" pitchFamily="34" charset="0"/>
              <a:buChar char="•"/>
            </a:pPr>
            <a:endParaRPr lang="en-US" sz="2000" dirty="0">
              <a:highlight>
                <a:srgbClr val="00FF00"/>
              </a:highlight>
            </a:endParaRPr>
          </a:p>
          <a:p>
            <a:endParaRPr lang="en-US" sz="2000" dirty="0"/>
          </a:p>
          <a:p>
            <a:endParaRPr lang="en-US" sz="2800" dirty="0"/>
          </a:p>
        </p:txBody>
      </p:sp>
      <p:sp>
        <p:nvSpPr>
          <p:cNvPr id="3" name="TextBox 2">
            <a:extLst>
              <a:ext uri="{FF2B5EF4-FFF2-40B4-BE49-F238E27FC236}">
                <a16:creationId xmlns:a16="http://schemas.microsoft.com/office/drawing/2014/main" id="{9438A40B-9C21-B2D7-948B-6A7DD154B62B}"/>
              </a:ext>
            </a:extLst>
          </p:cNvPr>
          <p:cNvSpPr txBox="1"/>
          <p:nvPr/>
        </p:nvSpPr>
        <p:spPr>
          <a:xfrm>
            <a:off x="4932985" y="854671"/>
            <a:ext cx="3665992" cy="1908215"/>
          </a:xfrm>
          <a:prstGeom prst="rect">
            <a:avLst/>
          </a:prstGeom>
          <a:noFill/>
        </p:spPr>
        <p:txBody>
          <a:bodyPr wrap="square" rtlCol="0">
            <a:spAutoFit/>
          </a:bodyPr>
          <a:lstStyle/>
          <a:p>
            <a:pPr marL="285750" indent="-285750">
              <a:buFont typeface="Arial" panose="020B0604020202020204" pitchFamily="34" charset="0"/>
              <a:buChar char="•"/>
            </a:pPr>
            <a:r>
              <a:rPr lang="en-US" sz="2000" dirty="0"/>
              <a:t>highest discipline level</a:t>
            </a:r>
          </a:p>
          <a:p>
            <a:pPr marL="285750" indent="-285750">
              <a:buFont typeface="Arial" panose="020B0604020202020204" pitchFamily="34" charset="0"/>
              <a:buChar char="•"/>
            </a:pPr>
            <a:r>
              <a:rPr lang="en-US" sz="2000" dirty="0"/>
              <a:t>credits</a:t>
            </a:r>
          </a:p>
          <a:p>
            <a:pPr marL="285750" indent="-285750">
              <a:buFont typeface="Arial" panose="020B0604020202020204" pitchFamily="34" charset="0"/>
              <a:buChar char="•"/>
            </a:pPr>
            <a:r>
              <a:rPr lang="en-US" sz="2000" dirty="0" err="1"/>
              <a:t>gpa</a:t>
            </a:r>
            <a:endParaRPr lang="en-US" sz="2000" dirty="0"/>
          </a:p>
          <a:p>
            <a:pPr marL="285750" indent="-285750">
              <a:buFont typeface="Arial" panose="020B0604020202020204" pitchFamily="34" charset="0"/>
              <a:buChar char="•"/>
            </a:pPr>
            <a:r>
              <a:rPr lang="en-US" sz="2000" dirty="0"/>
              <a:t>highest ACT</a:t>
            </a:r>
          </a:p>
          <a:p>
            <a:pPr marL="285750" indent="-285750">
              <a:buFont typeface="Arial" panose="020B0604020202020204" pitchFamily="34" charset="0"/>
              <a:buChar char="•"/>
            </a:pPr>
            <a:r>
              <a:rPr lang="en-US" sz="2000" dirty="0"/>
              <a:t>Junior year SAT</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19208E50-6D52-2EF6-79AE-C02FDD61E891}"/>
              </a:ext>
            </a:extLst>
          </p:cNvPr>
          <p:cNvSpPr txBox="1"/>
          <p:nvPr/>
        </p:nvSpPr>
        <p:spPr>
          <a:xfrm>
            <a:off x="5694646" y="2589466"/>
            <a:ext cx="4840325" cy="1384995"/>
          </a:xfrm>
          <a:prstGeom prst="rect">
            <a:avLst/>
          </a:prstGeom>
          <a:noFill/>
        </p:spPr>
        <p:txBody>
          <a:bodyPr wrap="square" rtlCol="0">
            <a:spAutoFit/>
          </a:bodyPr>
          <a:lstStyle/>
          <a:p>
            <a:r>
              <a:rPr lang="en-US" sz="2800" dirty="0">
                <a:solidFill>
                  <a:srgbClr val="FF0000"/>
                </a:solidFill>
              </a:rPr>
              <a:t>Other considerations:</a:t>
            </a:r>
          </a:p>
          <a:p>
            <a:r>
              <a:rPr lang="en-US" sz="2800" dirty="0">
                <a:solidFill>
                  <a:srgbClr val="FFFF00"/>
                </a:solidFill>
              </a:rPr>
              <a:t>Variables initially converted into factors are highlighted.</a:t>
            </a:r>
          </a:p>
        </p:txBody>
      </p:sp>
    </p:spTree>
    <p:extLst>
      <p:ext uri="{BB962C8B-B14F-4D97-AF65-F5344CB8AC3E}">
        <p14:creationId xmlns:p14="http://schemas.microsoft.com/office/powerpoint/2010/main" val="393752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EA92C-4646-DE96-897B-8B73C766203C}"/>
              </a:ext>
            </a:extLst>
          </p:cNvPr>
          <p:cNvSpPr txBox="1"/>
          <p:nvPr/>
        </p:nvSpPr>
        <p:spPr>
          <a:xfrm>
            <a:off x="696286" y="386407"/>
            <a:ext cx="5163338" cy="6678751"/>
          </a:xfrm>
          <a:prstGeom prst="rect">
            <a:avLst/>
          </a:prstGeom>
          <a:noFill/>
        </p:spPr>
        <p:txBody>
          <a:bodyPr wrap="square" rtlCol="0">
            <a:spAutoFit/>
          </a:bodyPr>
          <a:lstStyle/>
          <a:p>
            <a:pPr marL="457200" indent="-457200">
              <a:buFont typeface="Arial" panose="020B0604020202020204" pitchFamily="34" charset="0"/>
              <a:buChar char="•"/>
            </a:pPr>
            <a:r>
              <a:rPr lang="en-US" sz="2000" dirty="0"/>
              <a:t>full-day absences</a:t>
            </a:r>
          </a:p>
          <a:p>
            <a:pPr marL="457200" indent="-457200">
              <a:buFont typeface="Arial" panose="020B0604020202020204" pitchFamily="34" charset="0"/>
              <a:buChar char="•"/>
            </a:pPr>
            <a:r>
              <a:rPr lang="en-US" sz="2000" dirty="0"/>
              <a:t>half-day absences</a:t>
            </a:r>
          </a:p>
          <a:p>
            <a:pPr marL="457200" indent="-457200">
              <a:buFont typeface="Arial" panose="020B0604020202020204" pitchFamily="34" charset="0"/>
              <a:buChar char="•"/>
            </a:pPr>
            <a:r>
              <a:rPr lang="en-US" sz="2000" dirty="0"/>
              <a:t>tardies</a:t>
            </a:r>
          </a:p>
          <a:p>
            <a:pPr marL="457200" indent="-457200">
              <a:buFont typeface="Arial" panose="020B0604020202020204" pitchFamily="34" charset="0"/>
              <a:buChar char="•"/>
            </a:pPr>
            <a:r>
              <a:rPr lang="en-US" sz="2000" dirty="0"/>
              <a:t>age</a:t>
            </a:r>
          </a:p>
          <a:p>
            <a:pPr marL="457200" indent="-457200">
              <a:buFont typeface="Arial" panose="020B0604020202020204" pitchFamily="34" charset="0"/>
              <a:buChar char="•"/>
            </a:pPr>
            <a:r>
              <a:rPr lang="en-US" sz="2000" dirty="0"/>
              <a:t>gender  0-female, 1-male </a:t>
            </a:r>
          </a:p>
          <a:p>
            <a:pPr marL="457200" indent="-457200">
              <a:buFont typeface="Arial" panose="020B0604020202020204" pitchFamily="34" charset="0"/>
              <a:buChar char="•"/>
            </a:pPr>
            <a:r>
              <a:rPr lang="en-US" sz="2000" dirty="0"/>
              <a:t>health issues (x504  0-no, 1-yes)</a:t>
            </a:r>
          </a:p>
          <a:p>
            <a:pPr marL="457200" indent="-457200">
              <a:buFont typeface="Arial" panose="020B0604020202020204" pitchFamily="34" charset="0"/>
              <a:buChar char="•"/>
            </a:pPr>
            <a:r>
              <a:rPr lang="en-US" sz="2000" dirty="0"/>
              <a:t>individualized education plan (</a:t>
            </a:r>
            <a:r>
              <a:rPr lang="en-US" sz="2000" dirty="0" err="1"/>
              <a:t>iep</a:t>
            </a:r>
            <a:r>
              <a:rPr lang="en-US" sz="2000" dirty="0"/>
              <a:t>)</a:t>
            </a:r>
          </a:p>
          <a:p>
            <a:r>
              <a:rPr lang="en-US" sz="2000" dirty="0"/>
              <a:t>	0-no, 1-learning disability, 2-gifted</a:t>
            </a:r>
          </a:p>
          <a:p>
            <a:pPr marL="457200" indent="-457200">
              <a:buFont typeface="Arial" panose="020B0604020202020204" pitchFamily="34" charset="0"/>
              <a:buChar char="•"/>
            </a:pPr>
            <a:r>
              <a:rPr lang="en-US" sz="2000" dirty="0"/>
              <a:t>Race  0-white, 1-black, 2-Asian, </a:t>
            </a:r>
          </a:p>
          <a:p>
            <a:r>
              <a:rPr lang="en-US" sz="2000" dirty="0"/>
              <a:t>	3-other</a:t>
            </a:r>
          </a:p>
          <a:p>
            <a:pPr marL="457200" indent="-457200">
              <a:buFont typeface="Arial" panose="020B0604020202020204" pitchFamily="34" charset="0"/>
              <a:buChar char="•"/>
            </a:pPr>
            <a:r>
              <a:rPr lang="en-US" sz="2000" dirty="0"/>
              <a:t>attend tech school (</a:t>
            </a:r>
            <a:r>
              <a:rPr lang="en-US" sz="2000" dirty="0" err="1"/>
              <a:t>pctc</a:t>
            </a:r>
            <a:r>
              <a:rPr lang="en-US" sz="2000" dirty="0"/>
              <a:t>)  0-no, 1-yes</a:t>
            </a:r>
          </a:p>
          <a:p>
            <a:pPr marL="457200" indent="-457200">
              <a:buFont typeface="Arial" panose="020B0604020202020204" pitchFamily="34" charset="0"/>
              <a:buChar char="•"/>
            </a:pPr>
            <a:r>
              <a:rPr lang="en-US" sz="2000" dirty="0"/>
              <a:t>sports and activities</a:t>
            </a:r>
          </a:p>
          <a:p>
            <a:pPr marL="457200" indent="-457200">
              <a:buFont typeface="Arial" panose="020B0604020202020204" pitchFamily="34" charset="0"/>
              <a:buChar char="•"/>
            </a:pPr>
            <a:r>
              <a:rPr lang="en-US" sz="2000" dirty="0"/>
              <a:t>lives with (number of biological parents)</a:t>
            </a:r>
          </a:p>
          <a:p>
            <a:pPr marL="457200" indent="-457200">
              <a:buFont typeface="Arial" panose="020B0604020202020204" pitchFamily="34" charset="0"/>
              <a:buChar char="•"/>
            </a:pPr>
            <a:r>
              <a:rPr lang="en-US" sz="2000" dirty="0"/>
              <a:t>highest discipline level</a:t>
            </a:r>
          </a:p>
          <a:p>
            <a:pPr marL="457200" indent="-457200">
              <a:buFont typeface="Arial" panose="020B0604020202020204" pitchFamily="34" charset="0"/>
              <a:buChar char="•"/>
            </a:pPr>
            <a:r>
              <a:rPr lang="en-US" sz="2000" dirty="0"/>
              <a:t>Credits</a:t>
            </a:r>
          </a:p>
          <a:p>
            <a:pPr marL="457200" indent="-457200">
              <a:buFont typeface="Arial" panose="020B0604020202020204" pitchFamily="34" charset="0"/>
              <a:buChar char="•"/>
            </a:pPr>
            <a:r>
              <a:rPr lang="en-US" sz="2000" dirty="0" err="1"/>
              <a:t>Gpa</a:t>
            </a:r>
            <a:endParaRPr lang="en-US" sz="2000" strike="sngStrike" dirty="0"/>
          </a:p>
          <a:p>
            <a:pPr marL="457200" indent="-457200">
              <a:buFont typeface="Arial" panose="020B0604020202020204" pitchFamily="34" charset="0"/>
              <a:buChar char="•"/>
            </a:pPr>
            <a:r>
              <a:rPr lang="en-US" sz="2000" dirty="0"/>
              <a:t>highest ACT</a:t>
            </a:r>
          </a:p>
          <a:p>
            <a:pPr marL="457200" indent="-457200">
              <a:buFont typeface="Arial" panose="020B0604020202020204" pitchFamily="34" charset="0"/>
              <a:buChar char="•"/>
            </a:pPr>
            <a:r>
              <a:rPr lang="en-US" sz="2000" dirty="0">
                <a:solidFill>
                  <a:schemeClr val="accent2">
                    <a:lumMod val="75000"/>
                  </a:schemeClr>
                </a:solidFill>
                <a:highlight>
                  <a:srgbClr val="FFFF00"/>
                </a:highlight>
              </a:rPr>
              <a:t>Junior year SAT</a:t>
            </a:r>
          </a:p>
          <a:p>
            <a:pPr marL="457200" indent="-457200">
              <a:buFont typeface="Arial" panose="020B0604020202020204" pitchFamily="34" charset="0"/>
              <a:buChar char="•"/>
            </a:pPr>
            <a:endParaRPr lang="en-US" sz="2000" dirty="0"/>
          </a:p>
          <a:p>
            <a:endParaRPr lang="en-US" sz="2000" dirty="0"/>
          </a:p>
          <a:p>
            <a:pPr marL="457200" indent="-457200">
              <a:buFont typeface="Arial" panose="020B0604020202020204" pitchFamily="34" charset="0"/>
              <a:buChar char="•"/>
            </a:pPr>
            <a:endParaRPr lang="en-US" sz="2800" dirty="0"/>
          </a:p>
        </p:txBody>
      </p:sp>
      <p:sp>
        <p:nvSpPr>
          <p:cNvPr id="5" name="TextBox 4">
            <a:extLst>
              <a:ext uri="{FF2B5EF4-FFF2-40B4-BE49-F238E27FC236}">
                <a16:creationId xmlns:a16="http://schemas.microsoft.com/office/drawing/2014/main" id="{D898C0C0-1EFE-FDDA-0C17-3326B5416277}"/>
              </a:ext>
            </a:extLst>
          </p:cNvPr>
          <p:cNvSpPr txBox="1"/>
          <p:nvPr/>
        </p:nvSpPr>
        <p:spPr>
          <a:xfrm>
            <a:off x="5977812" y="2274838"/>
            <a:ext cx="5163338" cy="3354765"/>
          </a:xfrm>
          <a:prstGeom prst="rect">
            <a:avLst/>
          </a:prstGeom>
          <a:noFill/>
        </p:spPr>
        <p:txBody>
          <a:bodyPr wrap="square" rtlCol="0">
            <a:spAutoFit/>
          </a:bodyPr>
          <a:lstStyle/>
          <a:p>
            <a:r>
              <a:rPr lang="en-US" sz="4400" dirty="0">
                <a:solidFill>
                  <a:srgbClr val="FFFF00"/>
                </a:solidFill>
              </a:rPr>
              <a:t>Junior year SAT score is the response variable. </a:t>
            </a:r>
            <a:endParaRPr lang="en-US" sz="4400" dirty="0">
              <a:solidFill>
                <a:srgbClr val="FFFF00"/>
              </a:solidFill>
              <a:highlight>
                <a:srgbClr val="00FFFF"/>
              </a:highlight>
            </a:endParaRPr>
          </a:p>
          <a:p>
            <a:pPr marL="457200" indent="-457200">
              <a:buFont typeface="Arial" panose="020B0604020202020204" pitchFamily="34" charset="0"/>
              <a:buChar char="•"/>
            </a:pPr>
            <a:endParaRPr lang="en-US" sz="3200" dirty="0"/>
          </a:p>
          <a:p>
            <a:endParaRPr lang="en-US" sz="20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5901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EA92C-4646-DE96-897B-8B73C766203C}"/>
              </a:ext>
            </a:extLst>
          </p:cNvPr>
          <p:cNvSpPr txBox="1"/>
          <p:nvPr/>
        </p:nvSpPr>
        <p:spPr>
          <a:xfrm>
            <a:off x="696286" y="386407"/>
            <a:ext cx="5163338" cy="6678751"/>
          </a:xfrm>
          <a:prstGeom prst="rect">
            <a:avLst/>
          </a:prstGeom>
          <a:noFill/>
        </p:spPr>
        <p:txBody>
          <a:bodyPr wrap="square" rtlCol="0">
            <a:spAutoFit/>
          </a:bodyPr>
          <a:lstStyle/>
          <a:p>
            <a:pPr marL="457200" indent="-457200">
              <a:buFont typeface="Arial" panose="020B0604020202020204" pitchFamily="34" charset="0"/>
              <a:buChar char="•"/>
            </a:pPr>
            <a:r>
              <a:rPr lang="en-US" sz="2000" dirty="0"/>
              <a:t>full-day absences</a:t>
            </a:r>
          </a:p>
          <a:p>
            <a:pPr marL="457200" indent="-457200">
              <a:buFont typeface="Arial" panose="020B0604020202020204" pitchFamily="34" charset="0"/>
              <a:buChar char="•"/>
            </a:pPr>
            <a:r>
              <a:rPr lang="en-US" sz="2000" dirty="0"/>
              <a:t>half-day absences</a:t>
            </a:r>
          </a:p>
          <a:p>
            <a:pPr marL="457200" indent="-457200">
              <a:buFont typeface="Arial" panose="020B0604020202020204" pitchFamily="34" charset="0"/>
              <a:buChar char="•"/>
            </a:pPr>
            <a:r>
              <a:rPr lang="en-US" sz="2000" dirty="0"/>
              <a:t>tardies</a:t>
            </a:r>
          </a:p>
          <a:p>
            <a:pPr marL="457200" indent="-457200">
              <a:buFont typeface="Arial" panose="020B0604020202020204" pitchFamily="34" charset="0"/>
              <a:buChar char="•"/>
            </a:pPr>
            <a:r>
              <a:rPr lang="en-US" sz="2000" dirty="0"/>
              <a:t>age</a:t>
            </a:r>
          </a:p>
          <a:p>
            <a:pPr marL="457200" indent="-457200">
              <a:buFont typeface="Arial" panose="020B0604020202020204" pitchFamily="34" charset="0"/>
              <a:buChar char="•"/>
            </a:pPr>
            <a:r>
              <a:rPr lang="en-US" sz="2000" dirty="0"/>
              <a:t>gender  0-female, 1-male </a:t>
            </a:r>
          </a:p>
          <a:p>
            <a:pPr marL="457200" indent="-457200">
              <a:buFont typeface="Arial" panose="020B0604020202020204" pitchFamily="34" charset="0"/>
              <a:buChar char="•"/>
            </a:pPr>
            <a:r>
              <a:rPr lang="en-US" sz="2000" dirty="0"/>
              <a:t>health issues (x504  0-no, 1-yes)</a:t>
            </a:r>
          </a:p>
          <a:p>
            <a:pPr marL="457200" indent="-457200">
              <a:buFont typeface="Arial" panose="020B0604020202020204" pitchFamily="34" charset="0"/>
              <a:buChar char="•"/>
            </a:pPr>
            <a:r>
              <a:rPr lang="en-US" sz="2000" dirty="0"/>
              <a:t>individualized education plan (</a:t>
            </a:r>
            <a:r>
              <a:rPr lang="en-US" sz="2000" dirty="0" err="1"/>
              <a:t>iep</a:t>
            </a:r>
            <a:r>
              <a:rPr lang="en-US" sz="2000" dirty="0"/>
              <a:t>)</a:t>
            </a:r>
          </a:p>
          <a:p>
            <a:r>
              <a:rPr lang="en-US" sz="2000" dirty="0"/>
              <a:t>	0-no, 1-learning disability, 2-gifted</a:t>
            </a:r>
          </a:p>
          <a:p>
            <a:pPr marL="457200" indent="-457200">
              <a:buFont typeface="Arial" panose="020B0604020202020204" pitchFamily="34" charset="0"/>
              <a:buChar char="•"/>
            </a:pPr>
            <a:r>
              <a:rPr lang="en-US" sz="2000" dirty="0"/>
              <a:t>Race  0-white, 1-black, 2-Asian, </a:t>
            </a:r>
          </a:p>
          <a:p>
            <a:r>
              <a:rPr lang="en-US" sz="2000" dirty="0"/>
              <a:t>	3-other</a:t>
            </a:r>
          </a:p>
          <a:p>
            <a:pPr marL="457200" indent="-457200">
              <a:buFont typeface="Arial" panose="020B0604020202020204" pitchFamily="34" charset="0"/>
              <a:buChar char="•"/>
            </a:pPr>
            <a:r>
              <a:rPr lang="en-US" sz="2000" dirty="0"/>
              <a:t>attend tech school (</a:t>
            </a:r>
            <a:r>
              <a:rPr lang="en-US" sz="2000" dirty="0" err="1"/>
              <a:t>pctc</a:t>
            </a:r>
            <a:r>
              <a:rPr lang="en-US" sz="2000" dirty="0"/>
              <a:t>)  0-no, 1-yes</a:t>
            </a:r>
          </a:p>
          <a:p>
            <a:pPr marL="457200" indent="-457200">
              <a:buFont typeface="Arial" panose="020B0604020202020204" pitchFamily="34" charset="0"/>
              <a:buChar char="•"/>
            </a:pPr>
            <a:r>
              <a:rPr lang="en-US" sz="2000" dirty="0"/>
              <a:t>sports and activities</a:t>
            </a:r>
          </a:p>
          <a:p>
            <a:pPr marL="457200" indent="-457200">
              <a:buFont typeface="Arial" panose="020B0604020202020204" pitchFamily="34" charset="0"/>
              <a:buChar char="•"/>
            </a:pPr>
            <a:r>
              <a:rPr lang="en-US" sz="2000" dirty="0"/>
              <a:t>lives with (number of biological parents)</a:t>
            </a:r>
          </a:p>
          <a:p>
            <a:pPr marL="457200" indent="-457200">
              <a:buFont typeface="Arial" panose="020B0604020202020204" pitchFamily="34" charset="0"/>
              <a:buChar char="•"/>
            </a:pPr>
            <a:r>
              <a:rPr lang="en-US" sz="2000" dirty="0"/>
              <a:t>highest discipline level</a:t>
            </a:r>
          </a:p>
          <a:p>
            <a:pPr marL="457200" indent="-457200">
              <a:buFont typeface="Arial" panose="020B0604020202020204" pitchFamily="34" charset="0"/>
              <a:buChar char="•"/>
            </a:pPr>
            <a:r>
              <a:rPr lang="en-US" sz="2000" dirty="0"/>
              <a:t>Credits</a:t>
            </a:r>
          </a:p>
          <a:p>
            <a:pPr marL="457200" indent="-457200">
              <a:buFont typeface="Arial" panose="020B0604020202020204" pitchFamily="34" charset="0"/>
              <a:buChar char="•"/>
            </a:pPr>
            <a:r>
              <a:rPr lang="en-US" sz="2000" dirty="0" err="1"/>
              <a:t>Gpa</a:t>
            </a:r>
            <a:endParaRPr lang="en-US" sz="2000" strike="sngStrike" dirty="0"/>
          </a:p>
          <a:p>
            <a:pPr marL="457200" indent="-457200">
              <a:buFont typeface="Arial" panose="020B0604020202020204" pitchFamily="34" charset="0"/>
              <a:buChar char="•"/>
            </a:pPr>
            <a:r>
              <a:rPr lang="en-US" sz="2000" dirty="0"/>
              <a:t>highest ACT</a:t>
            </a:r>
          </a:p>
          <a:p>
            <a:pPr marL="457200" indent="-457200">
              <a:buFont typeface="Arial" panose="020B0604020202020204" pitchFamily="34" charset="0"/>
              <a:buChar char="•"/>
            </a:pPr>
            <a:r>
              <a:rPr lang="en-US" sz="2000" dirty="0">
                <a:solidFill>
                  <a:schemeClr val="accent2">
                    <a:lumMod val="75000"/>
                  </a:schemeClr>
                </a:solidFill>
                <a:highlight>
                  <a:srgbClr val="FFFF00"/>
                </a:highlight>
              </a:rPr>
              <a:t>Junior year SAT</a:t>
            </a:r>
          </a:p>
          <a:p>
            <a:pPr marL="457200" indent="-457200">
              <a:buFont typeface="Arial" panose="020B0604020202020204" pitchFamily="34" charset="0"/>
              <a:buChar char="•"/>
            </a:pPr>
            <a:endParaRPr lang="en-US" sz="2000" dirty="0"/>
          </a:p>
          <a:p>
            <a:endParaRPr lang="en-US" sz="2000" dirty="0"/>
          </a:p>
          <a:p>
            <a:pPr marL="457200" indent="-457200">
              <a:buFont typeface="Arial" panose="020B0604020202020204" pitchFamily="34" charset="0"/>
              <a:buChar char="•"/>
            </a:pPr>
            <a:endParaRPr lang="en-US" sz="2800" dirty="0"/>
          </a:p>
        </p:txBody>
      </p:sp>
      <p:pic>
        <p:nvPicPr>
          <p:cNvPr id="4" name="Picture 3" descr="A screenshot of a computer&#10;&#10;Description automatically generated with low confidence">
            <a:extLst>
              <a:ext uri="{FF2B5EF4-FFF2-40B4-BE49-F238E27FC236}">
                <a16:creationId xmlns:a16="http://schemas.microsoft.com/office/drawing/2014/main" id="{72E7E340-96A3-4CCB-1CD4-4798247B1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617" y="2190956"/>
            <a:ext cx="6286166" cy="3597286"/>
          </a:xfrm>
          <a:prstGeom prst="rect">
            <a:avLst/>
          </a:prstGeom>
        </p:spPr>
      </p:pic>
    </p:spTree>
    <p:extLst>
      <p:ext uri="{BB962C8B-B14F-4D97-AF65-F5344CB8AC3E}">
        <p14:creationId xmlns:p14="http://schemas.microsoft.com/office/powerpoint/2010/main" val="124994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2AAE16-8BC3-2673-D182-A72F67474437}"/>
              </a:ext>
            </a:extLst>
          </p:cNvPr>
          <p:cNvSpPr txBox="1"/>
          <p:nvPr/>
        </p:nvSpPr>
        <p:spPr>
          <a:xfrm>
            <a:off x="391886" y="0"/>
            <a:ext cx="5383763" cy="1446550"/>
          </a:xfrm>
          <a:prstGeom prst="rect">
            <a:avLst/>
          </a:prstGeom>
          <a:noFill/>
        </p:spPr>
        <p:txBody>
          <a:bodyPr wrap="square" rtlCol="0">
            <a:spAutoFit/>
          </a:bodyPr>
          <a:lstStyle/>
          <a:p>
            <a:r>
              <a:rPr lang="en-US" sz="4400" dirty="0">
                <a:solidFill>
                  <a:srgbClr val="FFFF00"/>
                </a:solidFill>
              </a:rPr>
              <a:t>Is the data linear?				SAT vs. ACT</a:t>
            </a:r>
          </a:p>
        </p:txBody>
      </p:sp>
      <p:pic>
        <p:nvPicPr>
          <p:cNvPr id="4" name="Picture 3" descr="Chart, scatter chart&#10;&#10;Description automatically generated">
            <a:extLst>
              <a:ext uri="{FF2B5EF4-FFF2-40B4-BE49-F238E27FC236}">
                <a16:creationId xmlns:a16="http://schemas.microsoft.com/office/drawing/2014/main" id="{DC23DB87-5487-6FCD-9DD8-89A27AD1B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75" y="1375734"/>
            <a:ext cx="4299990" cy="2656483"/>
          </a:xfrm>
          <a:prstGeom prst="rect">
            <a:avLst/>
          </a:prstGeom>
        </p:spPr>
      </p:pic>
      <p:pic>
        <p:nvPicPr>
          <p:cNvPr id="6" name="Picture 5" descr="Chart&#10;&#10;Description automatically generated">
            <a:extLst>
              <a:ext uri="{FF2B5EF4-FFF2-40B4-BE49-F238E27FC236}">
                <a16:creationId xmlns:a16="http://schemas.microsoft.com/office/drawing/2014/main" id="{0766DC4C-93B3-95E1-7571-9D105F523242}"/>
              </a:ext>
            </a:extLst>
          </p:cNvPr>
          <p:cNvPicPr>
            <a:picLocks noChangeAspect="1"/>
          </p:cNvPicPr>
          <p:nvPr/>
        </p:nvPicPr>
        <p:blipFill rotWithShape="1">
          <a:blip r:embed="rId3">
            <a:extLst>
              <a:ext uri="{28A0092B-C50C-407E-A947-70E740481C1C}">
                <a14:useLocalDpi xmlns:a14="http://schemas.microsoft.com/office/drawing/2010/main" val="0"/>
              </a:ext>
            </a:extLst>
          </a:blip>
          <a:srcRect l="52970" t="-2353" r="26" b="2353"/>
          <a:stretch/>
        </p:blipFill>
        <p:spPr>
          <a:xfrm>
            <a:off x="4504265" y="3983049"/>
            <a:ext cx="4299990" cy="2849801"/>
          </a:xfrm>
          <a:prstGeom prst="rect">
            <a:avLst/>
          </a:prstGeom>
        </p:spPr>
      </p:pic>
      <p:pic>
        <p:nvPicPr>
          <p:cNvPr id="24" name="Picture 23" descr="Text, letter&#10;&#10;Description automatically generated">
            <a:extLst>
              <a:ext uri="{FF2B5EF4-FFF2-40B4-BE49-F238E27FC236}">
                <a16:creationId xmlns:a16="http://schemas.microsoft.com/office/drawing/2014/main" id="{C27A105E-B773-BEC2-DA3C-85A583C67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4265" y="1375734"/>
            <a:ext cx="4860123" cy="2704300"/>
          </a:xfrm>
          <a:prstGeom prst="rect">
            <a:avLst/>
          </a:prstGeom>
        </p:spPr>
      </p:pic>
      <p:sp>
        <p:nvSpPr>
          <p:cNvPr id="25" name="Rectangle 24">
            <a:extLst>
              <a:ext uri="{FF2B5EF4-FFF2-40B4-BE49-F238E27FC236}">
                <a16:creationId xmlns:a16="http://schemas.microsoft.com/office/drawing/2014/main" id="{4A4751FC-8ACA-40A4-637E-149D60BDF26A}"/>
              </a:ext>
            </a:extLst>
          </p:cNvPr>
          <p:cNvSpPr/>
          <p:nvPr/>
        </p:nvSpPr>
        <p:spPr>
          <a:xfrm>
            <a:off x="4504265" y="3557360"/>
            <a:ext cx="4860123" cy="52267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Chart, scatter chart&#10;&#10;Description automatically generated">
            <a:extLst>
              <a:ext uri="{FF2B5EF4-FFF2-40B4-BE49-F238E27FC236}">
                <a16:creationId xmlns:a16="http://schemas.microsoft.com/office/drawing/2014/main" id="{29C321E9-C12E-80F6-BF7C-342FBBC3C0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275" y="4009218"/>
            <a:ext cx="4299990" cy="2797465"/>
          </a:xfrm>
          <a:prstGeom prst="rect">
            <a:avLst/>
          </a:prstGeom>
        </p:spPr>
      </p:pic>
      <p:pic>
        <p:nvPicPr>
          <p:cNvPr id="31" name="Graphic 30" descr="Thumbs up sign outline">
            <a:extLst>
              <a:ext uri="{FF2B5EF4-FFF2-40B4-BE49-F238E27FC236}">
                <a16:creationId xmlns:a16="http://schemas.microsoft.com/office/drawing/2014/main" id="{6EE8FC5A-E7A0-0C3F-5074-F0F744BA0D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10294" y="1742599"/>
            <a:ext cx="1970570" cy="1970570"/>
          </a:xfrm>
          <a:prstGeom prst="rect">
            <a:avLst/>
          </a:prstGeom>
        </p:spPr>
      </p:pic>
    </p:spTree>
    <p:extLst>
      <p:ext uri="{BB962C8B-B14F-4D97-AF65-F5344CB8AC3E}">
        <p14:creationId xmlns:p14="http://schemas.microsoft.com/office/powerpoint/2010/main" val="3351147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bookType xmlns="2f59248d-fbf0-469f-85ed-fbec2775be50" xsi:nil="true"/>
    <Teachers xmlns="2f59248d-fbf0-469f-85ed-fbec2775be50">
      <UserInfo>
        <DisplayName/>
        <AccountId xsi:nil="true"/>
        <AccountType/>
      </UserInfo>
    </Teachers>
    <Invited_Students xmlns="2f59248d-fbf0-469f-85ed-fbec2775be50" xsi:nil="true"/>
    <DefaultSectionNames xmlns="2f59248d-fbf0-469f-85ed-fbec2775be50" xsi:nil="true"/>
    <CultureName xmlns="2f59248d-fbf0-469f-85ed-fbec2775be50" xsi:nil="true"/>
    <Invited_Teachers xmlns="2f59248d-fbf0-469f-85ed-fbec2775be50" xsi:nil="true"/>
    <_activity xmlns="2f59248d-fbf0-469f-85ed-fbec2775be50" xsi:nil="true"/>
    <Self_Registration_Enabled xmlns="2f59248d-fbf0-469f-85ed-fbec2775be50" xsi:nil="true"/>
    <FolderType xmlns="2f59248d-fbf0-469f-85ed-fbec2775be50" xsi:nil="true"/>
    <AppVersion xmlns="2f59248d-fbf0-469f-85ed-fbec2775be50" xsi:nil="true"/>
    <Students xmlns="2f59248d-fbf0-469f-85ed-fbec2775be50">
      <UserInfo>
        <DisplayName/>
        <AccountId xsi:nil="true"/>
        <AccountType/>
      </UserInfo>
    </Students>
    <Student_Groups xmlns="2f59248d-fbf0-469f-85ed-fbec2775be50">
      <UserInfo>
        <DisplayName/>
        <AccountId xsi:nil="true"/>
        <AccountType/>
      </UserInfo>
    </Student_Groups>
    <Is_Collaboration_Space_Locked xmlns="2f59248d-fbf0-469f-85ed-fbec2775be50" xsi:nil="true"/>
    <Has_Teacher_Only_SectionGroup xmlns="2f59248d-fbf0-469f-85ed-fbec2775be50" xsi:nil="true"/>
    <Owner xmlns="2f59248d-fbf0-469f-85ed-fbec2775be50">
      <UserInfo>
        <DisplayName/>
        <AccountId xsi:nil="true"/>
        <AccountType/>
      </UserInfo>
    </Owner>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1CC2C3E424B8458D881EDA5EFA49C7" ma:contentTypeVersion="29" ma:contentTypeDescription="Create a new document." ma:contentTypeScope="" ma:versionID="6423e3d085a304486a8c10ee91269d8e">
  <xsd:schema xmlns:xsd="http://www.w3.org/2001/XMLSchema" xmlns:xs="http://www.w3.org/2001/XMLSchema" xmlns:p="http://schemas.microsoft.com/office/2006/metadata/properties" xmlns:ns3="02006072-2def-4c02-9680-0d4dc2d19162" xmlns:ns4="2f59248d-fbf0-469f-85ed-fbec2775be50" targetNamespace="http://schemas.microsoft.com/office/2006/metadata/properties" ma:root="true" ma:fieldsID="513bdf21c67dd6cc3333bfa7b614f760" ns3:_="" ns4:_="">
    <xsd:import namespace="02006072-2def-4c02-9680-0d4dc2d19162"/>
    <xsd:import namespace="2f59248d-fbf0-469f-85ed-fbec2775be50"/>
    <xsd:element name="properties">
      <xsd:complexType>
        <xsd:sequence>
          <xsd:element name="documentManagement">
            <xsd:complexType>
              <xsd:all>
                <xsd:element ref="ns3:SharedWithUsers" minOccurs="0"/>
                <xsd:element ref="ns3:SharedWithDetails" minOccurs="0"/>
                <xsd:element ref="ns3:SharingHintHash" minOccurs="0"/>
                <xsd:element ref="ns4:NotebookType" minOccurs="0"/>
                <xsd:element ref="ns4:FolderType" minOccurs="0"/>
                <xsd:element ref="ns4:Owner" minOccurs="0"/>
                <xsd:element ref="ns4:DefaultSectionNam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ServiceLocation"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006072-2def-4c02-9680-0d4dc2d191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59248d-fbf0-469f-85ed-fbec2775be50" elementFormDefault="qualified">
    <xsd:import namespace="http://schemas.microsoft.com/office/2006/documentManagement/types"/>
    <xsd:import namespace="http://schemas.microsoft.com/office/infopath/2007/PartnerControls"/>
    <xsd:element name="NotebookType" ma:index="11" nillable="true" ma:displayName="Notebook Type" ma:internalName="NotebookType">
      <xsd:simpleType>
        <xsd:restriction base="dms:Text"/>
      </xsd:simpleType>
    </xsd:element>
    <xsd:element name="FolderType" ma:index="12" nillable="true" ma:displayName="Folder Type" ma:internalName="FolderType">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4" nillable="true" ma:displayName="Default Section Names" ma:internalName="DefaultSectionNames">
      <xsd:simpleType>
        <xsd:restriction base="dms:Note">
          <xsd:maxLength value="255"/>
        </xsd:restriction>
      </xsd:simpleType>
    </xsd:element>
    <xsd:element name="CultureName" ma:index="15" nillable="true" ma:displayName="Culture Name" ma:internalName="CultureName">
      <xsd:simpleType>
        <xsd:restriction base="dms:Text"/>
      </xsd:simpleType>
    </xsd:element>
    <xsd:element name="AppVersion" ma:index="16" nillable="true" ma:displayName="App Version" ma:internalName="AppVersion">
      <xsd:simpleType>
        <xsd:restriction base="dms:Text"/>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0" nillable="true" ma:displayName="Invited Teachers" ma:internalName="Invited_Teachers">
      <xsd:simpleType>
        <xsd:restriction base="dms:Note">
          <xsd:maxLength value="255"/>
        </xsd:restriction>
      </xsd:simpleType>
    </xsd:element>
    <xsd:element name="Invited_Students" ma:index="21" nillable="true" ma:displayName="Invited Students" ma:internalName="Invited_Students">
      <xsd:simpleType>
        <xsd:restriction base="dms:Note">
          <xsd:maxLength value="255"/>
        </xsd:restriction>
      </xsd:simpleType>
    </xsd:element>
    <xsd:element name="Self_Registration_Enabled" ma:index="22" nillable="true" ma:displayName="Self_Registration_Enabled" ma:internalName="Self_Registration_Enabled">
      <xsd:simpleType>
        <xsd:restriction base="dms:Boolean"/>
      </xsd:simpleType>
    </xsd:element>
    <xsd:element name="Has_Teacher_Only_SectionGroup" ma:index="23" nillable="true" ma:displayName="Has Teacher Only SectionGroup" ma:internalName="Has_Teacher_Only_SectionGroup">
      <xsd:simpleType>
        <xsd:restriction base="dms:Boolean"/>
      </xsd:simpleType>
    </xsd:element>
    <xsd:element name="Is_Collaboration_Space_Locked" ma:index="24" nillable="true" ma:displayName="Is Collaboration Space Locked" ma:internalName="Is_Collaboration_Space_Locked">
      <xsd:simpleType>
        <xsd:restriction base="dms:Boolean"/>
      </xsd:simpleType>
    </xsd:element>
    <xsd:element name="MediaServiceMetadata" ma:index="25" nillable="true" ma:displayName="MediaServiceMetadata" ma:description="" ma:hidden="true" ma:internalName="MediaServiceMetadata" ma:readOnly="true">
      <xsd:simpleType>
        <xsd:restriction base="dms:Note"/>
      </xsd:simpleType>
    </xsd:element>
    <xsd:element name="MediaServiceFastMetadata" ma:index="26" nillable="true" ma:displayName="MediaServiceFastMetadata" ma:description="" ma:hidden="true" ma:internalName="MediaServiceFastMetadata" ma:readOnly="true">
      <xsd:simpleType>
        <xsd:restriction base="dms:Note"/>
      </xsd:simpleType>
    </xsd:element>
    <xsd:element name="MediaServiceAutoTags" ma:index="27" nillable="true" ma:displayName="Tags" ma:internalName="MediaServiceAutoTags" ma:readOnly="true">
      <xsd:simpleType>
        <xsd:restriction base="dms:Text"/>
      </xsd:simpleType>
    </xsd:element>
    <xsd:element name="MediaServiceOCR" ma:index="28" nillable="true" ma:displayName="Extracted Text" ma:internalName="MediaServiceOCR" ma:readOnly="true">
      <xsd:simpleType>
        <xsd:restriction base="dms:Note">
          <xsd:maxLength value="255"/>
        </xsd:restriction>
      </xsd:simpleType>
    </xsd:element>
    <xsd:element name="MediaServiceGenerationTime" ma:index="29" nillable="true" ma:displayName="MediaServiceGenerationTime" ma:hidden="true" ma:internalName="MediaServiceGenerationTime" ma:readOnly="true">
      <xsd:simpleType>
        <xsd:restriction base="dms:Text"/>
      </xsd:simpleType>
    </xsd:element>
    <xsd:element name="MediaServiceEventHashCode" ma:index="30" nillable="true" ma:displayName="MediaServiceEventHashCode" ma:hidden="true" ma:internalName="MediaServiceEventHashCode" ma:readOnly="true">
      <xsd:simpleType>
        <xsd:restriction base="dms:Text"/>
      </xsd:simpleType>
    </xsd:element>
    <xsd:element name="MediaServiceAutoKeyPoints" ma:index="31" nillable="true" ma:displayName="MediaServiceAutoKeyPoints" ma:hidden="true" ma:internalName="MediaServiceAutoKeyPoints" ma:readOnly="true">
      <xsd:simpleType>
        <xsd:restriction base="dms:Note"/>
      </xsd:simpleType>
    </xsd:element>
    <xsd:element name="MediaServiceKeyPoints" ma:index="32" nillable="true" ma:displayName="KeyPoints" ma:internalName="MediaServiceKeyPoints" ma:readOnly="true">
      <xsd:simpleType>
        <xsd:restriction base="dms:Note">
          <xsd:maxLength value="255"/>
        </xsd:restriction>
      </xsd:simpleType>
    </xsd:element>
    <xsd:element name="MediaServiceDateTaken" ma:index="33" nillable="true" ma:displayName="MediaServiceDateTaken" ma:hidden="true" ma:internalName="MediaServiceDateTaken" ma:readOnly="true">
      <xsd:simpleType>
        <xsd:restriction base="dms:Text"/>
      </xsd:simpleType>
    </xsd:element>
    <xsd:element name="MediaServiceLocation" ma:index="34" nillable="true" ma:displayName="Location" ma:internalName="MediaServiceLocation" ma:readOnly="true">
      <xsd:simpleType>
        <xsd:restriction base="dms:Text"/>
      </xsd:simpleType>
    </xsd:element>
    <xsd:element name="MediaLengthInSeconds" ma:index="35" nillable="true" ma:displayName="MediaLengthInSeconds" ma:hidden="true" ma:internalName="MediaLengthInSeconds" ma:readOnly="true">
      <xsd:simpleType>
        <xsd:restriction base="dms:Unknown"/>
      </xsd:simpleType>
    </xsd:element>
    <xsd:element name="_activity" ma:index="36"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108C52-4528-4949-AF9C-5A3D35CB6760}">
  <ds:schemaRefs>
    <ds:schemaRef ds:uri="http://schemas.microsoft.com/sharepoint/v3/contenttype/forms"/>
  </ds:schemaRefs>
</ds:datastoreItem>
</file>

<file path=customXml/itemProps2.xml><?xml version="1.0" encoding="utf-8"?>
<ds:datastoreItem xmlns:ds="http://schemas.openxmlformats.org/officeDocument/2006/customXml" ds:itemID="{BDC0E52F-B0C3-4D3F-A71E-1CFE0E269C18}">
  <ds:schemaRefs>
    <ds:schemaRef ds:uri="http://schemas.openxmlformats.org/package/2006/metadata/core-properties"/>
    <ds:schemaRef ds:uri="http://purl.org/dc/terms/"/>
    <ds:schemaRef ds:uri="http://schemas.microsoft.com/office/infopath/2007/PartnerControls"/>
    <ds:schemaRef ds:uri="02006072-2def-4c02-9680-0d4dc2d19162"/>
    <ds:schemaRef ds:uri="http://schemas.microsoft.com/office/2006/documentManagement/types"/>
    <ds:schemaRef ds:uri="http://schemas.microsoft.com/office/2006/metadata/properties"/>
    <ds:schemaRef ds:uri="http://purl.org/dc/elements/1.1/"/>
    <ds:schemaRef ds:uri="2f59248d-fbf0-469f-85ed-fbec2775be50"/>
    <ds:schemaRef ds:uri="http://www.w3.org/XML/1998/namespace"/>
    <ds:schemaRef ds:uri="http://purl.org/dc/dcmitype/"/>
  </ds:schemaRefs>
</ds:datastoreItem>
</file>

<file path=customXml/itemProps3.xml><?xml version="1.0" encoding="utf-8"?>
<ds:datastoreItem xmlns:ds="http://schemas.openxmlformats.org/officeDocument/2006/customXml" ds:itemID="{3215197A-F707-4CA8-B384-AAC27B627800}">
  <ds:schemaRefs>
    <ds:schemaRef ds:uri="02006072-2def-4c02-9680-0d4dc2d19162"/>
    <ds:schemaRef ds:uri="2f59248d-fbf0-469f-85ed-fbec2775be5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16944</TotalTime>
  <Words>2703</Words>
  <Application>Microsoft Office PowerPoint</Application>
  <PresentationFormat>Widescreen</PresentationFormat>
  <Paragraphs>257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Cambria Math</vt:lpstr>
      <vt:lpstr>IBM Plex Sans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Tina Kirk</dc:creator>
  <cp:lastModifiedBy>Tina Kirk</cp:lastModifiedBy>
  <cp:revision>3</cp:revision>
  <dcterms:created xsi:type="dcterms:W3CDTF">2023-03-07T00:09:08Z</dcterms:created>
  <dcterms:modified xsi:type="dcterms:W3CDTF">2023-04-20T15:26:53Z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60f4a70-4b6c-4bd4-a002-31edb9c00abe_Enabled">
    <vt:lpwstr>true</vt:lpwstr>
  </property>
  <property fmtid="{D5CDD505-2E9C-101B-9397-08002B2CF9AE}" pid="3" name="MSIP_Label_460f4a70-4b6c-4bd4-a002-31edb9c00abe_SetDate">
    <vt:lpwstr>2023-03-07T04:01:52Z</vt:lpwstr>
  </property>
  <property fmtid="{D5CDD505-2E9C-101B-9397-08002B2CF9AE}" pid="4" name="MSIP_Label_460f4a70-4b6c-4bd4-a002-31edb9c00abe_Method">
    <vt:lpwstr>Standard</vt:lpwstr>
  </property>
  <property fmtid="{D5CDD505-2E9C-101B-9397-08002B2CF9AE}" pid="5" name="MSIP_Label_460f4a70-4b6c-4bd4-a002-31edb9c00abe_Name">
    <vt:lpwstr>General</vt:lpwstr>
  </property>
  <property fmtid="{D5CDD505-2E9C-101B-9397-08002B2CF9AE}" pid="6" name="MSIP_Label_460f4a70-4b6c-4bd4-a002-31edb9c00abe_SiteId">
    <vt:lpwstr>e019b04b-330c-467a-8bae-09fb17374d6a</vt:lpwstr>
  </property>
  <property fmtid="{D5CDD505-2E9C-101B-9397-08002B2CF9AE}" pid="7" name="MSIP_Label_460f4a70-4b6c-4bd4-a002-31edb9c00abe_ActionId">
    <vt:lpwstr>04790c2d-0d4a-4cce-a2b4-2ebda3f8ab64</vt:lpwstr>
  </property>
  <property fmtid="{D5CDD505-2E9C-101B-9397-08002B2CF9AE}" pid="8" name="MSIP_Label_460f4a70-4b6c-4bd4-a002-31edb9c00abe_ContentBits">
    <vt:lpwstr>0</vt:lpwstr>
  </property>
  <property fmtid="{D5CDD505-2E9C-101B-9397-08002B2CF9AE}" pid="9" name="ContentTypeId">
    <vt:lpwstr>0x010100271CC2C3E424B8458D881EDA5EFA49C7</vt:lpwstr>
  </property>
</Properties>
</file>