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3"/>
    <p:sldId id="258" r:id="rId4"/>
    <p:sldId id="259" r:id="rId5"/>
    <p:sldId id="267" r:id="rId6"/>
    <p:sldId id="260" r:id="rId7"/>
    <p:sldId id="263" r:id="rId8"/>
    <p:sldId id="262" r:id="rId9"/>
    <p:sldId id="261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ru-RU" altLang="en-US"/>
              <a:t>Проект «</a:t>
            </a:r>
            <a:r>
              <a:rPr lang="en-US" altLang="en-US"/>
              <a:t>Stealing gifts</a:t>
            </a:r>
            <a:r>
              <a:rPr lang="ru-RU" altLang="en-US"/>
              <a:t>»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Подготовили ученики Яндекс Лицея </a:t>
            </a:r>
            <a:endParaRPr lang="ru-RU" altLang="en-US"/>
          </a:p>
          <a:p>
            <a:r>
              <a:rPr lang="ru-RU" altLang="en-US"/>
              <a:t>Кобзев Кирилл Андреевич</a:t>
            </a:r>
            <a:endParaRPr lang="ru-RU" altLang="en-US"/>
          </a:p>
          <a:p>
            <a:r>
              <a:rPr lang="ru-RU" altLang="en-US"/>
              <a:t>Рябов Фёдор Сергеевич</a:t>
            </a:r>
            <a:endParaRPr lang="ru-RU" altLang="en-US"/>
          </a:p>
        </p:txBody>
      </p:sp>
    </p:spTree>
  </p:cSld>
  <p:clrMapOvr>
    <a:masterClrMapping/>
  </p:clrMapOvr>
  <p:transition advTm="5735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Цель проекта: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en-US"/>
              <a:t>создание игры в новогодней тематике, создающее новогоднее настроение.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Задачи проекта: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реализация нескольких уровней игры,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реализация платформера (первые несколько уровней),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реализация гонок (последний, финальный уровень),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реализация стартового окна игры,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реализация финального окна игры с выводом подсчёта игры,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Ещё немного задач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 создание БД, хранящей количество очков игрока,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сбор подарков (подобие монет в "Марио") и  занесение их количества в БД,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музыкальное сопровождение игры,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удобный геймплей,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>
                <a:sym typeface="+mn-ea"/>
              </a:rPr>
              <a:t>создание в игре атмосферы новогоднего настроения (главный герой - Дед мороз, курсор в виде новогодней ёлки и т. д.).</a:t>
            </a:r>
            <a:endParaRPr lang="ru-RU" altLang="en-US"/>
          </a:p>
          <a:p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Технологии: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212725" y="1706245"/>
            <a:ext cx="11544935" cy="4351655"/>
          </a:xfrm>
        </p:spPr>
        <p:txBody>
          <a:bodyPr>
            <a:normAutofit/>
          </a:bodyPr>
          <a:p>
            <a:pPr marL="457200" lvl="1" indent="0">
              <a:buFont typeface="Arial" panose="020B0604020202020204" pitchFamily="34" charset="0"/>
              <a:buNone/>
            </a:pPr>
            <a:r>
              <a:rPr lang="ru-RU" altLang="en-US"/>
              <a:t>Испозовались только pygame (библиотека python для создание игр)</a:t>
            </a:r>
            <a:endParaRPr lang="ru-RU" altLang="en-US"/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ru-RU" altLang="en-US"/>
              <a:t>и </a:t>
            </a:r>
            <a:r>
              <a:rPr lang="en-US" altLang="ru-RU"/>
              <a:t>sqlite</a:t>
            </a:r>
            <a:r>
              <a:rPr lang="ru-RU" altLang="en-US"/>
              <a:t>3 для БД.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Возможности приложения: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t>комфортная игра в тематике Нового года,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t>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Минусы игры: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поддержка множества видеосервисов,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выбор кодека и качества скачиваемого файла,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выход в Интернет прямо из приложения, 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поддержка удобного планировщика задач с пометками о готовности,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медиаплеер для просмотра медиаконтента,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en-US"/>
              <a:t>возможность просмотра истории скаченных файлов.</a:t>
            </a:r>
            <a:endParaRPr lang="ru-RU" altLang="en-US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Плюсы игры: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altLang="en-US">
                <a:sym typeface="+mn-ea"/>
              </a:rPr>
              <a:t>-  разнообразие геймплея в разных уровнях (платформер и гонки)</a:t>
            </a:r>
            <a:endParaRPr altLang="en-US"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altLang="en-US">
                <a:sym typeface="+mn-ea"/>
              </a:rPr>
              <a:t>- ...</a:t>
            </a:r>
            <a:endParaRPr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Спасибо за внимние!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1252</Words>
  <Application>WPS Presentation</Application>
  <PresentationFormat>宽屏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Проект «Simple Downloader»</vt:lpstr>
      <vt:lpstr>Цель проекта:</vt:lpstr>
      <vt:lpstr>Задачи проекта:</vt:lpstr>
      <vt:lpstr>PowerPoint 演示文稿</vt:lpstr>
      <vt:lpstr>Технологии:</vt:lpstr>
      <vt:lpstr>Возможности приложения:</vt:lpstr>
      <vt:lpstr>Сильные стороны:</vt:lpstr>
      <vt:lpstr>Слабые стороны: </vt:lpstr>
      <vt:lpstr>Спасибо за внимние!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kiril</cp:lastModifiedBy>
  <cp:revision>5</cp:revision>
  <dcterms:created xsi:type="dcterms:W3CDTF">2021-11-05T20:45:00Z</dcterms:created>
  <dcterms:modified xsi:type="dcterms:W3CDTF">2021-12-29T19:18:11Z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1049-11.2.0.10426</vt:lpwstr>
  </property>
  <property fmtid="{D5CDD505-2E9C-101B-9397-08002B2CF9AE}" pid="3" name="ICV">
    <vt:lpwstr>6223F55C456D45F182386E56D3F44F5C</vt:lpwstr>
  </property>
</Properties>
</file>