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735C"/>
    <a:srgbClr val="990000"/>
    <a:srgbClr val="F9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8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CE9F-9905-4EBE-B503-74F58029E670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44B9-266A-446D-9597-ABC8FEF56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1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CE9F-9905-4EBE-B503-74F58029E670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44B9-266A-446D-9597-ABC8FEF56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96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CE9F-9905-4EBE-B503-74F58029E670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44B9-266A-446D-9597-ABC8FEF56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2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CE9F-9905-4EBE-B503-74F58029E670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44B9-266A-446D-9597-ABC8FEF56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91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CE9F-9905-4EBE-B503-74F58029E670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44B9-266A-446D-9597-ABC8FEF56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97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CE9F-9905-4EBE-B503-74F58029E670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44B9-266A-446D-9597-ABC8FEF56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90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CE9F-9905-4EBE-B503-74F58029E670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44B9-266A-446D-9597-ABC8FEF56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0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CE9F-9905-4EBE-B503-74F58029E670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44B9-266A-446D-9597-ABC8FEF56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25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CE9F-9905-4EBE-B503-74F58029E670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44B9-266A-446D-9597-ABC8FEF56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19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CE9F-9905-4EBE-B503-74F58029E670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44B9-266A-446D-9597-ABC8FEF56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52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CE9F-9905-4EBE-B503-74F58029E670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44B9-266A-446D-9597-ABC8FEF56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06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1CE9F-9905-4EBE-B503-74F58029E670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344B9-266A-446D-9597-ABC8FEF56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78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9314" y="217714"/>
            <a:ext cx="2728686" cy="2728686"/>
          </a:xfrm>
          <a:prstGeom prst="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11000">
                <a:schemeClr val="accent6">
                  <a:satMod val="110000"/>
                  <a:lumMod val="100000"/>
                  <a:shade val="100000"/>
                </a:schemeClr>
              </a:gs>
              <a:gs pos="63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591457" y="489857"/>
            <a:ext cx="2184400" cy="2184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590834" y="217714"/>
            <a:ext cx="2728686" cy="2728686"/>
          </a:xfrm>
          <a:prstGeom prst="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11000">
                <a:schemeClr val="accent6">
                  <a:satMod val="110000"/>
                  <a:lumMod val="100000"/>
                  <a:shade val="100000"/>
                </a:schemeClr>
              </a:gs>
              <a:gs pos="63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862977" y="489857"/>
            <a:ext cx="2184400" cy="21844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19314" y="3218543"/>
            <a:ext cx="2728686" cy="2728686"/>
          </a:xfrm>
          <a:prstGeom prst="rect">
            <a:avLst/>
          </a:prstGeom>
          <a:gradFill>
            <a:gsLst>
              <a:gs pos="100000">
                <a:srgbClr val="BE735C"/>
              </a:gs>
              <a:gs pos="0">
                <a:srgbClr val="BE735C"/>
              </a:gs>
              <a:gs pos="99000">
                <a:srgbClr val="908B49"/>
              </a:gs>
              <a:gs pos="1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590834" y="3218543"/>
            <a:ext cx="2728686" cy="27286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646091" y="3218543"/>
            <a:ext cx="2728686" cy="27286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463314" y="3218543"/>
            <a:ext cx="2728686" cy="27286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918234" y="3490686"/>
            <a:ext cx="2184400" cy="2184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741626" y="3490686"/>
            <a:ext cx="2184400" cy="21844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7641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KirKhal</dc:creator>
  <cp:lastModifiedBy>KirKhal</cp:lastModifiedBy>
  <cp:revision>6</cp:revision>
  <dcterms:created xsi:type="dcterms:W3CDTF">2019-01-09T18:11:14Z</dcterms:created>
  <dcterms:modified xsi:type="dcterms:W3CDTF">2019-01-16T14:03:14Z</dcterms:modified>
</cp:coreProperties>
</file>