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79" r:id="rId6"/>
    <p:sldId id="280" r:id="rId7"/>
    <p:sldId id="281" r:id="rId8"/>
    <p:sldId id="288" r:id="rId9"/>
    <p:sldId id="282" r:id="rId10"/>
    <p:sldId id="289" r:id="rId11"/>
    <p:sldId id="291" r:id="rId12"/>
    <p:sldId id="283" r:id="rId13"/>
    <p:sldId id="290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Kevin Kirkpatrick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900" lvl="0" indent="0">
              <a:buNone/>
            </a:pPr>
            <a:r>
              <a:rPr lang="en-US" sz="3600" dirty="0"/>
              <a:t>The </a:t>
            </a:r>
            <a:r>
              <a:rPr lang="en-US" sz="3600" dirty="0" err="1"/>
              <a:t>Visualisation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862-3012-4F6D-AD83-A8BA2C9D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A94FB-5466-4716-9A2A-A8D59BE7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727" y="3429000"/>
            <a:ext cx="4861308" cy="30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900" lvl="0" indent="0">
              <a:buNone/>
            </a:pPr>
            <a:r>
              <a:rPr lang="en-US" sz="3600" dirty="0"/>
              <a:t>The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862-3012-4F6D-AD83-A8BA2C9D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65AEA-8AAD-4669-8219-9C4D8795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7" y="4684954"/>
            <a:ext cx="3724269" cy="1970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58242E-89BD-441E-AD34-9EC29414A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90" y="4293157"/>
            <a:ext cx="7559695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6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900" lvl="0" indent="0">
              <a:buNone/>
            </a:pPr>
            <a:r>
              <a:rPr lang="en-US" sz="3600" dirty="0"/>
              <a:t>The Assumptions &amp; Unknowns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862-3012-4F6D-AD83-A8BA2C9D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22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900" lvl="0" indent="0">
              <a:buNone/>
            </a:pPr>
            <a:r>
              <a:rPr lang="en-US" sz="3600" dirty="0"/>
              <a:t>Sources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862-3012-4F6D-AD83-A8BA2C9D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30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36" y="2523858"/>
            <a:ext cx="10353762" cy="1257300"/>
          </a:xfrm>
        </p:spPr>
        <p:txBody>
          <a:bodyPr>
            <a:noAutofit/>
          </a:bodyPr>
          <a:lstStyle/>
          <a:p>
            <a:pPr marL="36900" lvl="0" indent="0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793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Final Project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A Problem Worth Solving, </a:t>
            </a:r>
            <a:r>
              <a:rPr lang="en-US" sz="2400" dirty="0" err="1"/>
              <a:t>Analysing</a:t>
            </a:r>
            <a:r>
              <a:rPr lang="en-US" sz="2400" dirty="0"/>
              <a:t> and </a:t>
            </a:r>
            <a:r>
              <a:rPr lang="en-US" sz="2400" dirty="0" err="1"/>
              <a:t>Visualising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The Data</a:t>
            </a:r>
          </a:p>
          <a:p>
            <a:pPr marL="36900" lvl="0" indent="0">
              <a:buNone/>
            </a:pPr>
            <a:r>
              <a:rPr lang="en-US" sz="2400" dirty="0"/>
              <a:t>The Preparation</a:t>
            </a:r>
          </a:p>
          <a:p>
            <a:pPr marL="36900" lv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Visualisation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The Forecasting</a:t>
            </a:r>
          </a:p>
          <a:p>
            <a:pPr marL="36900" lvl="0" indent="0">
              <a:buNone/>
            </a:pPr>
            <a:r>
              <a:rPr lang="en-US" sz="2400" dirty="0"/>
              <a:t>The Assumptions &amp; Unknowns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Problem Worth Solving, </a:t>
            </a:r>
            <a:r>
              <a:rPr lang="en-US" sz="3600" dirty="0" err="1"/>
              <a:t>Analysing</a:t>
            </a:r>
            <a:r>
              <a:rPr lang="en-US" sz="3600" dirty="0"/>
              <a:t> and </a:t>
            </a:r>
            <a:r>
              <a:rPr lang="en-US" sz="3600" dirty="0" err="1"/>
              <a:t>Visualising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862-3012-4F6D-AD83-A8BA2C9D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07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900" lvl="0" indent="0">
              <a:buNone/>
            </a:pPr>
            <a:r>
              <a:rPr lang="en-US" sz="36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862-3012-4F6D-AD83-A8BA2C9D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AU" dirty="0"/>
              <a:t>The data utilised for this project represents all daily COVID-19 cases and related deaths recorded from 23/01/2020 to 30/04/2022</a:t>
            </a:r>
          </a:p>
          <a:p>
            <a:r>
              <a:rPr lang="en-AU" dirty="0"/>
              <a:t>A ‘continents’ data file representing all countries and the continent (region) and sub-region along with 2 and 3 character short name lists (“ Australia” – “AU or “AUS”)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D54F2-D8FB-43B8-99F5-446C6E4F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984" y="4291450"/>
            <a:ext cx="5357324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900" lvl="0" indent="0">
              <a:buNone/>
            </a:pPr>
            <a:r>
              <a:rPr lang="en-US" sz="36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862-3012-4F6D-AD83-A8BA2C9D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AU" dirty="0"/>
              <a:t>The second and third datasets represent by date and by country and province all:</a:t>
            </a:r>
          </a:p>
          <a:p>
            <a:r>
              <a:rPr lang="en-AU" dirty="0"/>
              <a:t>Cases; and</a:t>
            </a:r>
          </a:p>
          <a:p>
            <a:r>
              <a:rPr lang="en-AU" dirty="0"/>
              <a:t>Deaths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C8A75-5203-4C5F-9CB7-37754ABE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70" y="3885995"/>
            <a:ext cx="7750212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0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900" lvl="0" indent="0">
              <a:buNone/>
            </a:pPr>
            <a:r>
              <a:rPr lang="en-US" sz="3600" dirty="0"/>
              <a:t>The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862-3012-4F6D-AD83-A8BA2C9D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B088A-1C7D-445F-A4FF-ED77E9A1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71" y="4252667"/>
            <a:ext cx="6157494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8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900" lvl="0" indent="0">
              <a:buNone/>
            </a:pPr>
            <a:r>
              <a:rPr lang="en-US" sz="3600" dirty="0"/>
              <a:t>The Preparation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8C3077-86EB-4F00-904F-6334124A6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781" y="3900468"/>
            <a:ext cx="5380851" cy="2749303"/>
          </a:xfrm>
        </p:spPr>
      </p:pic>
    </p:spTree>
    <p:extLst>
      <p:ext uri="{BB962C8B-B14F-4D97-AF65-F5344CB8AC3E}">
        <p14:creationId xmlns:p14="http://schemas.microsoft.com/office/powerpoint/2010/main" val="237267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900" lvl="0" indent="0">
              <a:buNone/>
            </a:pPr>
            <a:r>
              <a:rPr lang="en-US" sz="3600" dirty="0"/>
              <a:t>The </a:t>
            </a:r>
            <a:r>
              <a:rPr lang="en-US" sz="3600" dirty="0" err="1"/>
              <a:t>Visualisation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862-3012-4F6D-AD83-A8BA2C9D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A1CFE-11FF-4738-B1D3-3E8FF919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471" y="3788047"/>
            <a:ext cx="5449891" cy="27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0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D81-6311-431F-9108-DA0C8CC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900" lvl="0" indent="0">
              <a:buNone/>
            </a:pPr>
            <a:r>
              <a:rPr lang="en-US" sz="3600" dirty="0"/>
              <a:t>The </a:t>
            </a:r>
            <a:r>
              <a:rPr lang="en-US" sz="3600" dirty="0" err="1"/>
              <a:t>Visualisation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862-3012-4F6D-AD83-A8BA2C9D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6A4F8-EB40-46E1-BF5D-62029767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10" y="4330614"/>
            <a:ext cx="4841277" cy="2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33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{1FEEAAA4-079D-4097-912D-C33BBEE687FC}tf55705232_win32</Template>
  <TotalTime>29</TotalTime>
  <Words>135</Words>
  <Application>Microsoft Office PowerPoint</Application>
  <PresentationFormat>Widescreen</PresentationFormat>
  <Paragraphs>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Goudy Old Style</vt:lpstr>
      <vt:lpstr>Wingdings 2</vt:lpstr>
      <vt:lpstr>SlateVTI</vt:lpstr>
      <vt:lpstr>Final Project</vt:lpstr>
      <vt:lpstr>Final Project </vt:lpstr>
      <vt:lpstr>A Problem Worth Solving, Analysing and Visualising</vt:lpstr>
      <vt:lpstr>The Data</vt:lpstr>
      <vt:lpstr>The Data</vt:lpstr>
      <vt:lpstr>The Preparation</vt:lpstr>
      <vt:lpstr>The Preparation</vt:lpstr>
      <vt:lpstr>The Visualisation</vt:lpstr>
      <vt:lpstr>The Visualisation</vt:lpstr>
      <vt:lpstr>The Visualisation</vt:lpstr>
      <vt:lpstr>The Forecasting</vt:lpstr>
      <vt:lpstr>The Assumptions &amp; Unknowns</vt:lpstr>
      <vt:lpstr>Sources &amp;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Kevin Kirkpatrick</dc:creator>
  <cp:lastModifiedBy>Kevin Kirkpatrick</cp:lastModifiedBy>
  <cp:revision>1</cp:revision>
  <dcterms:created xsi:type="dcterms:W3CDTF">2022-05-02T12:31:53Z</dcterms:created>
  <dcterms:modified xsi:type="dcterms:W3CDTF">2022-05-02T13:01:22Z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