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D29A-4D63-8915-C534-B15AF024D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113E7-E623-223C-171C-B9D98FD3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F8261-7A62-BA7B-E247-5923CB34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5FCA-1B07-67C8-B2DB-C56DD20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23CB-A0BD-853E-40BA-837F1CE5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B33C-650A-ECC6-731B-E63944ED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E3F10-31BD-7214-9EFB-E40BA09D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35C5-F6E9-4F61-557B-EE108FE4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2436-060F-51E2-A545-D225B29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06FF-EA6E-3870-C0F9-3D38718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177F5-913A-430C-886F-889D3E73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0D70D-CFA5-B2EC-C1B0-7128B84E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C094-D3B3-D839-9712-5522A40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579D5-FFE7-CB21-7ADC-134513A5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8ABA-BC9E-24A5-FF81-EEE86632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7406-134D-90AA-F125-C2D5F069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4186-9B99-6DBF-419F-F5512300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797B-1F62-7572-1264-F3723F8A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F10F-9C9B-10CC-EAF9-9FF1FE44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35AF-86C4-2827-C36E-AB71A7F9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6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A684-49DC-E446-C1CB-969D4AA2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BFA03-2AAB-1AAF-3EAF-46172572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9381A-CCCB-1030-643C-7FABB6BF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6238-24CB-447C-D350-C19184DB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2EE4-F616-4633-67CF-C68C9571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298-B944-9513-33D1-79559C56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8C8A-1174-9A15-D3EC-551876A9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6F266-0862-507B-F007-2195B335B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B512A-0E1E-AC89-EEE4-24F0E95A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4E28-40D9-4E40-3B62-A27B3E5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4ED19-C808-EA2E-826E-667FD5D4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142D-6E99-1506-1C35-1252B495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2EDE-7920-A85F-7A90-0DB4321D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5E8DC-1FDD-D8B4-CACB-52A1DDD6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0DCE8-6962-2B6F-B509-49065E73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AF5D1-A611-F9D4-DD40-7469B8339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07500-1C7F-9625-3BA6-190E8D46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DE964-7B3D-507B-A7B5-9D51DD46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B42D5-F738-BA54-9BC8-8E4DBCB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3DB2-E474-B5B0-2D12-1B5F296C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FAA66-EA15-25B7-BBC3-475E1267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4950A-AB45-EDA9-A5A9-24F70FE3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6C648-EB92-76DB-3377-6C79D1E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B385-1B4E-2069-08C4-A70D8A6E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9D3D3-731D-4A03-CA22-D8403C92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1D987-C86D-A554-D2C8-EC104D5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11AD-A3FE-E054-1178-706E9BBD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8CD1-2D6E-4B7D-6D5A-C25A44205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0DEEB-101E-B3B7-FB6F-1BA1D20E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3E0C-DFFF-183A-7108-7B5A4B3C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0E4EA-9489-5810-A54D-33920AA1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70B9-3A6C-E3A0-B572-6CBAF060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406E-95AB-D396-9D39-39CA3FB2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CB936-5771-FC90-F92B-BD024473D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8EB72-F996-EFF7-5103-B2BA57C89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3FAA-D605-E215-559C-C3534A02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8371-1DA0-BA2D-9608-677F0196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2794-755E-807C-6A41-20ECD70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81519-9341-5361-8D19-E6A5F16B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0F2CE-7189-6DD0-64DA-DD76B3979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A1C3-65EF-D6D7-0D72-074E61596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34D23-6A1E-4127-B36D-79DECE67E6B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1022-89BC-1729-064C-9A12ECF5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275A-BD1C-C631-8A5F-8A83BA11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B186-8174-436B-8204-50D6638B3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3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22BD-0EAC-8EDD-E2A1-367F7307C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sample credit card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F076-93B3-2DD6-41BB-82410CB87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70AF-10C0-4443-1120-4CC5BF15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 and their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AD92B-AF4F-6A7F-F080-1CCC559C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617174"/>
              </p:ext>
            </p:extLst>
          </p:nvPr>
        </p:nvGraphicFramePr>
        <p:xfrm>
          <a:off x="3205018" y="3216434"/>
          <a:ext cx="4122881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319">
                  <a:extLst>
                    <a:ext uri="{9D8B030D-6E8A-4147-A177-3AD203B41FA5}">
                      <a16:colId xmlns:a16="http://schemas.microsoft.com/office/drawing/2014/main" val="324189696"/>
                    </a:ext>
                  </a:extLst>
                </a:gridCol>
                <a:gridCol w="1018781">
                  <a:extLst>
                    <a:ext uri="{9D8B030D-6E8A-4147-A177-3AD203B41FA5}">
                      <a16:colId xmlns:a16="http://schemas.microsoft.com/office/drawing/2014/main" val="1169645692"/>
                    </a:ext>
                  </a:extLst>
                </a:gridCol>
                <a:gridCol w="1018781">
                  <a:extLst>
                    <a:ext uri="{9D8B030D-6E8A-4147-A177-3AD203B41FA5}">
                      <a16:colId xmlns:a16="http://schemas.microsoft.com/office/drawing/2014/main" val="15172902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4893 0133 3538 6137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841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774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5455448149609745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Mastercard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3678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344491743133122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9073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6496379518604192136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0274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353070086880515405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JCB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131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69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 sample credit card numbers</vt:lpstr>
      <vt:lpstr>Cards and their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sample credit card numbers</dc:title>
  <dc:creator>Randy Bartels</dc:creator>
  <cp:lastModifiedBy>Randy Bartels</cp:lastModifiedBy>
  <cp:revision>1</cp:revision>
  <dcterms:created xsi:type="dcterms:W3CDTF">2023-04-02T21:43:50Z</dcterms:created>
  <dcterms:modified xsi:type="dcterms:W3CDTF">2023-04-02T21:46:10Z</dcterms:modified>
</cp:coreProperties>
</file>