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AA2E0-5764-4D77-B3E8-FB6113CCC875}" type="doc">
      <dgm:prSet loTypeId="urn:microsoft.com/office/officeart/2011/layout/ConvergingText" loCatId="process" qsTypeId="urn:microsoft.com/office/officeart/2005/8/quickstyle/simple1" qsCatId="simple" csTypeId="urn:microsoft.com/office/officeart/2005/8/colors/colorful5" csCatId="colorful" phldr="1"/>
      <dgm:spPr/>
      <dgm:t>
        <a:bodyPr/>
        <a:lstStyle/>
        <a:p>
          <a:endParaRPr lang="en-US"/>
        </a:p>
      </dgm:t>
    </dgm:pt>
    <dgm:pt modelId="{D4F83FB9-5AF9-490B-8147-48D3BFDBBEF6}">
      <dgm:prSet/>
      <dgm:spPr/>
      <dgm:t>
        <a:bodyPr/>
        <a:lstStyle/>
        <a:p>
          <a:r>
            <a:rPr lang="en-US" b="1" dirty="0"/>
            <a:t>Build the model </a:t>
          </a:r>
        </a:p>
      </dgm:t>
    </dgm:pt>
    <dgm:pt modelId="{72BD991A-B0F6-4FA6-B2BB-2058F4A41626}" type="parTrans" cxnId="{7F3B9602-E8D2-41DB-983F-B689D287456B}">
      <dgm:prSet/>
      <dgm:spPr/>
      <dgm:t>
        <a:bodyPr/>
        <a:lstStyle/>
        <a:p>
          <a:endParaRPr lang="en-US"/>
        </a:p>
      </dgm:t>
    </dgm:pt>
    <dgm:pt modelId="{F23DD4E8-7024-483E-9F68-63062CAD2F45}" type="sibTrans" cxnId="{7F3B9602-E8D2-41DB-983F-B689D287456B}">
      <dgm:prSet/>
      <dgm:spPr/>
      <dgm:t>
        <a:bodyPr/>
        <a:lstStyle/>
        <a:p>
          <a:endParaRPr lang="en-US"/>
        </a:p>
      </dgm:t>
    </dgm:pt>
    <dgm:pt modelId="{E7CAA226-DB49-4FB6-9A7F-8F4F5B630421}">
      <dgm:prSet/>
      <dgm:spPr/>
      <dgm:t>
        <a:bodyPr/>
        <a:lstStyle/>
        <a:p>
          <a:r>
            <a:rPr lang="en-US" b="1" dirty="0"/>
            <a:t>Present results &amp; document </a:t>
          </a:r>
        </a:p>
      </dgm:t>
    </dgm:pt>
    <dgm:pt modelId="{6EF55831-8154-42C8-8747-256BF2146CA7}" type="parTrans" cxnId="{DBC8664A-DDDD-4ACD-B939-E10EC1C2E568}">
      <dgm:prSet/>
      <dgm:spPr/>
      <dgm:t>
        <a:bodyPr/>
        <a:lstStyle/>
        <a:p>
          <a:endParaRPr lang="en-US"/>
        </a:p>
      </dgm:t>
    </dgm:pt>
    <dgm:pt modelId="{9728ACED-ED59-402E-B01B-5837117AFEE5}" type="sibTrans" cxnId="{DBC8664A-DDDD-4ACD-B939-E10EC1C2E568}">
      <dgm:prSet/>
      <dgm:spPr/>
      <dgm:t>
        <a:bodyPr/>
        <a:lstStyle/>
        <a:p>
          <a:endParaRPr lang="en-US"/>
        </a:p>
      </dgm:t>
    </dgm:pt>
    <dgm:pt modelId="{CF1030B7-FE4C-4A0D-BBA7-D4BB3CF8071E}">
      <dgm:prSet/>
      <dgm:spPr/>
      <dgm:t>
        <a:bodyPr/>
        <a:lstStyle/>
        <a:p>
          <a:pPr algn="ctr"/>
          <a:r>
            <a:rPr lang="en-US" b="1" dirty="0"/>
            <a:t>Deploy &amp; maintain the model </a:t>
          </a:r>
        </a:p>
      </dgm:t>
    </dgm:pt>
    <dgm:pt modelId="{6913AEE0-4203-4404-AD4C-E7EB8DBE604C}" type="parTrans" cxnId="{B45B3A7B-61AE-469E-BA84-BF5D4ED4F99F}">
      <dgm:prSet/>
      <dgm:spPr/>
      <dgm:t>
        <a:bodyPr/>
        <a:lstStyle/>
        <a:p>
          <a:endParaRPr lang="en-US"/>
        </a:p>
      </dgm:t>
    </dgm:pt>
    <dgm:pt modelId="{F5775A9E-E23D-43E7-AF9F-E12CCBE9D9F1}" type="sibTrans" cxnId="{B45B3A7B-61AE-469E-BA84-BF5D4ED4F99F}">
      <dgm:prSet/>
      <dgm:spPr/>
      <dgm:t>
        <a:bodyPr/>
        <a:lstStyle/>
        <a:p>
          <a:endParaRPr lang="en-US"/>
        </a:p>
      </dgm:t>
    </dgm:pt>
    <dgm:pt modelId="{E8907B6C-8B20-4532-BECC-09BA9BBF5190}">
      <dgm:prSet phldrT="[Text]"/>
      <dgm:spPr/>
      <dgm:t>
        <a:bodyPr/>
        <a:lstStyle/>
        <a:p>
          <a:pPr algn="ctr"/>
          <a:r>
            <a:rPr lang="en-US" b="1" dirty="0"/>
            <a:t>Define the goal </a:t>
          </a:r>
        </a:p>
      </dgm:t>
    </dgm:pt>
    <dgm:pt modelId="{3BBA1979-5B01-4922-8112-E098EDD0CD7F}" type="parTrans" cxnId="{422A9CFB-49C6-4874-A716-A8AA93952702}">
      <dgm:prSet/>
      <dgm:spPr/>
      <dgm:t>
        <a:bodyPr/>
        <a:lstStyle/>
        <a:p>
          <a:endParaRPr lang="en-US"/>
        </a:p>
      </dgm:t>
    </dgm:pt>
    <dgm:pt modelId="{76ED680B-3270-4C8C-A648-6270B20B2411}" type="sibTrans" cxnId="{422A9CFB-49C6-4874-A716-A8AA93952702}">
      <dgm:prSet/>
      <dgm:spPr/>
      <dgm:t>
        <a:bodyPr/>
        <a:lstStyle/>
        <a:p>
          <a:endParaRPr lang="en-US"/>
        </a:p>
      </dgm:t>
    </dgm:pt>
    <dgm:pt modelId="{18A706AD-4215-45E1-9CF6-DE9C262B9348}">
      <dgm:prSet/>
      <dgm:spPr/>
      <dgm:t>
        <a:bodyPr/>
        <a:lstStyle/>
        <a:p>
          <a:pPr algn="ctr"/>
          <a:r>
            <a:rPr lang="en-US" b="1" dirty="0"/>
            <a:t>Collect &amp; manage data </a:t>
          </a:r>
        </a:p>
      </dgm:t>
    </dgm:pt>
    <dgm:pt modelId="{738F5086-5FFA-437F-B1A0-A5665D1B6D89}" type="parTrans" cxnId="{0BF12AA6-159A-45B4-B7F9-C7CE4457E9D0}">
      <dgm:prSet/>
      <dgm:spPr/>
      <dgm:t>
        <a:bodyPr/>
        <a:lstStyle/>
        <a:p>
          <a:endParaRPr lang="en-US"/>
        </a:p>
      </dgm:t>
    </dgm:pt>
    <dgm:pt modelId="{BDCC7666-647E-4D8E-B95B-415B7F912BE3}" type="sibTrans" cxnId="{0BF12AA6-159A-45B4-B7F9-C7CE4457E9D0}">
      <dgm:prSet/>
      <dgm:spPr/>
      <dgm:t>
        <a:bodyPr/>
        <a:lstStyle/>
        <a:p>
          <a:endParaRPr lang="en-US"/>
        </a:p>
      </dgm:t>
    </dgm:pt>
    <dgm:pt modelId="{32A11970-96F8-4B18-A3AD-FA0F24B840EA}">
      <dgm:prSet/>
      <dgm:spPr/>
      <dgm:t>
        <a:bodyPr/>
        <a:lstStyle/>
        <a:p>
          <a:pPr algn="ctr"/>
          <a:r>
            <a:rPr lang="en-US" b="1" dirty="0"/>
            <a:t>Evaluate &amp; critique the model </a:t>
          </a:r>
        </a:p>
      </dgm:t>
    </dgm:pt>
    <dgm:pt modelId="{3F945323-43CC-40AF-BB0B-EC2C1A182F15}" type="parTrans" cxnId="{4E2CF6EE-FB0B-434E-93B8-469BDD58ECD7}">
      <dgm:prSet/>
      <dgm:spPr/>
      <dgm:t>
        <a:bodyPr/>
        <a:lstStyle/>
        <a:p>
          <a:endParaRPr lang="en-US"/>
        </a:p>
      </dgm:t>
    </dgm:pt>
    <dgm:pt modelId="{249020AD-C98D-4514-9116-DD1246494811}" type="sibTrans" cxnId="{4E2CF6EE-FB0B-434E-93B8-469BDD58ECD7}">
      <dgm:prSet/>
      <dgm:spPr/>
      <dgm:t>
        <a:bodyPr/>
        <a:lstStyle/>
        <a:p>
          <a:endParaRPr lang="en-US"/>
        </a:p>
      </dgm:t>
    </dgm:pt>
    <dgm:pt modelId="{281578D9-087C-42C9-972D-427CE8B0FE48}" type="pres">
      <dgm:prSet presAssocID="{8F8AA2E0-5764-4D77-B3E8-FB6113CCC875}" presName="Name0" presStyleCnt="0">
        <dgm:presLayoutVars>
          <dgm:chMax/>
          <dgm:chPref val="1"/>
          <dgm:dir/>
          <dgm:animOne val="branch"/>
          <dgm:animLvl val="lvl"/>
          <dgm:resizeHandles/>
        </dgm:presLayoutVars>
      </dgm:prSet>
      <dgm:spPr/>
    </dgm:pt>
    <dgm:pt modelId="{275AC369-8179-42C7-B6B0-59FCC848412C}" type="pres">
      <dgm:prSet presAssocID="{D4F83FB9-5AF9-490B-8147-48D3BFDBBEF6}" presName="composite" presStyleCnt="0"/>
      <dgm:spPr/>
    </dgm:pt>
    <dgm:pt modelId="{E7717E22-AE8C-49FA-8F2A-E8CFA48B6EF2}" type="pres">
      <dgm:prSet presAssocID="{D4F83FB9-5AF9-490B-8147-48D3BFDBBEF6}" presName="ParentAccent1" presStyleLbl="alignNode1" presStyleIdx="0" presStyleCnt="54"/>
      <dgm:spPr/>
    </dgm:pt>
    <dgm:pt modelId="{E7A9E013-5F4B-4CB8-9142-ACA557AFB497}" type="pres">
      <dgm:prSet presAssocID="{D4F83FB9-5AF9-490B-8147-48D3BFDBBEF6}" presName="ParentAccent2" presStyleLbl="alignNode1" presStyleIdx="1" presStyleCnt="54"/>
      <dgm:spPr/>
    </dgm:pt>
    <dgm:pt modelId="{D76BB1E8-2D17-48D8-A851-7A7CB6F9AC85}" type="pres">
      <dgm:prSet presAssocID="{D4F83FB9-5AF9-490B-8147-48D3BFDBBEF6}" presName="ParentAccent3" presStyleLbl="alignNode1" presStyleIdx="2" presStyleCnt="54"/>
      <dgm:spPr/>
    </dgm:pt>
    <dgm:pt modelId="{5252388E-656E-47EE-B5A3-E46435DCF42E}" type="pres">
      <dgm:prSet presAssocID="{D4F83FB9-5AF9-490B-8147-48D3BFDBBEF6}" presName="ParentAccent4" presStyleLbl="alignNode1" presStyleIdx="3" presStyleCnt="54"/>
      <dgm:spPr/>
    </dgm:pt>
    <dgm:pt modelId="{3AA89C19-A824-43A7-8356-42BA17DF0C69}" type="pres">
      <dgm:prSet presAssocID="{D4F83FB9-5AF9-490B-8147-48D3BFDBBEF6}" presName="ParentAccent5" presStyleLbl="alignNode1" presStyleIdx="4" presStyleCnt="54"/>
      <dgm:spPr/>
    </dgm:pt>
    <dgm:pt modelId="{FCBB05A8-9FC5-4499-BE77-DBDAC3199727}" type="pres">
      <dgm:prSet presAssocID="{D4F83FB9-5AF9-490B-8147-48D3BFDBBEF6}" presName="ParentAccent6" presStyleLbl="alignNode1" presStyleIdx="5" presStyleCnt="54"/>
      <dgm:spPr/>
    </dgm:pt>
    <dgm:pt modelId="{8EC7F471-A2E4-47B2-99EA-84AB2FF6496C}" type="pres">
      <dgm:prSet presAssocID="{D4F83FB9-5AF9-490B-8147-48D3BFDBBEF6}" presName="ParentAccent7" presStyleLbl="alignNode1" presStyleIdx="6" presStyleCnt="54"/>
      <dgm:spPr/>
    </dgm:pt>
    <dgm:pt modelId="{0699F8BC-77C6-4F39-BFE0-516A9E0E8C7E}" type="pres">
      <dgm:prSet presAssocID="{D4F83FB9-5AF9-490B-8147-48D3BFDBBEF6}" presName="ParentAccent8" presStyleLbl="alignNode1" presStyleIdx="7" presStyleCnt="54"/>
      <dgm:spPr/>
    </dgm:pt>
    <dgm:pt modelId="{1064A43B-D1BB-45E3-9D09-9D37D9E443AB}" type="pres">
      <dgm:prSet presAssocID="{D4F83FB9-5AF9-490B-8147-48D3BFDBBEF6}" presName="ParentAccent9" presStyleLbl="alignNode1" presStyleIdx="8" presStyleCnt="54"/>
      <dgm:spPr/>
    </dgm:pt>
    <dgm:pt modelId="{7D63E74E-AFC3-42AB-881E-5A675CC6EF04}" type="pres">
      <dgm:prSet presAssocID="{D4F83FB9-5AF9-490B-8147-48D3BFDBBEF6}" presName="ParentAccent10" presStyleLbl="alignNode1" presStyleIdx="9" presStyleCnt="54"/>
      <dgm:spPr/>
    </dgm:pt>
    <dgm:pt modelId="{D3EC5123-3DE9-48BE-9FC0-CFC00DDE6E37}" type="pres">
      <dgm:prSet presAssocID="{D4F83FB9-5AF9-490B-8147-48D3BFDBBEF6}" presName="Parent" presStyleLbl="alignNode1" presStyleIdx="10" presStyleCnt="54">
        <dgm:presLayoutVars>
          <dgm:chMax val="5"/>
          <dgm:chPref val="3"/>
          <dgm:bulletEnabled val="1"/>
        </dgm:presLayoutVars>
      </dgm:prSet>
      <dgm:spPr/>
    </dgm:pt>
    <dgm:pt modelId="{FE7FC835-CACB-43D5-AAD3-23E16AE4D541}" type="pres">
      <dgm:prSet presAssocID="{E8907B6C-8B20-4532-BECC-09BA9BBF5190}" presName="Child1Accent1" presStyleLbl="alignNode1" presStyleIdx="11" presStyleCnt="54"/>
      <dgm:spPr/>
    </dgm:pt>
    <dgm:pt modelId="{C2BAE8B0-7808-484E-B880-54FDA84F9E79}" type="pres">
      <dgm:prSet presAssocID="{E8907B6C-8B20-4532-BECC-09BA9BBF5190}" presName="Child1Accent2" presStyleLbl="alignNode1" presStyleIdx="12" presStyleCnt="54"/>
      <dgm:spPr/>
    </dgm:pt>
    <dgm:pt modelId="{5FA5EFA8-1ABA-4FD3-A03A-BADC6A4B867B}" type="pres">
      <dgm:prSet presAssocID="{E8907B6C-8B20-4532-BECC-09BA9BBF5190}" presName="Child1Accent3" presStyleLbl="alignNode1" presStyleIdx="13" presStyleCnt="54"/>
      <dgm:spPr/>
    </dgm:pt>
    <dgm:pt modelId="{0C2A7AA0-09B6-4130-B596-45040A5CD1F2}" type="pres">
      <dgm:prSet presAssocID="{E8907B6C-8B20-4532-BECC-09BA9BBF5190}" presName="Child1Accent4" presStyleLbl="alignNode1" presStyleIdx="14" presStyleCnt="54"/>
      <dgm:spPr/>
    </dgm:pt>
    <dgm:pt modelId="{0B60AB38-45D2-4CF4-AD34-258B2F9F8E9C}" type="pres">
      <dgm:prSet presAssocID="{E8907B6C-8B20-4532-BECC-09BA9BBF5190}" presName="Child1Accent5" presStyleLbl="alignNode1" presStyleIdx="15" presStyleCnt="54"/>
      <dgm:spPr/>
    </dgm:pt>
    <dgm:pt modelId="{6DB9E8D8-6522-4F62-B4B7-02C0774CEC27}" type="pres">
      <dgm:prSet presAssocID="{E8907B6C-8B20-4532-BECC-09BA9BBF5190}" presName="Child1Accent6" presStyleLbl="alignNode1" presStyleIdx="16" presStyleCnt="54"/>
      <dgm:spPr/>
    </dgm:pt>
    <dgm:pt modelId="{1B228257-FBF3-4505-B79C-9BE7CCB1DDE1}" type="pres">
      <dgm:prSet presAssocID="{E8907B6C-8B20-4532-BECC-09BA9BBF5190}" presName="Child1Accent7" presStyleLbl="alignNode1" presStyleIdx="17" presStyleCnt="54"/>
      <dgm:spPr/>
    </dgm:pt>
    <dgm:pt modelId="{4EE030BD-374E-4044-95FC-EDCAD6F9E80F}" type="pres">
      <dgm:prSet presAssocID="{E8907B6C-8B20-4532-BECC-09BA9BBF5190}" presName="Child1Accent8" presStyleLbl="alignNode1" presStyleIdx="18" presStyleCnt="54"/>
      <dgm:spPr/>
    </dgm:pt>
    <dgm:pt modelId="{2C60B53C-8840-4BC9-930D-472159437685}" type="pres">
      <dgm:prSet presAssocID="{E8907B6C-8B20-4532-BECC-09BA9BBF5190}" presName="Child1Accent9" presStyleLbl="alignNode1" presStyleIdx="19" presStyleCnt="54"/>
      <dgm:spPr/>
    </dgm:pt>
    <dgm:pt modelId="{CF4A6039-4149-4FA4-8B10-42A5C37FE745}" type="pres">
      <dgm:prSet presAssocID="{E8907B6C-8B20-4532-BECC-09BA9BBF5190}" presName="Child1" presStyleLbl="revTx" presStyleIdx="0" presStyleCnt="4" custLinFactNeighborX="-6840" custLinFactNeighborY="-24488">
        <dgm:presLayoutVars>
          <dgm:chMax/>
          <dgm:chPref val="0"/>
          <dgm:bulletEnabled val="1"/>
        </dgm:presLayoutVars>
      </dgm:prSet>
      <dgm:spPr/>
    </dgm:pt>
    <dgm:pt modelId="{3AAF5CEF-7639-4218-BF7D-382BB4E7D4D1}" type="pres">
      <dgm:prSet presAssocID="{18A706AD-4215-45E1-9CF6-DE9C262B9348}" presName="Child2Accent1" presStyleLbl="alignNode1" presStyleIdx="20" presStyleCnt="54"/>
      <dgm:spPr/>
    </dgm:pt>
    <dgm:pt modelId="{D0FBE228-5653-4EB8-A796-4D3049616D91}" type="pres">
      <dgm:prSet presAssocID="{18A706AD-4215-45E1-9CF6-DE9C262B9348}" presName="Child2Accent2" presStyleLbl="alignNode1" presStyleIdx="21" presStyleCnt="54"/>
      <dgm:spPr/>
    </dgm:pt>
    <dgm:pt modelId="{3761B5C5-A644-49CF-9982-B16AE87E1BB3}" type="pres">
      <dgm:prSet presAssocID="{18A706AD-4215-45E1-9CF6-DE9C262B9348}" presName="Child2Accent3" presStyleLbl="alignNode1" presStyleIdx="22" presStyleCnt="54"/>
      <dgm:spPr/>
    </dgm:pt>
    <dgm:pt modelId="{D6429D4A-EA94-4BA8-9B32-09E133F82E48}" type="pres">
      <dgm:prSet presAssocID="{18A706AD-4215-45E1-9CF6-DE9C262B9348}" presName="Child2Accent4" presStyleLbl="alignNode1" presStyleIdx="23" presStyleCnt="54"/>
      <dgm:spPr/>
    </dgm:pt>
    <dgm:pt modelId="{02996BBC-78DC-454F-9FCC-C7DDA57EE3F8}" type="pres">
      <dgm:prSet presAssocID="{18A706AD-4215-45E1-9CF6-DE9C262B9348}" presName="Child2Accent5" presStyleLbl="alignNode1" presStyleIdx="24" presStyleCnt="54"/>
      <dgm:spPr/>
    </dgm:pt>
    <dgm:pt modelId="{1F90ECD9-F95D-45D5-98FB-1240D18358EE}" type="pres">
      <dgm:prSet presAssocID="{18A706AD-4215-45E1-9CF6-DE9C262B9348}" presName="Child2Accent6" presStyleLbl="alignNode1" presStyleIdx="25" presStyleCnt="54"/>
      <dgm:spPr/>
    </dgm:pt>
    <dgm:pt modelId="{629A9A5A-E084-4F70-B361-02E25A9E22FC}" type="pres">
      <dgm:prSet presAssocID="{18A706AD-4215-45E1-9CF6-DE9C262B9348}" presName="Child2Accent7" presStyleLbl="alignNode1" presStyleIdx="26" presStyleCnt="54"/>
      <dgm:spPr/>
    </dgm:pt>
    <dgm:pt modelId="{0CA1DEE4-BCD6-4DE7-AD5B-167C5762612E}" type="pres">
      <dgm:prSet presAssocID="{18A706AD-4215-45E1-9CF6-DE9C262B9348}" presName="Child2" presStyleLbl="revTx" presStyleIdx="1" presStyleCnt="4" custScaleX="67170" custScaleY="167058" custLinFactY="35800" custLinFactNeighborX="-4890" custLinFactNeighborY="100000">
        <dgm:presLayoutVars>
          <dgm:chMax/>
          <dgm:chPref val="0"/>
          <dgm:bulletEnabled val="1"/>
        </dgm:presLayoutVars>
      </dgm:prSet>
      <dgm:spPr/>
    </dgm:pt>
    <dgm:pt modelId="{5665E39C-F849-406C-9AFA-E6527CC37250}" type="pres">
      <dgm:prSet presAssocID="{F23DD4E8-7024-483E-9F68-63062CAD2F45}" presName="sibTrans" presStyleCnt="0"/>
      <dgm:spPr/>
    </dgm:pt>
    <dgm:pt modelId="{B03E6065-7E8F-4D85-A34C-B4468C7AFECA}" type="pres">
      <dgm:prSet presAssocID="{E7CAA226-DB49-4FB6-9A7F-8F4F5B630421}" presName="composite" presStyleCnt="0"/>
      <dgm:spPr/>
    </dgm:pt>
    <dgm:pt modelId="{4F05685A-94C5-4B1F-8F69-A7E277298753}" type="pres">
      <dgm:prSet presAssocID="{E7CAA226-DB49-4FB6-9A7F-8F4F5B630421}" presName="ParentAccent1" presStyleLbl="alignNode1" presStyleIdx="27" presStyleCnt="54"/>
      <dgm:spPr/>
    </dgm:pt>
    <dgm:pt modelId="{75BE1E8E-30B6-4A9A-B6BE-B6387C7A2AB5}" type="pres">
      <dgm:prSet presAssocID="{E7CAA226-DB49-4FB6-9A7F-8F4F5B630421}" presName="ParentAccent2" presStyleLbl="alignNode1" presStyleIdx="28" presStyleCnt="54"/>
      <dgm:spPr/>
    </dgm:pt>
    <dgm:pt modelId="{8E8C70DF-864C-46E8-88B4-BC41BAF7EB04}" type="pres">
      <dgm:prSet presAssocID="{E7CAA226-DB49-4FB6-9A7F-8F4F5B630421}" presName="ParentAccent3" presStyleLbl="alignNode1" presStyleIdx="29" presStyleCnt="54"/>
      <dgm:spPr/>
    </dgm:pt>
    <dgm:pt modelId="{EFCAEC5F-B8A4-4FC0-96C1-1DB76AD452C9}" type="pres">
      <dgm:prSet presAssocID="{E7CAA226-DB49-4FB6-9A7F-8F4F5B630421}" presName="ParentAccent4" presStyleLbl="alignNode1" presStyleIdx="30" presStyleCnt="54"/>
      <dgm:spPr/>
    </dgm:pt>
    <dgm:pt modelId="{70249FA7-DB5F-444E-94FD-F0C2F2C66123}" type="pres">
      <dgm:prSet presAssocID="{E7CAA226-DB49-4FB6-9A7F-8F4F5B630421}" presName="ParentAccent5" presStyleLbl="alignNode1" presStyleIdx="31" presStyleCnt="54"/>
      <dgm:spPr/>
    </dgm:pt>
    <dgm:pt modelId="{FB1D9B24-5757-4F67-A65D-80E331C91192}" type="pres">
      <dgm:prSet presAssocID="{E7CAA226-DB49-4FB6-9A7F-8F4F5B630421}" presName="ParentAccent6" presStyleLbl="alignNode1" presStyleIdx="32" presStyleCnt="54"/>
      <dgm:spPr/>
    </dgm:pt>
    <dgm:pt modelId="{8616CD53-1252-4AEF-8CD9-502918EC7B96}" type="pres">
      <dgm:prSet presAssocID="{E7CAA226-DB49-4FB6-9A7F-8F4F5B630421}" presName="ParentAccent7" presStyleLbl="alignNode1" presStyleIdx="33" presStyleCnt="54"/>
      <dgm:spPr/>
    </dgm:pt>
    <dgm:pt modelId="{E8C99A22-8500-4158-AF83-732D3818657A}" type="pres">
      <dgm:prSet presAssocID="{E7CAA226-DB49-4FB6-9A7F-8F4F5B630421}" presName="ParentAccent8" presStyleLbl="alignNode1" presStyleIdx="34" presStyleCnt="54"/>
      <dgm:spPr/>
    </dgm:pt>
    <dgm:pt modelId="{35BE1947-06B4-4247-A260-AAEAB4045108}" type="pres">
      <dgm:prSet presAssocID="{E7CAA226-DB49-4FB6-9A7F-8F4F5B630421}" presName="ParentAccent9" presStyleLbl="alignNode1" presStyleIdx="35" presStyleCnt="54"/>
      <dgm:spPr/>
    </dgm:pt>
    <dgm:pt modelId="{67E75EFA-0175-448C-AEEB-D54A2C3D3C8C}" type="pres">
      <dgm:prSet presAssocID="{E7CAA226-DB49-4FB6-9A7F-8F4F5B630421}" presName="ParentAccent10" presStyleLbl="alignNode1" presStyleIdx="36" presStyleCnt="54"/>
      <dgm:spPr/>
    </dgm:pt>
    <dgm:pt modelId="{28DF2476-6CBB-4594-BB59-B24B2DC3C6F7}" type="pres">
      <dgm:prSet presAssocID="{E7CAA226-DB49-4FB6-9A7F-8F4F5B630421}" presName="Parent" presStyleLbl="alignNode1" presStyleIdx="37" presStyleCnt="54">
        <dgm:presLayoutVars>
          <dgm:chMax val="5"/>
          <dgm:chPref val="3"/>
          <dgm:bulletEnabled val="1"/>
        </dgm:presLayoutVars>
      </dgm:prSet>
      <dgm:spPr/>
    </dgm:pt>
    <dgm:pt modelId="{EE61A1EA-09FD-4BB9-95F8-B7F28392297F}" type="pres">
      <dgm:prSet presAssocID="{32A11970-96F8-4B18-A3AD-FA0F24B840EA}" presName="Child1Accent1" presStyleLbl="alignNode1" presStyleIdx="38" presStyleCnt="54"/>
      <dgm:spPr/>
    </dgm:pt>
    <dgm:pt modelId="{AFE99960-45D3-41B2-9072-BAD6073107C8}" type="pres">
      <dgm:prSet presAssocID="{32A11970-96F8-4B18-A3AD-FA0F24B840EA}" presName="Child1Accent2" presStyleLbl="alignNode1" presStyleIdx="39" presStyleCnt="54"/>
      <dgm:spPr/>
    </dgm:pt>
    <dgm:pt modelId="{4A6586BD-8947-4CFF-8CD3-8DAAF897D383}" type="pres">
      <dgm:prSet presAssocID="{32A11970-96F8-4B18-A3AD-FA0F24B840EA}" presName="Child1Accent3" presStyleLbl="alignNode1" presStyleIdx="40" presStyleCnt="54"/>
      <dgm:spPr/>
    </dgm:pt>
    <dgm:pt modelId="{EC0A4CB1-10C1-4503-B873-E7077C865158}" type="pres">
      <dgm:prSet presAssocID="{32A11970-96F8-4B18-A3AD-FA0F24B840EA}" presName="Child1Accent4" presStyleLbl="alignNode1" presStyleIdx="41" presStyleCnt="54"/>
      <dgm:spPr/>
    </dgm:pt>
    <dgm:pt modelId="{502F027F-E50C-4460-858B-2C836BDBD088}" type="pres">
      <dgm:prSet presAssocID="{32A11970-96F8-4B18-A3AD-FA0F24B840EA}" presName="Child1Accent5" presStyleLbl="alignNode1" presStyleIdx="42" presStyleCnt="54"/>
      <dgm:spPr/>
    </dgm:pt>
    <dgm:pt modelId="{B6577136-D90B-47B6-BC0F-8140799F0621}" type="pres">
      <dgm:prSet presAssocID="{32A11970-96F8-4B18-A3AD-FA0F24B840EA}" presName="Child1Accent6" presStyleLbl="alignNode1" presStyleIdx="43" presStyleCnt="54"/>
      <dgm:spPr/>
    </dgm:pt>
    <dgm:pt modelId="{6DCE64C8-0B1E-4DA0-9309-935ABCDA0674}" type="pres">
      <dgm:prSet presAssocID="{32A11970-96F8-4B18-A3AD-FA0F24B840EA}" presName="Child1Accent7" presStyleLbl="alignNode1" presStyleIdx="44" presStyleCnt="54"/>
      <dgm:spPr/>
    </dgm:pt>
    <dgm:pt modelId="{9AB91DB2-A1CF-400F-9526-FD5AF8434DB7}" type="pres">
      <dgm:prSet presAssocID="{32A11970-96F8-4B18-A3AD-FA0F24B840EA}" presName="Child1Accent8" presStyleLbl="alignNode1" presStyleIdx="45" presStyleCnt="54"/>
      <dgm:spPr/>
    </dgm:pt>
    <dgm:pt modelId="{F5B1FCE0-B5F5-43B9-99A7-84272188E2B1}" type="pres">
      <dgm:prSet presAssocID="{32A11970-96F8-4B18-A3AD-FA0F24B840EA}" presName="Child1Accent9" presStyleLbl="alignNode1" presStyleIdx="46" presStyleCnt="54"/>
      <dgm:spPr/>
    </dgm:pt>
    <dgm:pt modelId="{3E9CB13A-52C0-4B99-900E-E7822675E54A}" type="pres">
      <dgm:prSet presAssocID="{32A11970-96F8-4B18-A3AD-FA0F24B840EA}" presName="Child1" presStyleLbl="revTx" presStyleIdx="2" presStyleCnt="4" custScaleX="60230" custScaleY="198087" custLinFactNeighborX="-1465" custLinFactNeighborY="-93501">
        <dgm:presLayoutVars>
          <dgm:chMax/>
          <dgm:chPref val="0"/>
          <dgm:bulletEnabled val="1"/>
        </dgm:presLayoutVars>
      </dgm:prSet>
      <dgm:spPr/>
    </dgm:pt>
    <dgm:pt modelId="{29FCF091-5541-4FE1-893F-00D399CCA327}" type="pres">
      <dgm:prSet presAssocID="{CF1030B7-FE4C-4A0D-BBA7-D4BB3CF8071E}" presName="Child2Accent1" presStyleLbl="alignNode1" presStyleIdx="47" presStyleCnt="54"/>
      <dgm:spPr/>
    </dgm:pt>
    <dgm:pt modelId="{35F2180B-36A4-4D4E-A3A1-0D133221C617}" type="pres">
      <dgm:prSet presAssocID="{CF1030B7-FE4C-4A0D-BBA7-D4BB3CF8071E}" presName="Child2Accent2" presStyleLbl="alignNode1" presStyleIdx="48" presStyleCnt="54"/>
      <dgm:spPr/>
    </dgm:pt>
    <dgm:pt modelId="{D7855FB8-E7A2-4048-8C27-90476E1D6B0D}" type="pres">
      <dgm:prSet presAssocID="{CF1030B7-FE4C-4A0D-BBA7-D4BB3CF8071E}" presName="Child2Accent3" presStyleLbl="alignNode1" presStyleIdx="49" presStyleCnt="54"/>
      <dgm:spPr/>
    </dgm:pt>
    <dgm:pt modelId="{04DD7CAF-BD4D-4EEC-9C45-AC92EB4F3294}" type="pres">
      <dgm:prSet presAssocID="{CF1030B7-FE4C-4A0D-BBA7-D4BB3CF8071E}" presName="Child2Accent4" presStyleLbl="alignNode1" presStyleIdx="50" presStyleCnt="54"/>
      <dgm:spPr/>
    </dgm:pt>
    <dgm:pt modelId="{6B92340D-37A6-474F-943A-5E7AB3654A74}" type="pres">
      <dgm:prSet presAssocID="{CF1030B7-FE4C-4A0D-BBA7-D4BB3CF8071E}" presName="Child2Accent5" presStyleLbl="alignNode1" presStyleIdx="51" presStyleCnt="54"/>
      <dgm:spPr/>
    </dgm:pt>
    <dgm:pt modelId="{BC07516A-F40B-4DDF-8111-EC82A475D7BE}" type="pres">
      <dgm:prSet presAssocID="{CF1030B7-FE4C-4A0D-BBA7-D4BB3CF8071E}" presName="Child2Accent6" presStyleLbl="alignNode1" presStyleIdx="52" presStyleCnt="54"/>
      <dgm:spPr/>
    </dgm:pt>
    <dgm:pt modelId="{0F7117AD-740E-41AD-B22B-42178318FC81}" type="pres">
      <dgm:prSet presAssocID="{CF1030B7-FE4C-4A0D-BBA7-D4BB3CF8071E}" presName="Child2Accent7" presStyleLbl="alignNode1" presStyleIdx="53" presStyleCnt="54"/>
      <dgm:spPr/>
    </dgm:pt>
    <dgm:pt modelId="{7C93CF20-58BF-414A-B640-DDF3840BCDA0}" type="pres">
      <dgm:prSet presAssocID="{CF1030B7-FE4C-4A0D-BBA7-D4BB3CF8071E}" presName="Child2" presStyleLbl="revTx" presStyleIdx="3" presStyleCnt="4" custScaleX="70978" custScaleY="190411" custLinFactY="80323" custLinFactNeighborX="-2931" custLinFactNeighborY="100000">
        <dgm:presLayoutVars>
          <dgm:chMax/>
          <dgm:chPref val="0"/>
          <dgm:bulletEnabled val="1"/>
        </dgm:presLayoutVars>
      </dgm:prSet>
      <dgm:spPr/>
    </dgm:pt>
  </dgm:ptLst>
  <dgm:cxnLst>
    <dgm:cxn modelId="{7F3B9602-E8D2-41DB-983F-B689D287456B}" srcId="{8F8AA2E0-5764-4D77-B3E8-FB6113CCC875}" destId="{D4F83FB9-5AF9-490B-8147-48D3BFDBBEF6}" srcOrd="0" destOrd="0" parTransId="{72BD991A-B0F6-4FA6-B2BB-2058F4A41626}" sibTransId="{F23DD4E8-7024-483E-9F68-63062CAD2F45}"/>
    <dgm:cxn modelId="{ED57843C-A9A1-478E-A512-23CDE4D2536C}" type="presOf" srcId="{E7CAA226-DB49-4FB6-9A7F-8F4F5B630421}" destId="{28DF2476-6CBB-4594-BB59-B24B2DC3C6F7}" srcOrd="0" destOrd="0" presId="urn:microsoft.com/office/officeart/2011/layout/ConvergingText"/>
    <dgm:cxn modelId="{65164A3F-2D0B-439B-B4CC-115C2C90548F}" type="presOf" srcId="{CF1030B7-FE4C-4A0D-BBA7-D4BB3CF8071E}" destId="{7C93CF20-58BF-414A-B640-DDF3840BCDA0}" srcOrd="0" destOrd="0" presId="urn:microsoft.com/office/officeart/2011/layout/ConvergingText"/>
    <dgm:cxn modelId="{DBE0D667-5756-4284-8D70-E17F5264749C}" type="presOf" srcId="{32A11970-96F8-4B18-A3AD-FA0F24B840EA}" destId="{3E9CB13A-52C0-4B99-900E-E7822675E54A}" srcOrd="0" destOrd="0" presId="urn:microsoft.com/office/officeart/2011/layout/ConvergingText"/>
    <dgm:cxn modelId="{DBC8664A-DDDD-4ACD-B939-E10EC1C2E568}" srcId="{8F8AA2E0-5764-4D77-B3E8-FB6113CCC875}" destId="{E7CAA226-DB49-4FB6-9A7F-8F4F5B630421}" srcOrd="1" destOrd="0" parTransId="{6EF55831-8154-42C8-8747-256BF2146CA7}" sibTransId="{9728ACED-ED59-402E-B01B-5837117AFEE5}"/>
    <dgm:cxn modelId="{B45B3A7B-61AE-469E-BA84-BF5D4ED4F99F}" srcId="{E7CAA226-DB49-4FB6-9A7F-8F4F5B630421}" destId="{CF1030B7-FE4C-4A0D-BBA7-D4BB3CF8071E}" srcOrd="1" destOrd="0" parTransId="{6913AEE0-4203-4404-AD4C-E7EB8DBE604C}" sibTransId="{F5775A9E-E23D-43E7-AF9F-E12CCBE9D9F1}"/>
    <dgm:cxn modelId="{71B3D2A4-EB91-457E-BB2B-47A49C3B329A}" type="presOf" srcId="{18A706AD-4215-45E1-9CF6-DE9C262B9348}" destId="{0CA1DEE4-BCD6-4DE7-AD5B-167C5762612E}" srcOrd="0" destOrd="0" presId="urn:microsoft.com/office/officeart/2011/layout/ConvergingText"/>
    <dgm:cxn modelId="{0BF12AA6-159A-45B4-B7F9-C7CE4457E9D0}" srcId="{D4F83FB9-5AF9-490B-8147-48D3BFDBBEF6}" destId="{18A706AD-4215-45E1-9CF6-DE9C262B9348}" srcOrd="1" destOrd="0" parTransId="{738F5086-5FFA-437F-B1A0-A5665D1B6D89}" sibTransId="{BDCC7666-647E-4D8E-B95B-415B7F912BE3}"/>
    <dgm:cxn modelId="{D4FC25BE-03E8-40FA-9F17-34225BC37AB7}" type="presOf" srcId="{D4F83FB9-5AF9-490B-8147-48D3BFDBBEF6}" destId="{D3EC5123-3DE9-48BE-9FC0-CFC00DDE6E37}" srcOrd="0" destOrd="0" presId="urn:microsoft.com/office/officeart/2011/layout/ConvergingText"/>
    <dgm:cxn modelId="{9795D4E7-9DAA-4E69-80FA-429E3C5296EB}" type="presOf" srcId="{8F8AA2E0-5764-4D77-B3E8-FB6113CCC875}" destId="{281578D9-087C-42C9-972D-427CE8B0FE48}" srcOrd="0" destOrd="0" presId="urn:microsoft.com/office/officeart/2011/layout/ConvergingText"/>
    <dgm:cxn modelId="{4E2CF6EE-FB0B-434E-93B8-469BDD58ECD7}" srcId="{E7CAA226-DB49-4FB6-9A7F-8F4F5B630421}" destId="{32A11970-96F8-4B18-A3AD-FA0F24B840EA}" srcOrd="0" destOrd="0" parTransId="{3F945323-43CC-40AF-BB0B-EC2C1A182F15}" sibTransId="{249020AD-C98D-4514-9116-DD1246494811}"/>
    <dgm:cxn modelId="{7F6BB0F7-493C-4F42-950B-CC8D0E3F3EE1}" type="presOf" srcId="{E8907B6C-8B20-4532-BECC-09BA9BBF5190}" destId="{CF4A6039-4149-4FA4-8B10-42A5C37FE745}" srcOrd="0" destOrd="0" presId="urn:microsoft.com/office/officeart/2011/layout/ConvergingText"/>
    <dgm:cxn modelId="{422A9CFB-49C6-4874-A716-A8AA93952702}" srcId="{D4F83FB9-5AF9-490B-8147-48D3BFDBBEF6}" destId="{E8907B6C-8B20-4532-BECC-09BA9BBF5190}" srcOrd="0" destOrd="0" parTransId="{3BBA1979-5B01-4922-8112-E098EDD0CD7F}" sibTransId="{76ED680B-3270-4C8C-A648-6270B20B2411}"/>
    <dgm:cxn modelId="{AD10C5AC-E26B-4DD9-A22D-166393E67F4C}" type="presParOf" srcId="{281578D9-087C-42C9-972D-427CE8B0FE48}" destId="{275AC369-8179-42C7-B6B0-59FCC848412C}" srcOrd="0" destOrd="0" presId="urn:microsoft.com/office/officeart/2011/layout/ConvergingText"/>
    <dgm:cxn modelId="{D1BFE43C-807B-4AB6-ACA5-823063B7D9EA}" type="presParOf" srcId="{275AC369-8179-42C7-B6B0-59FCC848412C}" destId="{E7717E22-AE8C-49FA-8F2A-E8CFA48B6EF2}" srcOrd="0" destOrd="0" presId="urn:microsoft.com/office/officeart/2011/layout/ConvergingText"/>
    <dgm:cxn modelId="{EFC48E24-E674-4B19-8DB1-C7983C45F248}" type="presParOf" srcId="{275AC369-8179-42C7-B6B0-59FCC848412C}" destId="{E7A9E013-5F4B-4CB8-9142-ACA557AFB497}" srcOrd="1" destOrd="0" presId="urn:microsoft.com/office/officeart/2011/layout/ConvergingText"/>
    <dgm:cxn modelId="{1778E5C9-6BCB-491F-86D7-70253636B4AB}" type="presParOf" srcId="{275AC369-8179-42C7-B6B0-59FCC848412C}" destId="{D76BB1E8-2D17-48D8-A851-7A7CB6F9AC85}" srcOrd="2" destOrd="0" presId="urn:microsoft.com/office/officeart/2011/layout/ConvergingText"/>
    <dgm:cxn modelId="{689857F5-2083-4D10-A13D-E458F9AC8FBD}" type="presParOf" srcId="{275AC369-8179-42C7-B6B0-59FCC848412C}" destId="{5252388E-656E-47EE-B5A3-E46435DCF42E}" srcOrd="3" destOrd="0" presId="urn:microsoft.com/office/officeart/2011/layout/ConvergingText"/>
    <dgm:cxn modelId="{7D06963A-A80F-4D15-BEFF-E946D575DA71}" type="presParOf" srcId="{275AC369-8179-42C7-B6B0-59FCC848412C}" destId="{3AA89C19-A824-43A7-8356-42BA17DF0C69}" srcOrd="4" destOrd="0" presId="urn:microsoft.com/office/officeart/2011/layout/ConvergingText"/>
    <dgm:cxn modelId="{4D06A1E1-B63C-4326-B22B-A445B2C3B4EE}" type="presParOf" srcId="{275AC369-8179-42C7-B6B0-59FCC848412C}" destId="{FCBB05A8-9FC5-4499-BE77-DBDAC3199727}" srcOrd="5" destOrd="0" presId="urn:microsoft.com/office/officeart/2011/layout/ConvergingText"/>
    <dgm:cxn modelId="{4CE40BE1-2BCC-4150-A242-A6D329EF7DE2}" type="presParOf" srcId="{275AC369-8179-42C7-B6B0-59FCC848412C}" destId="{8EC7F471-A2E4-47B2-99EA-84AB2FF6496C}" srcOrd="6" destOrd="0" presId="urn:microsoft.com/office/officeart/2011/layout/ConvergingText"/>
    <dgm:cxn modelId="{956A2E29-845B-474B-AF1D-A5DD27FCD39D}" type="presParOf" srcId="{275AC369-8179-42C7-B6B0-59FCC848412C}" destId="{0699F8BC-77C6-4F39-BFE0-516A9E0E8C7E}" srcOrd="7" destOrd="0" presId="urn:microsoft.com/office/officeart/2011/layout/ConvergingText"/>
    <dgm:cxn modelId="{CBD8CDD9-0F9A-49CB-BB3F-0A87C8FD9D1F}" type="presParOf" srcId="{275AC369-8179-42C7-B6B0-59FCC848412C}" destId="{1064A43B-D1BB-45E3-9D09-9D37D9E443AB}" srcOrd="8" destOrd="0" presId="urn:microsoft.com/office/officeart/2011/layout/ConvergingText"/>
    <dgm:cxn modelId="{7543E2A4-93B6-4159-8A06-119F1A8F6401}" type="presParOf" srcId="{275AC369-8179-42C7-B6B0-59FCC848412C}" destId="{7D63E74E-AFC3-42AB-881E-5A675CC6EF04}" srcOrd="9" destOrd="0" presId="urn:microsoft.com/office/officeart/2011/layout/ConvergingText"/>
    <dgm:cxn modelId="{BFE54E81-DE6D-443B-B6A1-BBB054EFC9A4}" type="presParOf" srcId="{275AC369-8179-42C7-B6B0-59FCC848412C}" destId="{D3EC5123-3DE9-48BE-9FC0-CFC00DDE6E37}" srcOrd="10" destOrd="0" presId="urn:microsoft.com/office/officeart/2011/layout/ConvergingText"/>
    <dgm:cxn modelId="{52F21588-8C1B-4F53-A5DE-93DE114C094C}" type="presParOf" srcId="{275AC369-8179-42C7-B6B0-59FCC848412C}" destId="{FE7FC835-CACB-43D5-AAD3-23E16AE4D541}" srcOrd="11" destOrd="0" presId="urn:microsoft.com/office/officeart/2011/layout/ConvergingText"/>
    <dgm:cxn modelId="{F81EB020-E5A5-4673-8CE6-1D3BBCFE85C3}" type="presParOf" srcId="{275AC369-8179-42C7-B6B0-59FCC848412C}" destId="{C2BAE8B0-7808-484E-B880-54FDA84F9E79}" srcOrd="12" destOrd="0" presId="urn:microsoft.com/office/officeart/2011/layout/ConvergingText"/>
    <dgm:cxn modelId="{01BD6032-4261-4832-92A8-776778F23547}" type="presParOf" srcId="{275AC369-8179-42C7-B6B0-59FCC848412C}" destId="{5FA5EFA8-1ABA-4FD3-A03A-BADC6A4B867B}" srcOrd="13" destOrd="0" presId="urn:microsoft.com/office/officeart/2011/layout/ConvergingText"/>
    <dgm:cxn modelId="{B5E3E673-F924-421F-96A0-573A84C826ED}" type="presParOf" srcId="{275AC369-8179-42C7-B6B0-59FCC848412C}" destId="{0C2A7AA0-09B6-4130-B596-45040A5CD1F2}" srcOrd="14" destOrd="0" presId="urn:microsoft.com/office/officeart/2011/layout/ConvergingText"/>
    <dgm:cxn modelId="{ADE12B4E-0560-47EF-AE24-34D125267C2A}" type="presParOf" srcId="{275AC369-8179-42C7-B6B0-59FCC848412C}" destId="{0B60AB38-45D2-4CF4-AD34-258B2F9F8E9C}" srcOrd="15" destOrd="0" presId="urn:microsoft.com/office/officeart/2011/layout/ConvergingText"/>
    <dgm:cxn modelId="{62D11C99-E88B-4E5D-AE96-064BEF132977}" type="presParOf" srcId="{275AC369-8179-42C7-B6B0-59FCC848412C}" destId="{6DB9E8D8-6522-4F62-B4B7-02C0774CEC27}" srcOrd="16" destOrd="0" presId="urn:microsoft.com/office/officeart/2011/layout/ConvergingText"/>
    <dgm:cxn modelId="{3B087608-44AC-443F-8123-778DA5A0D32A}" type="presParOf" srcId="{275AC369-8179-42C7-B6B0-59FCC848412C}" destId="{1B228257-FBF3-4505-B79C-9BE7CCB1DDE1}" srcOrd="17" destOrd="0" presId="urn:microsoft.com/office/officeart/2011/layout/ConvergingText"/>
    <dgm:cxn modelId="{1A7009A8-CF4E-478B-ABAB-873496DA129A}" type="presParOf" srcId="{275AC369-8179-42C7-B6B0-59FCC848412C}" destId="{4EE030BD-374E-4044-95FC-EDCAD6F9E80F}" srcOrd="18" destOrd="0" presId="urn:microsoft.com/office/officeart/2011/layout/ConvergingText"/>
    <dgm:cxn modelId="{DAE6AA91-D61A-4AF3-9269-60A2461C9864}" type="presParOf" srcId="{275AC369-8179-42C7-B6B0-59FCC848412C}" destId="{2C60B53C-8840-4BC9-930D-472159437685}" srcOrd="19" destOrd="0" presId="urn:microsoft.com/office/officeart/2011/layout/ConvergingText"/>
    <dgm:cxn modelId="{32B2E6BA-DE24-492B-83D9-BFFFD6EC73B8}" type="presParOf" srcId="{275AC369-8179-42C7-B6B0-59FCC848412C}" destId="{CF4A6039-4149-4FA4-8B10-42A5C37FE745}" srcOrd="20" destOrd="0" presId="urn:microsoft.com/office/officeart/2011/layout/ConvergingText"/>
    <dgm:cxn modelId="{C95F2087-460E-48F3-BCB2-279CCD4C58D6}" type="presParOf" srcId="{275AC369-8179-42C7-B6B0-59FCC848412C}" destId="{3AAF5CEF-7639-4218-BF7D-382BB4E7D4D1}" srcOrd="21" destOrd="0" presId="urn:microsoft.com/office/officeart/2011/layout/ConvergingText"/>
    <dgm:cxn modelId="{ADB777B4-7072-40EB-B0D0-7B094850D1E4}" type="presParOf" srcId="{275AC369-8179-42C7-B6B0-59FCC848412C}" destId="{D0FBE228-5653-4EB8-A796-4D3049616D91}" srcOrd="22" destOrd="0" presId="urn:microsoft.com/office/officeart/2011/layout/ConvergingText"/>
    <dgm:cxn modelId="{05B2477C-2C72-4437-BA2E-1972CCD84CF1}" type="presParOf" srcId="{275AC369-8179-42C7-B6B0-59FCC848412C}" destId="{3761B5C5-A644-49CF-9982-B16AE87E1BB3}" srcOrd="23" destOrd="0" presId="urn:microsoft.com/office/officeart/2011/layout/ConvergingText"/>
    <dgm:cxn modelId="{4710D1CE-3653-425D-AECB-5A4C0BAD77FD}" type="presParOf" srcId="{275AC369-8179-42C7-B6B0-59FCC848412C}" destId="{D6429D4A-EA94-4BA8-9B32-09E133F82E48}" srcOrd="24" destOrd="0" presId="urn:microsoft.com/office/officeart/2011/layout/ConvergingText"/>
    <dgm:cxn modelId="{20607C27-64C7-4C07-AEEC-D4AEA3E742E7}" type="presParOf" srcId="{275AC369-8179-42C7-B6B0-59FCC848412C}" destId="{02996BBC-78DC-454F-9FCC-C7DDA57EE3F8}" srcOrd="25" destOrd="0" presId="urn:microsoft.com/office/officeart/2011/layout/ConvergingText"/>
    <dgm:cxn modelId="{DF2F6095-73C5-469A-8916-1E50CB0A57A8}" type="presParOf" srcId="{275AC369-8179-42C7-B6B0-59FCC848412C}" destId="{1F90ECD9-F95D-45D5-98FB-1240D18358EE}" srcOrd="26" destOrd="0" presId="urn:microsoft.com/office/officeart/2011/layout/ConvergingText"/>
    <dgm:cxn modelId="{141CEA09-6FDF-4F21-972A-12C80B70C394}" type="presParOf" srcId="{275AC369-8179-42C7-B6B0-59FCC848412C}" destId="{629A9A5A-E084-4F70-B361-02E25A9E22FC}" srcOrd="27" destOrd="0" presId="urn:microsoft.com/office/officeart/2011/layout/ConvergingText"/>
    <dgm:cxn modelId="{8E8F2003-794E-490C-A23F-D149139567C7}" type="presParOf" srcId="{275AC369-8179-42C7-B6B0-59FCC848412C}" destId="{0CA1DEE4-BCD6-4DE7-AD5B-167C5762612E}" srcOrd="28" destOrd="0" presId="urn:microsoft.com/office/officeart/2011/layout/ConvergingText"/>
    <dgm:cxn modelId="{493BC83A-F716-4572-9A6C-F7C8D758CF04}" type="presParOf" srcId="{281578D9-087C-42C9-972D-427CE8B0FE48}" destId="{5665E39C-F849-406C-9AFA-E6527CC37250}" srcOrd="1" destOrd="0" presId="urn:microsoft.com/office/officeart/2011/layout/ConvergingText"/>
    <dgm:cxn modelId="{C815123D-D959-4A58-8EFA-FDD9857B988E}" type="presParOf" srcId="{281578D9-087C-42C9-972D-427CE8B0FE48}" destId="{B03E6065-7E8F-4D85-A34C-B4468C7AFECA}" srcOrd="2" destOrd="0" presId="urn:microsoft.com/office/officeart/2011/layout/ConvergingText"/>
    <dgm:cxn modelId="{4A178CAB-4DC1-41BE-A685-EAF4D505E1D2}" type="presParOf" srcId="{B03E6065-7E8F-4D85-A34C-B4468C7AFECA}" destId="{4F05685A-94C5-4B1F-8F69-A7E277298753}" srcOrd="0" destOrd="0" presId="urn:microsoft.com/office/officeart/2011/layout/ConvergingText"/>
    <dgm:cxn modelId="{BD69F80F-5283-4042-9888-82AEB69F1BD9}" type="presParOf" srcId="{B03E6065-7E8F-4D85-A34C-B4468C7AFECA}" destId="{75BE1E8E-30B6-4A9A-B6BE-B6387C7A2AB5}" srcOrd="1" destOrd="0" presId="urn:microsoft.com/office/officeart/2011/layout/ConvergingText"/>
    <dgm:cxn modelId="{79260D6F-5336-4190-823B-3FFAB300B35A}" type="presParOf" srcId="{B03E6065-7E8F-4D85-A34C-B4468C7AFECA}" destId="{8E8C70DF-864C-46E8-88B4-BC41BAF7EB04}" srcOrd="2" destOrd="0" presId="urn:microsoft.com/office/officeart/2011/layout/ConvergingText"/>
    <dgm:cxn modelId="{AB1CE122-468E-46A5-882F-5834392B0517}" type="presParOf" srcId="{B03E6065-7E8F-4D85-A34C-B4468C7AFECA}" destId="{EFCAEC5F-B8A4-4FC0-96C1-1DB76AD452C9}" srcOrd="3" destOrd="0" presId="urn:microsoft.com/office/officeart/2011/layout/ConvergingText"/>
    <dgm:cxn modelId="{EEAE5186-F26D-480E-A48D-1C07BDF4F949}" type="presParOf" srcId="{B03E6065-7E8F-4D85-A34C-B4468C7AFECA}" destId="{70249FA7-DB5F-444E-94FD-F0C2F2C66123}" srcOrd="4" destOrd="0" presId="urn:microsoft.com/office/officeart/2011/layout/ConvergingText"/>
    <dgm:cxn modelId="{8A5FBA14-D662-4EF5-B05A-6457DABB0D69}" type="presParOf" srcId="{B03E6065-7E8F-4D85-A34C-B4468C7AFECA}" destId="{FB1D9B24-5757-4F67-A65D-80E331C91192}" srcOrd="5" destOrd="0" presId="urn:microsoft.com/office/officeart/2011/layout/ConvergingText"/>
    <dgm:cxn modelId="{292EE72D-D772-470A-BA89-9595876C6B13}" type="presParOf" srcId="{B03E6065-7E8F-4D85-A34C-B4468C7AFECA}" destId="{8616CD53-1252-4AEF-8CD9-502918EC7B96}" srcOrd="6" destOrd="0" presId="urn:microsoft.com/office/officeart/2011/layout/ConvergingText"/>
    <dgm:cxn modelId="{FB4C52CB-3BD7-403B-AD20-6B4F6DBB76F6}" type="presParOf" srcId="{B03E6065-7E8F-4D85-A34C-B4468C7AFECA}" destId="{E8C99A22-8500-4158-AF83-732D3818657A}" srcOrd="7" destOrd="0" presId="urn:microsoft.com/office/officeart/2011/layout/ConvergingText"/>
    <dgm:cxn modelId="{E0BAEF51-FF74-418C-9FBC-632F2BFE6FC6}" type="presParOf" srcId="{B03E6065-7E8F-4D85-A34C-B4468C7AFECA}" destId="{35BE1947-06B4-4247-A260-AAEAB4045108}" srcOrd="8" destOrd="0" presId="urn:microsoft.com/office/officeart/2011/layout/ConvergingText"/>
    <dgm:cxn modelId="{BA582468-D664-4105-8B28-10F50BB8756C}" type="presParOf" srcId="{B03E6065-7E8F-4D85-A34C-B4468C7AFECA}" destId="{67E75EFA-0175-448C-AEEB-D54A2C3D3C8C}" srcOrd="9" destOrd="0" presId="urn:microsoft.com/office/officeart/2011/layout/ConvergingText"/>
    <dgm:cxn modelId="{67A7C387-3B6E-4BBB-BAD3-759DF60FD87C}" type="presParOf" srcId="{B03E6065-7E8F-4D85-A34C-B4468C7AFECA}" destId="{28DF2476-6CBB-4594-BB59-B24B2DC3C6F7}" srcOrd="10" destOrd="0" presId="urn:microsoft.com/office/officeart/2011/layout/ConvergingText"/>
    <dgm:cxn modelId="{E8B4117A-B237-4B1E-8842-E1278317F2EC}" type="presParOf" srcId="{B03E6065-7E8F-4D85-A34C-B4468C7AFECA}" destId="{EE61A1EA-09FD-4BB9-95F8-B7F28392297F}" srcOrd="11" destOrd="0" presId="urn:microsoft.com/office/officeart/2011/layout/ConvergingText"/>
    <dgm:cxn modelId="{F5B5F507-11DE-4293-9273-4EAD3B2BA42A}" type="presParOf" srcId="{B03E6065-7E8F-4D85-A34C-B4468C7AFECA}" destId="{AFE99960-45D3-41B2-9072-BAD6073107C8}" srcOrd="12" destOrd="0" presId="urn:microsoft.com/office/officeart/2011/layout/ConvergingText"/>
    <dgm:cxn modelId="{A1121409-459C-4F73-9457-20BDCC6F38A1}" type="presParOf" srcId="{B03E6065-7E8F-4D85-A34C-B4468C7AFECA}" destId="{4A6586BD-8947-4CFF-8CD3-8DAAF897D383}" srcOrd="13" destOrd="0" presId="urn:microsoft.com/office/officeart/2011/layout/ConvergingText"/>
    <dgm:cxn modelId="{720EAB5D-9C0D-45B2-B087-2316BEBEF769}" type="presParOf" srcId="{B03E6065-7E8F-4D85-A34C-B4468C7AFECA}" destId="{EC0A4CB1-10C1-4503-B873-E7077C865158}" srcOrd="14" destOrd="0" presId="urn:microsoft.com/office/officeart/2011/layout/ConvergingText"/>
    <dgm:cxn modelId="{20D27FBA-4152-4200-86B8-7BFA5AE04F92}" type="presParOf" srcId="{B03E6065-7E8F-4D85-A34C-B4468C7AFECA}" destId="{502F027F-E50C-4460-858B-2C836BDBD088}" srcOrd="15" destOrd="0" presId="urn:microsoft.com/office/officeart/2011/layout/ConvergingText"/>
    <dgm:cxn modelId="{E81A7EF0-E1C8-4D2C-B677-7DEDCDF43D1D}" type="presParOf" srcId="{B03E6065-7E8F-4D85-A34C-B4468C7AFECA}" destId="{B6577136-D90B-47B6-BC0F-8140799F0621}" srcOrd="16" destOrd="0" presId="urn:microsoft.com/office/officeart/2011/layout/ConvergingText"/>
    <dgm:cxn modelId="{CBBDE973-A3A0-4C09-9D32-C5C1B57E12FD}" type="presParOf" srcId="{B03E6065-7E8F-4D85-A34C-B4468C7AFECA}" destId="{6DCE64C8-0B1E-4DA0-9309-935ABCDA0674}" srcOrd="17" destOrd="0" presId="urn:microsoft.com/office/officeart/2011/layout/ConvergingText"/>
    <dgm:cxn modelId="{D3F8816A-5F75-4A4D-8108-1930392A975F}" type="presParOf" srcId="{B03E6065-7E8F-4D85-A34C-B4468C7AFECA}" destId="{9AB91DB2-A1CF-400F-9526-FD5AF8434DB7}" srcOrd="18" destOrd="0" presId="urn:microsoft.com/office/officeart/2011/layout/ConvergingText"/>
    <dgm:cxn modelId="{6BFC1684-156D-4E1D-B43F-A4776A99AE59}" type="presParOf" srcId="{B03E6065-7E8F-4D85-A34C-B4468C7AFECA}" destId="{F5B1FCE0-B5F5-43B9-99A7-84272188E2B1}" srcOrd="19" destOrd="0" presId="urn:microsoft.com/office/officeart/2011/layout/ConvergingText"/>
    <dgm:cxn modelId="{7FC7DBDC-7C7D-41CD-AA77-3C2C06748541}" type="presParOf" srcId="{B03E6065-7E8F-4D85-A34C-B4468C7AFECA}" destId="{3E9CB13A-52C0-4B99-900E-E7822675E54A}" srcOrd="20" destOrd="0" presId="urn:microsoft.com/office/officeart/2011/layout/ConvergingText"/>
    <dgm:cxn modelId="{BF8682BF-AEE1-4FCD-A02E-21C6489C103C}" type="presParOf" srcId="{B03E6065-7E8F-4D85-A34C-B4468C7AFECA}" destId="{29FCF091-5541-4FE1-893F-00D399CCA327}" srcOrd="21" destOrd="0" presId="urn:microsoft.com/office/officeart/2011/layout/ConvergingText"/>
    <dgm:cxn modelId="{34678EAD-6B67-4EE0-A0D8-E6A14D58A1C8}" type="presParOf" srcId="{B03E6065-7E8F-4D85-A34C-B4468C7AFECA}" destId="{35F2180B-36A4-4D4E-A3A1-0D133221C617}" srcOrd="22" destOrd="0" presId="urn:microsoft.com/office/officeart/2011/layout/ConvergingText"/>
    <dgm:cxn modelId="{F1EA8800-FC6D-4D00-9580-4D220BD61C74}" type="presParOf" srcId="{B03E6065-7E8F-4D85-A34C-B4468C7AFECA}" destId="{D7855FB8-E7A2-4048-8C27-90476E1D6B0D}" srcOrd="23" destOrd="0" presId="urn:microsoft.com/office/officeart/2011/layout/ConvergingText"/>
    <dgm:cxn modelId="{28043F7B-0DB4-4C57-B5CC-FC0028982BEF}" type="presParOf" srcId="{B03E6065-7E8F-4D85-A34C-B4468C7AFECA}" destId="{04DD7CAF-BD4D-4EEC-9C45-AC92EB4F3294}" srcOrd="24" destOrd="0" presId="urn:microsoft.com/office/officeart/2011/layout/ConvergingText"/>
    <dgm:cxn modelId="{3D3716CD-08F1-428E-8F05-CAC1ED17AEDB}" type="presParOf" srcId="{B03E6065-7E8F-4D85-A34C-B4468C7AFECA}" destId="{6B92340D-37A6-474F-943A-5E7AB3654A74}" srcOrd="25" destOrd="0" presId="urn:microsoft.com/office/officeart/2011/layout/ConvergingText"/>
    <dgm:cxn modelId="{7CE23F50-2F04-4EF5-9453-7AC00ED2D54D}" type="presParOf" srcId="{B03E6065-7E8F-4D85-A34C-B4468C7AFECA}" destId="{BC07516A-F40B-4DDF-8111-EC82A475D7BE}" srcOrd="26" destOrd="0" presId="urn:microsoft.com/office/officeart/2011/layout/ConvergingText"/>
    <dgm:cxn modelId="{8E59E1DE-742D-405F-A3FB-2665C224656D}" type="presParOf" srcId="{B03E6065-7E8F-4D85-A34C-B4468C7AFECA}" destId="{0F7117AD-740E-41AD-B22B-42178318FC81}" srcOrd="27" destOrd="0" presId="urn:microsoft.com/office/officeart/2011/layout/ConvergingText"/>
    <dgm:cxn modelId="{9C60447A-BD3C-4C46-A973-13CCA71FF45E}" type="presParOf" srcId="{B03E6065-7E8F-4D85-A34C-B4468C7AFECA}" destId="{7C93CF20-58BF-414A-B640-DDF3840BCDA0}" srcOrd="28"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17E22-AE8C-49FA-8F2A-E8CFA48B6EF2}">
      <dsp:nvSpPr>
        <dsp:cNvPr id="0" name=""/>
        <dsp:cNvSpPr/>
      </dsp:nvSpPr>
      <dsp:spPr>
        <a:xfrm>
          <a:off x="4966252" y="2298788"/>
          <a:ext cx="146492" cy="146490"/>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9E013-5F4B-4CB8-9142-ACA557AFB497}">
      <dsp:nvSpPr>
        <dsp:cNvPr id="0" name=""/>
        <dsp:cNvSpPr/>
      </dsp:nvSpPr>
      <dsp:spPr>
        <a:xfrm>
          <a:off x="4697767" y="2298788"/>
          <a:ext cx="146492" cy="146490"/>
        </a:xfrm>
        <a:prstGeom prst="ellipse">
          <a:avLst/>
        </a:prstGeom>
        <a:solidFill>
          <a:schemeClr val="accent5">
            <a:hueOff val="-127520"/>
            <a:satOff val="-329"/>
            <a:lumOff val="-222"/>
            <a:alphaOff val="0"/>
          </a:schemeClr>
        </a:solidFill>
        <a:ln w="12700" cap="flat" cmpd="sng" algn="ctr">
          <a:solidFill>
            <a:schemeClr val="accent5">
              <a:hueOff val="-127520"/>
              <a:satOff val="-329"/>
              <a:lumOff val="-2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6BB1E8-2D17-48D8-A851-7A7CB6F9AC85}">
      <dsp:nvSpPr>
        <dsp:cNvPr id="0" name=""/>
        <dsp:cNvSpPr/>
      </dsp:nvSpPr>
      <dsp:spPr>
        <a:xfrm>
          <a:off x="4429282" y="2298788"/>
          <a:ext cx="146492" cy="146490"/>
        </a:xfrm>
        <a:prstGeom prst="ellipse">
          <a:avLst/>
        </a:prstGeom>
        <a:solidFill>
          <a:schemeClr val="accent5">
            <a:hueOff val="-255039"/>
            <a:satOff val="-657"/>
            <a:lumOff val="-444"/>
            <a:alphaOff val="0"/>
          </a:schemeClr>
        </a:solidFill>
        <a:ln w="12700" cap="flat" cmpd="sng" algn="ctr">
          <a:solidFill>
            <a:schemeClr val="accent5">
              <a:hueOff val="-255039"/>
              <a:satOff val="-657"/>
              <a:lumOff val="-4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52388E-656E-47EE-B5A3-E46435DCF42E}">
      <dsp:nvSpPr>
        <dsp:cNvPr id="0" name=""/>
        <dsp:cNvSpPr/>
      </dsp:nvSpPr>
      <dsp:spPr>
        <a:xfrm>
          <a:off x="4161307" y="2298788"/>
          <a:ext cx="146492" cy="146490"/>
        </a:xfrm>
        <a:prstGeom prst="ellipse">
          <a:avLst/>
        </a:prstGeom>
        <a:solidFill>
          <a:schemeClr val="accent5">
            <a:hueOff val="-382559"/>
            <a:satOff val="-986"/>
            <a:lumOff val="-666"/>
            <a:alphaOff val="0"/>
          </a:schemeClr>
        </a:solidFill>
        <a:ln w="12700" cap="flat" cmpd="sng" algn="ctr">
          <a:solidFill>
            <a:schemeClr val="accent5">
              <a:hueOff val="-382559"/>
              <a:satOff val="-986"/>
              <a:lumOff val="-6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89C19-A824-43A7-8356-42BA17DF0C69}">
      <dsp:nvSpPr>
        <dsp:cNvPr id="0" name=""/>
        <dsp:cNvSpPr/>
      </dsp:nvSpPr>
      <dsp:spPr>
        <a:xfrm>
          <a:off x="3892822" y="2298788"/>
          <a:ext cx="146492" cy="146490"/>
        </a:xfrm>
        <a:prstGeom prst="ellipse">
          <a:avLst/>
        </a:prstGeom>
        <a:solidFill>
          <a:schemeClr val="accent5">
            <a:hueOff val="-510079"/>
            <a:satOff val="-1315"/>
            <a:lumOff val="-888"/>
            <a:alphaOff val="0"/>
          </a:schemeClr>
        </a:solidFill>
        <a:ln w="12700" cap="flat" cmpd="sng" algn="ctr">
          <a:solidFill>
            <a:schemeClr val="accent5">
              <a:hueOff val="-510079"/>
              <a:satOff val="-1315"/>
              <a:lumOff val="-8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BB05A8-9FC5-4499-BE77-DBDAC3199727}">
      <dsp:nvSpPr>
        <dsp:cNvPr id="0" name=""/>
        <dsp:cNvSpPr/>
      </dsp:nvSpPr>
      <dsp:spPr>
        <a:xfrm>
          <a:off x="3477844" y="2225543"/>
          <a:ext cx="292985" cy="293221"/>
        </a:xfrm>
        <a:prstGeom prst="ellipse">
          <a:avLst/>
        </a:prstGeom>
        <a:solidFill>
          <a:schemeClr val="accent5">
            <a:hueOff val="-637598"/>
            <a:satOff val="-1643"/>
            <a:lumOff val="-1110"/>
            <a:alphaOff val="0"/>
          </a:schemeClr>
        </a:solidFill>
        <a:ln w="12700" cap="flat" cmpd="sng" algn="ctr">
          <a:solidFill>
            <a:schemeClr val="accent5">
              <a:hueOff val="-637598"/>
              <a:satOff val="-1643"/>
              <a:lumOff val="-11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C7F471-A2E4-47B2-99EA-84AB2FF6496C}">
      <dsp:nvSpPr>
        <dsp:cNvPr id="0" name=""/>
        <dsp:cNvSpPr/>
      </dsp:nvSpPr>
      <dsp:spPr>
        <a:xfrm>
          <a:off x="4727372" y="1996169"/>
          <a:ext cx="146492" cy="146490"/>
        </a:xfrm>
        <a:prstGeom prst="ellipse">
          <a:avLst/>
        </a:prstGeom>
        <a:solidFill>
          <a:schemeClr val="accent5">
            <a:hueOff val="-765118"/>
            <a:satOff val="-1972"/>
            <a:lumOff val="-1332"/>
            <a:alphaOff val="0"/>
          </a:schemeClr>
        </a:solidFill>
        <a:ln w="12700" cap="flat" cmpd="sng" algn="ctr">
          <a:solidFill>
            <a:schemeClr val="accent5">
              <a:hueOff val="-765118"/>
              <a:satOff val="-1972"/>
              <a:lumOff val="-13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99F8BC-77C6-4F39-BFE0-516A9E0E8C7E}">
      <dsp:nvSpPr>
        <dsp:cNvPr id="0" name=""/>
        <dsp:cNvSpPr/>
      </dsp:nvSpPr>
      <dsp:spPr>
        <a:xfrm>
          <a:off x="4727372" y="2603575"/>
          <a:ext cx="146492" cy="146490"/>
        </a:xfrm>
        <a:prstGeom prst="ellipse">
          <a:avLst/>
        </a:prstGeom>
        <a:solidFill>
          <a:schemeClr val="accent5">
            <a:hueOff val="-892638"/>
            <a:satOff val="-2301"/>
            <a:lumOff val="-1554"/>
            <a:alphaOff val="0"/>
          </a:schemeClr>
        </a:solidFill>
        <a:ln w="12700" cap="flat" cmpd="sng" algn="ctr">
          <a:solidFill>
            <a:schemeClr val="accent5">
              <a:hueOff val="-892638"/>
              <a:satOff val="-2301"/>
              <a:lumOff val="-15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64A43B-D1BB-45E3-9D09-9D37D9E443AB}">
      <dsp:nvSpPr>
        <dsp:cNvPr id="0" name=""/>
        <dsp:cNvSpPr/>
      </dsp:nvSpPr>
      <dsp:spPr>
        <a:xfrm>
          <a:off x="4858041" y="2127722"/>
          <a:ext cx="146492" cy="146490"/>
        </a:xfrm>
        <a:prstGeom prst="ellipse">
          <a:avLst/>
        </a:prstGeom>
        <a:solidFill>
          <a:schemeClr val="accent5">
            <a:hueOff val="-1020157"/>
            <a:satOff val="-2629"/>
            <a:lumOff val="-1776"/>
            <a:alphaOff val="0"/>
          </a:schemeClr>
        </a:solidFill>
        <a:ln w="12700" cap="flat" cmpd="sng" algn="ctr">
          <a:solidFill>
            <a:schemeClr val="accent5">
              <a:hueOff val="-1020157"/>
              <a:satOff val="-2629"/>
              <a:lumOff val="-17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63E74E-AFC3-42AB-881E-5A675CC6EF04}">
      <dsp:nvSpPr>
        <dsp:cNvPr id="0" name=""/>
        <dsp:cNvSpPr/>
      </dsp:nvSpPr>
      <dsp:spPr>
        <a:xfrm>
          <a:off x="4866719" y="2472745"/>
          <a:ext cx="146492" cy="146490"/>
        </a:xfrm>
        <a:prstGeom prst="ellipse">
          <a:avLst/>
        </a:prstGeom>
        <a:solidFill>
          <a:schemeClr val="accent5">
            <a:hueOff val="-1147677"/>
            <a:satOff val="-2958"/>
            <a:lumOff val="-1998"/>
            <a:alphaOff val="0"/>
          </a:schemeClr>
        </a:solidFill>
        <a:ln w="12700" cap="flat" cmpd="sng" algn="ctr">
          <a:solidFill>
            <a:schemeClr val="accent5">
              <a:hueOff val="-1147677"/>
              <a:satOff val="-2958"/>
              <a:lumOff val="-19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EC5123-3DE9-48BE-9FC0-CFC00DDE6E37}">
      <dsp:nvSpPr>
        <dsp:cNvPr id="0" name=""/>
        <dsp:cNvSpPr/>
      </dsp:nvSpPr>
      <dsp:spPr>
        <a:xfrm>
          <a:off x="1873059" y="1630425"/>
          <a:ext cx="1483303" cy="1483457"/>
        </a:xfrm>
        <a:prstGeom prst="ellipse">
          <a:avLst/>
        </a:prstGeom>
        <a:solidFill>
          <a:schemeClr val="accent5">
            <a:hueOff val="-1275197"/>
            <a:satOff val="-3287"/>
            <a:lumOff val="-2220"/>
            <a:alphaOff val="0"/>
          </a:schemeClr>
        </a:solidFill>
        <a:ln w="12700" cap="flat" cmpd="sng" algn="ctr">
          <a:solidFill>
            <a:schemeClr val="accent5">
              <a:hueOff val="-1275197"/>
              <a:satOff val="-3287"/>
              <a:lumOff val="-22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Build the model </a:t>
          </a:r>
        </a:p>
      </dsp:txBody>
      <dsp:txXfrm>
        <a:off x="2090284" y="1847672"/>
        <a:ext cx="1048853" cy="1048963"/>
      </dsp:txXfrm>
    </dsp:sp>
    <dsp:sp modelId="{FE7FC835-CACB-43D5-AAD3-23E16AE4D541}">
      <dsp:nvSpPr>
        <dsp:cNvPr id="0" name=""/>
        <dsp:cNvSpPr/>
      </dsp:nvSpPr>
      <dsp:spPr>
        <a:xfrm>
          <a:off x="1762296" y="1503691"/>
          <a:ext cx="292985" cy="293221"/>
        </a:xfrm>
        <a:prstGeom prst="ellipse">
          <a:avLst/>
        </a:prstGeom>
        <a:solidFill>
          <a:schemeClr val="accent5">
            <a:hueOff val="-1402716"/>
            <a:satOff val="-3615"/>
            <a:lumOff val="-2442"/>
            <a:alphaOff val="0"/>
          </a:schemeClr>
        </a:solidFill>
        <a:ln w="12700" cap="flat" cmpd="sng" algn="ctr">
          <a:solidFill>
            <a:schemeClr val="accent5">
              <a:hueOff val="-1402716"/>
              <a:satOff val="-3615"/>
              <a:lumOff val="-24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BAE8B0-7808-484E-B880-54FDA84F9E79}">
      <dsp:nvSpPr>
        <dsp:cNvPr id="0" name=""/>
        <dsp:cNvSpPr/>
      </dsp:nvSpPr>
      <dsp:spPr>
        <a:xfrm>
          <a:off x="1574459" y="1349009"/>
          <a:ext cx="146492" cy="146490"/>
        </a:xfrm>
        <a:prstGeom prst="ellipse">
          <a:avLst/>
        </a:prstGeom>
        <a:solidFill>
          <a:schemeClr val="accent5">
            <a:hueOff val="-1530236"/>
            <a:satOff val="-3944"/>
            <a:lumOff val="-2664"/>
            <a:alphaOff val="0"/>
          </a:schemeClr>
        </a:solidFill>
        <a:ln w="12700" cap="flat" cmpd="sng" algn="ctr">
          <a:solidFill>
            <a:schemeClr val="accent5">
              <a:hueOff val="-1530236"/>
              <a:satOff val="-3944"/>
              <a:lumOff val="-26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5EFA8-1ABA-4FD3-A03A-BADC6A4B867B}">
      <dsp:nvSpPr>
        <dsp:cNvPr id="0" name=""/>
        <dsp:cNvSpPr/>
      </dsp:nvSpPr>
      <dsp:spPr>
        <a:xfrm>
          <a:off x="1261566" y="1349009"/>
          <a:ext cx="146492" cy="146490"/>
        </a:xfrm>
        <a:prstGeom prst="ellipse">
          <a:avLst/>
        </a:prstGeom>
        <a:solidFill>
          <a:schemeClr val="accent5">
            <a:hueOff val="-1657756"/>
            <a:satOff val="-4273"/>
            <a:lumOff val="-2886"/>
            <a:alphaOff val="0"/>
          </a:schemeClr>
        </a:solidFill>
        <a:ln w="12700" cap="flat" cmpd="sng" algn="ctr">
          <a:solidFill>
            <a:schemeClr val="accent5">
              <a:hueOff val="-1657756"/>
              <a:satOff val="-4273"/>
              <a:lumOff val="-28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A7AA0-09B6-4130-B596-45040A5CD1F2}">
      <dsp:nvSpPr>
        <dsp:cNvPr id="0" name=""/>
        <dsp:cNvSpPr/>
      </dsp:nvSpPr>
      <dsp:spPr>
        <a:xfrm>
          <a:off x="948674" y="1349009"/>
          <a:ext cx="146492" cy="146490"/>
        </a:xfrm>
        <a:prstGeom prst="ellipse">
          <a:avLst/>
        </a:prstGeom>
        <a:solidFill>
          <a:schemeClr val="accent5">
            <a:hueOff val="-1785275"/>
            <a:satOff val="-4601"/>
            <a:lumOff val="-3108"/>
            <a:alphaOff val="0"/>
          </a:schemeClr>
        </a:solidFill>
        <a:ln w="12700" cap="flat" cmpd="sng" algn="ctr">
          <a:solidFill>
            <a:schemeClr val="accent5">
              <a:hueOff val="-1785275"/>
              <a:satOff val="-4601"/>
              <a:lumOff val="-31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60AB38-45D2-4CF4-AD34-258B2F9F8E9C}">
      <dsp:nvSpPr>
        <dsp:cNvPr id="0" name=""/>
        <dsp:cNvSpPr/>
      </dsp:nvSpPr>
      <dsp:spPr>
        <a:xfrm>
          <a:off x="635782" y="1349009"/>
          <a:ext cx="146492" cy="146490"/>
        </a:xfrm>
        <a:prstGeom prst="ellipse">
          <a:avLst/>
        </a:prstGeom>
        <a:solidFill>
          <a:schemeClr val="accent5">
            <a:hueOff val="-1912795"/>
            <a:satOff val="-4930"/>
            <a:lumOff val="-3330"/>
            <a:alphaOff val="0"/>
          </a:schemeClr>
        </a:solidFill>
        <a:ln w="12700" cap="flat" cmpd="sng" algn="ctr">
          <a:solidFill>
            <a:schemeClr val="accent5">
              <a:hueOff val="-1912795"/>
              <a:satOff val="-4930"/>
              <a:lumOff val="-33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B9E8D8-6522-4F62-B4B7-02C0774CEC27}">
      <dsp:nvSpPr>
        <dsp:cNvPr id="0" name=""/>
        <dsp:cNvSpPr/>
      </dsp:nvSpPr>
      <dsp:spPr>
        <a:xfrm>
          <a:off x="322379" y="1349009"/>
          <a:ext cx="146492" cy="146490"/>
        </a:xfrm>
        <a:prstGeom prst="ellipse">
          <a:avLst/>
        </a:prstGeom>
        <a:solidFill>
          <a:schemeClr val="accent5">
            <a:hueOff val="-2040315"/>
            <a:satOff val="-5259"/>
            <a:lumOff val="-3552"/>
            <a:alphaOff val="0"/>
          </a:schemeClr>
        </a:solidFill>
        <a:ln w="12700" cap="flat" cmpd="sng" algn="ctr">
          <a:solidFill>
            <a:schemeClr val="accent5">
              <a:hueOff val="-2040315"/>
              <a:satOff val="-5259"/>
              <a:lumOff val="-35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228257-FBF3-4505-B79C-9BE7CCB1DDE1}">
      <dsp:nvSpPr>
        <dsp:cNvPr id="0" name=""/>
        <dsp:cNvSpPr/>
      </dsp:nvSpPr>
      <dsp:spPr>
        <a:xfrm>
          <a:off x="9487" y="1349009"/>
          <a:ext cx="146492" cy="146490"/>
        </a:xfrm>
        <a:prstGeom prst="ellipse">
          <a:avLst/>
        </a:prstGeom>
        <a:solidFill>
          <a:schemeClr val="accent5">
            <a:hueOff val="-2167834"/>
            <a:satOff val="-5587"/>
            <a:lumOff val="-3774"/>
            <a:alphaOff val="0"/>
          </a:schemeClr>
        </a:solidFill>
        <a:ln w="12700" cap="flat" cmpd="sng" algn="ctr">
          <a:solidFill>
            <a:schemeClr val="accent5">
              <a:hueOff val="-2167834"/>
              <a:satOff val="-5587"/>
              <a:lumOff val="-37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4A6039-4149-4FA4-8B10-42A5C37FE745}">
      <dsp:nvSpPr>
        <dsp:cNvPr id="0" name=""/>
        <dsp:cNvSpPr/>
      </dsp:nvSpPr>
      <dsp:spPr>
        <a:xfrm>
          <a:off x="0" y="878699"/>
          <a:ext cx="1717079" cy="376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ctr" defTabSz="622300">
            <a:lnSpc>
              <a:spcPct val="90000"/>
            </a:lnSpc>
            <a:spcBef>
              <a:spcPct val="0"/>
            </a:spcBef>
            <a:spcAft>
              <a:spcPct val="35000"/>
            </a:spcAft>
            <a:buNone/>
          </a:pPr>
          <a:r>
            <a:rPr lang="en-US" sz="1400" b="1" kern="1200" dirty="0"/>
            <a:t>Define the goal </a:t>
          </a:r>
        </a:p>
      </dsp:txBody>
      <dsp:txXfrm>
        <a:off x="0" y="878699"/>
        <a:ext cx="1717079" cy="376827"/>
      </dsp:txXfrm>
    </dsp:sp>
    <dsp:sp modelId="{3AAF5CEF-7639-4218-BF7D-382BB4E7D4D1}">
      <dsp:nvSpPr>
        <dsp:cNvPr id="0" name=""/>
        <dsp:cNvSpPr/>
      </dsp:nvSpPr>
      <dsp:spPr>
        <a:xfrm>
          <a:off x="1762296" y="2935347"/>
          <a:ext cx="292985" cy="293221"/>
        </a:xfrm>
        <a:prstGeom prst="ellipse">
          <a:avLst/>
        </a:prstGeom>
        <a:solidFill>
          <a:schemeClr val="accent5">
            <a:hueOff val="-2550393"/>
            <a:satOff val="-6573"/>
            <a:lumOff val="-4440"/>
            <a:alphaOff val="0"/>
          </a:schemeClr>
        </a:solidFill>
        <a:ln w="12700" cap="flat" cmpd="sng" algn="ctr">
          <a:solidFill>
            <a:schemeClr val="accent5">
              <a:hueOff val="-2550393"/>
              <a:satOff val="-6573"/>
              <a:lumOff val="-44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BE228-5653-4EB8-A796-4D3049616D91}">
      <dsp:nvSpPr>
        <dsp:cNvPr id="0" name=""/>
        <dsp:cNvSpPr/>
      </dsp:nvSpPr>
      <dsp:spPr>
        <a:xfrm>
          <a:off x="1574459" y="3233870"/>
          <a:ext cx="146492" cy="146490"/>
        </a:xfrm>
        <a:prstGeom prst="ellipse">
          <a:avLst/>
        </a:prstGeom>
        <a:solidFill>
          <a:schemeClr val="accent5">
            <a:hueOff val="-2677913"/>
            <a:satOff val="-6902"/>
            <a:lumOff val="-4662"/>
            <a:alphaOff val="0"/>
          </a:schemeClr>
        </a:solidFill>
        <a:ln w="12700" cap="flat" cmpd="sng" algn="ctr">
          <a:solidFill>
            <a:schemeClr val="accent5">
              <a:hueOff val="-2677913"/>
              <a:satOff val="-6902"/>
              <a:lumOff val="-46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61B5C5-A644-49CF-9982-B16AE87E1BB3}">
      <dsp:nvSpPr>
        <dsp:cNvPr id="0" name=""/>
        <dsp:cNvSpPr/>
      </dsp:nvSpPr>
      <dsp:spPr>
        <a:xfrm>
          <a:off x="1261566" y="3233870"/>
          <a:ext cx="146492" cy="146490"/>
        </a:xfrm>
        <a:prstGeom prst="ellipse">
          <a:avLst/>
        </a:prstGeom>
        <a:solidFill>
          <a:schemeClr val="accent5">
            <a:hueOff val="-2805433"/>
            <a:satOff val="-7231"/>
            <a:lumOff val="-4884"/>
            <a:alphaOff val="0"/>
          </a:schemeClr>
        </a:solidFill>
        <a:ln w="12700" cap="flat" cmpd="sng" algn="ctr">
          <a:solidFill>
            <a:schemeClr val="accent5">
              <a:hueOff val="-2805433"/>
              <a:satOff val="-7231"/>
              <a:lumOff val="-48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429D4A-EA94-4BA8-9B32-09E133F82E48}">
      <dsp:nvSpPr>
        <dsp:cNvPr id="0" name=""/>
        <dsp:cNvSpPr/>
      </dsp:nvSpPr>
      <dsp:spPr>
        <a:xfrm>
          <a:off x="948674" y="3233870"/>
          <a:ext cx="146492" cy="146490"/>
        </a:xfrm>
        <a:prstGeom prst="ellipse">
          <a:avLst/>
        </a:prstGeom>
        <a:solidFill>
          <a:schemeClr val="accent5">
            <a:hueOff val="-2932952"/>
            <a:satOff val="-7559"/>
            <a:lumOff val="-5106"/>
            <a:alphaOff val="0"/>
          </a:schemeClr>
        </a:solidFill>
        <a:ln w="12700" cap="flat" cmpd="sng" algn="ctr">
          <a:solidFill>
            <a:schemeClr val="accent5">
              <a:hueOff val="-2932952"/>
              <a:satOff val="-7559"/>
              <a:lumOff val="-51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96BBC-78DC-454F-9FCC-C7DDA57EE3F8}">
      <dsp:nvSpPr>
        <dsp:cNvPr id="0" name=""/>
        <dsp:cNvSpPr/>
      </dsp:nvSpPr>
      <dsp:spPr>
        <a:xfrm>
          <a:off x="635782" y="3233870"/>
          <a:ext cx="146492" cy="146490"/>
        </a:xfrm>
        <a:prstGeom prst="ellipse">
          <a:avLst/>
        </a:prstGeom>
        <a:solidFill>
          <a:schemeClr val="accent5">
            <a:hueOff val="-3060472"/>
            <a:satOff val="-7888"/>
            <a:lumOff val="-5328"/>
            <a:alphaOff val="0"/>
          </a:schemeClr>
        </a:solidFill>
        <a:ln w="12700" cap="flat" cmpd="sng" algn="ctr">
          <a:solidFill>
            <a:schemeClr val="accent5">
              <a:hueOff val="-3060472"/>
              <a:satOff val="-7888"/>
              <a:lumOff val="-53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0ECD9-F95D-45D5-98FB-1240D18358EE}">
      <dsp:nvSpPr>
        <dsp:cNvPr id="0" name=""/>
        <dsp:cNvSpPr/>
      </dsp:nvSpPr>
      <dsp:spPr>
        <a:xfrm>
          <a:off x="322379" y="3233870"/>
          <a:ext cx="146492" cy="146490"/>
        </a:xfrm>
        <a:prstGeom prst="ellipse">
          <a:avLst/>
        </a:prstGeom>
        <a:solidFill>
          <a:schemeClr val="accent5">
            <a:hueOff val="-3187992"/>
            <a:satOff val="-8217"/>
            <a:lumOff val="-5550"/>
            <a:alphaOff val="0"/>
          </a:schemeClr>
        </a:solidFill>
        <a:ln w="12700" cap="flat" cmpd="sng" algn="ctr">
          <a:solidFill>
            <a:schemeClr val="accent5">
              <a:hueOff val="-3187992"/>
              <a:satOff val="-8217"/>
              <a:lumOff val="-55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9A9A5A-E084-4F70-B361-02E25A9E22FC}">
      <dsp:nvSpPr>
        <dsp:cNvPr id="0" name=""/>
        <dsp:cNvSpPr/>
      </dsp:nvSpPr>
      <dsp:spPr>
        <a:xfrm>
          <a:off x="9487" y="3233870"/>
          <a:ext cx="146492" cy="146490"/>
        </a:xfrm>
        <a:prstGeom prst="ellipse">
          <a:avLst/>
        </a:prstGeom>
        <a:solidFill>
          <a:schemeClr val="accent5">
            <a:hueOff val="-3315512"/>
            <a:satOff val="-8545"/>
            <a:lumOff val="-5772"/>
            <a:alphaOff val="0"/>
          </a:schemeClr>
        </a:solidFill>
        <a:ln w="12700" cap="flat" cmpd="sng" algn="ctr">
          <a:solidFill>
            <a:schemeClr val="accent5">
              <a:hueOff val="-3315512"/>
              <a:satOff val="-8545"/>
              <a:lumOff val="-57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A1DEE4-BCD6-4DE7-AD5B-167C5762612E}">
      <dsp:nvSpPr>
        <dsp:cNvPr id="0" name=""/>
        <dsp:cNvSpPr/>
      </dsp:nvSpPr>
      <dsp:spPr>
        <a:xfrm>
          <a:off x="206359" y="3240982"/>
          <a:ext cx="1153362" cy="629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ctr" defTabSz="622300">
            <a:lnSpc>
              <a:spcPct val="90000"/>
            </a:lnSpc>
            <a:spcBef>
              <a:spcPct val="0"/>
            </a:spcBef>
            <a:spcAft>
              <a:spcPct val="35000"/>
            </a:spcAft>
            <a:buNone/>
          </a:pPr>
          <a:r>
            <a:rPr lang="en-US" sz="1400" b="1" kern="1200" dirty="0"/>
            <a:t>Collect &amp; manage data </a:t>
          </a:r>
        </a:p>
      </dsp:txBody>
      <dsp:txXfrm>
        <a:off x="206359" y="3240982"/>
        <a:ext cx="1153362" cy="629520"/>
      </dsp:txXfrm>
    </dsp:sp>
    <dsp:sp modelId="{4F05685A-94C5-4B1F-8F69-A7E277298753}">
      <dsp:nvSpPr>
        <dsp:cNvPr id="0" name=""/>
        <dsp:cNvSpPr/>
      </dsp:nvSpPr>
      <dsp:spPr>
        <a:xfrm>
          <a:off x="10360640" y="2379987"/>
          <a:ext cx="146492" cy="146490"/>
        </a:xfrm>
        <a:prstGeom prst="ellipse">
          <a:avLst/>
        </a:prstGeom>
        <a:solidFill>
          <a:schemeClr val="accent5">
            <a:hueOff val="-3443031"/>
            <a:satOff val="-8874"/>
            <a:lumOff val="-5993"/>
            <a:alphaOff val="0"/>
          </a:schemeClr>
        </a:solidFill>
        <a:ln w="12700" cap="flat" cmpd="sng" algn="ctr">
          <a:solidFill>
            <a:schemeClr val="accent5">
              <a:hueOff val="-3443031"/>
              <a:satOff val="-8874"/>
              <a:lumOff val="-59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BE1E8E-30B6-4A9A-B6BE-B6387C7A2AB5}">
      <dsp:nvSpPr>
        <dsp:cNvPr id="0" name=""/>
        <dsp:cNvSpPr/>
      </dsp:nvSpPr>
      <dsp:spPr>
        <a:xfrm>
          <a:off x="10092155" y="2379987"/>
          <a:ext cx="146492" cy="146490"/>
        </a:xfrm>
        <a:prstGeom prst="ellipse">
          <a:avLst/>
        </a:prstGeom>
        <a:solidFill>
          <a:schemeClr val="accent5">
            <a:hueOff val="-3570551"/>
            <a:satOff val="-9202"/>
            <a:lumOff val="-6215"/>
            <a:alphaOff val="0"/>
          </a:schemeClr>
        </a:solidFill>
        <a:ln w="12700" cap="flat" cmpd="sng" algn="ctr">
          <a:solidFill>
            <a:schemeClr val="accent5">
              <a:hueOff val="-3570551"/>
              <a:satOff val="-9202"/>
              <a:lumOff val="-62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C70DF-864C-46E8-88B4-BC41BAF7EB04}">
      <dsp:nvSpPr>
        <dsp:cNvPr id="0" name=""/>
        <dsp:cNvSpPr/>
      </dsp:nvSpPr>
      <dsp:spPr>
        <a:xfrm>
          <a:off x="9823670" y="2379987"/>
          <a:ext cx="146492" cy="146490"/>
        </a:xfrm>
        <a:prstGeom prst="ellipse">
          <a:avLst/>
        </a:prstGeom>
        <a:solidFill>
          <a:schemeClr val="accent5">
            <a:hueOff val="-3698071"/>
            <a:satOff val="-9531"/>
            <a:lumOff val="-6437"/>
            <a:alphaOff val="0"/>
          </a:schemeClr>
        </a:solidFill>
        <a:ln w="12700" cap="flat" cmpd="sng" algn="ctr">
          <a:solidFill>
            <a:schemeClr val="accent5">
              <a:hueOff val="-3698071"/>
              <a:satOff val="-9531"/>
              <a:lumOff val="-64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CAEC5F-B8A4-4FC0-96C1-1DB76AD452C9}">
      <dsp:nvSpPr>
        <dsp:cNvPr id="0" name=""/>
        <dsp:cNvSpPr/>
      </dsp:nvSpPr>
      <dsp:spPr>
        <a:xfrm>
          <a:off x="9555695" y="2379987"/>
          <a:ext cx="146492" cy="146490"/>
        </a:xfrm>
        <a:prstGeom prst="ellipse">
          <a:avLst/>
        </a:prstGeom>
        <a:solidFill>
          <a:schemeClr val="accent5">
            <a:hueOff val="-3825590"/>
            <a:satOff val="-9860"/>
            <a:lumOff val="-6659"/>
            <a:alphaOff val="0"/>
          </a:schemeClr>
        </a:solidFill>
        <a:ln w="12700" cap="flat" cmpd="sng" algn="ctr">
          <a:solidFill>
            <a:schemeClr val="accent5">
              <a:hueOff val="-3825590"/>
              <a:satOff val="-9860"/>
              <a:lumOff val="-66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49FA7-DB5F-444E-94FD-F0C2F2C66123}">
      <dsp:nvSpPr>
        <dsp:cNvPr id="0" name=""/>
        <dsp:cNvSpPr/>
      </dsp:nvSpPr>
      <dsp:spPr>
        <a:xfrm>
          <a:off x="9287210" y="2379987"/>
          <a:ext cx="146492" cy="146490"/>
        </a:xfrm>
        <a:prstGeom prst="ellipse">
          <a:avLst/>
        </a:prstGeom>
        <a:solidFill>
          <a:schemeClr val="accent5">
            <a:hueOff val="-3953110"/>
            <a:satOff val="-10188"/>
            <a:lumOff val="-6881"/>
            <a:alphaOff val="0"/>
          </a:schemeClr>
        </a:solidFill>
        <a:ln w="12700" cap="flat" cmpd="sng" algn="ctr">
          <a:solidFill>
            <a:schemeClr val="accent5">
              <a:hueOff val="-3953110"/>
              <a:satOff val="-10188"/>
              <a:lumOff val="-68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1D9B24-5757-4F67-A65D-80E331C91192}">
      <dsp:nvSpPr>
        <dsp:cNvPr id="0" name=""/>
        <dsp:cNvSpPr/>
      </dsp:nvSpPr>
      <dsp:spPr>
        <a:xfrm>
          <a:off x="8872232" y="2306742"/>
          <a:ext cx="292985" cy="293221"/>
        </a:xfrm>
        <a:prstGeom prst="ellipse">
          <a:avLst/>
        </a:prstGeom>
        <a:solidFill>
          <a:schemeClr val="accent5">
            <a:hueOff val="-4080630"/>
            <a:satOff val="-10517"/>
            <a:lumOff val="-7103"/>
            <a:alphaOff val="0"/>
          </a:schemeClr>
        </a:solidFill>
        <a:ln w="12700" cap="flat" cmpd="sng" algn="ctr">
          <a:solidFill>
            <a:schemeClr val="accent5">
              <a:hueOff val="-4080630"/>
              <a:satOff val="-10517"/>
              <a:lumOff val="-71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16CD53-1252-4AEF-8CD9-502918EC7B96}">
      <dsp:nvSpPr>
        <dsp:cNvPr id="0" name=""/>
        <dsp:cNvSpPr/>
      </dsp:nvSpPr>
      <dsp:spPr>
        <a:xfrm>
          <a:off x="10121760" y="2077369"/>
          <a:ext cx="146492" cy="146490"/>
        </a:xfrm>
        <a:prstGeom prst="ellipse">
          <a:avLst/>
        </a:prstGeom>
        <a:solidFill>
          <a:schemeClr val="accent5">
            <a:hueOff val="-4208149"/>
            <a:satOff val="-10846"/>
            <a:lumOff val="-7325"/>
            <a:alphaOff val="0"/>
          </a:schemeClr>
        </a:solidFill>
        <a:ln w="12700" cap="flat" cmpd="sng" algn="ctr">
          <a:solidFill>
            <a:schemeClr val="accent5">
              <a:hueOff val="-4208149"/>
              <a:satOff val="-10846"/>
              <a:lumOff val="-73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99A22-8500-4158-AF83-732D3818657A}">
      <dsp:nvSpPr>
        <dsp:cNvPr id="0" name=""/>
        <dsp:cNvSpPr/>
      </dsp:nvSpPr>
      <dsp:spPr>
        <a:xfrm>
          <a:off x="10121760" y="2684774"/>
          <a:ext cx="146492" cy="146490"/>
        </a:xfrm>
        <a:prstGeom prst="ellipse">
          <a:avLst/>
        </a:prstGeom>
        <a:solidFill>
          <a:schemeClr val="accent5">
            <a:hueOff val="-4335669"/>
            <a:satOff val="-11174"/>
            <a:lumOff val="-7547"/>
            <a:alphaOff val="0"/>
          </a:schemeClr>
        </a:solidFill>
        <a:ln w="12700" cap="flat" cmpd="sng" algn="ctr">
          <a:solidFill>
            <a:schemeClr val="accent5">
              <a:hueOff val="-4335669"/>
              <a:satOff val="-11174"/>
              <a:lumOff val="-75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BE1947-06B4-4247-A260-AAEAB4045108}">
      <dsp:nvSpPr>
        <dsp:cNvPr id="0" name=""/>
        <dsp:cNvSpPr/>
      </dsp:nvSpPr>
      <dsp:spPr>
        <a:xfrm>
          <a:off x="10252429" y="2208921"/>
          <a:ext cx="146492" cy="146490"/>
        </a:xfrm>
        <a:prstGeom prst="ellipse">
          <a:avLst/>
        </a:prstGeom>
        <a:solidFill>
          <a:schemeClr val="accent5">
            <a:hueOff val="-4463189"/>
            <a:satOff val="-11503"/>
            <a:lumOff val="-7769"/>
            <a:alphaOff val="0"/>
          </a:schemeClr>
        </a:solidFill>
        <a:ln w="12700" cap="flat" cmpd="sng" algn="ctr">
          <a:solidFill>
            <a:schemeClr val="accent5">
              <a:hueOff val="-4463189"/>
              <a:satOff val="-11503"/>
              <a:lumOff val="-77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E75EFA-0175-448C-AEEB-D54A2C3D3C8C}">
      <dsp:nvSpPr>
        <dsp:cNvPr id="0" name=""/>
        <dsp:cNvSpPr/>
      </dsp:nvSpPr>
      <dsp:spPr>
        <a:xfrm>
          <a:off x="10261107" y="2553945"/>
          <a:ext cx="146492" cy="146490"/>
        </a:xfrm>
        <a:prstGeom prst="ellipse">
          <a:avLst/>
        </a:prstGeom>
        <a:solidFill>
          <a:schemeClr val="accent5">
            <a:hueOff val="-4590708"/>
            <a:satOff val="-11832"/>
            <a:lumOff val="-7991"/>
            <a:alphaOff val="0"/>
          </a:schemeClr>
        </a:solidFill>
        <a:ln w="12700" cap="flat" cmpd="sng" algn="ctr">
          <a:solidFill>
            <a:schemeClr val="accent5">
              <a:hueOff val="-4590708"/>
              <a:satOff val="-11832"/>
              <a:lumOff val="-79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F2476-6CBB-4594-BB59-B24B2DC3C6F7}">
      <dsp:nvSpPr>
        <dsp:cNvPr id="0" name=""/>
        <dsp:cNvSpPr/>
      </dsp:nvSpPr>
      <dsp:spPr>
        <a:xfrm>
          <a:off x="7267447" y="1711624"/>
          <a:ext cx="1483303" cy="1483457"/>
        </a:xfrm>
        <a:prstGeom prst="ellipse">
          <a:avLst/>
        </a:prstGeom>
        <a:solidFill>
          <a:schemeClr val="accent5">
            <a:hueOff val="-4718228"/>
            <a:satOff val="-12160"/>
            <a:lumOff val="-8213"/>
            <a:alphaOff val="0"/>
          </a:schemeClr>
        </a:solidFill>
        <a:ln w="12700" cap="flat" cmpd="sng" algn="ctr">
          <a:solidFill>
            <a:schemeClr val="accent5">
              <a:hueOff val="-4718228"/>
              <a:satOff val="-12160"/>
              <a:lumOff val="-82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Present results &amp; document </a:t>
          </a:r>
        </a:p>
      </dsp:txBody>
      <dsp:txXfrm>
        <a:off x="7484672" y="1928871"/>
        <a:ext cx="1048853" cy="1048963"/>
      </dsp:txXfrm>
    </dsp:sp>
    <dsp:sp modelId="{EE61A1EA-09FD-4BB9-95F8-B7F28392297F}">
      <dsp:nvSpPr>
        <dsp:cNvPr id="0" name=""/>
        <dsp:cNvSpPr/>
      </dsp:nvSpPr>
      <dsp:spPr>
        <a:xfrm>
          <a:off x="7156684" y="1584891"/>
          <a:ext cx="292985" cy="293221"/>
        </a:xfrm>
        <a:prstGeom prst="ellipse">
          <a:avLst/>
        </a:prstGeom>
        <a:solidFill>
          <a:schemeClr val="accent5">
            <a:hueOff val="-4845748"/>
            <a:satOff val="-12489"/>
            <a:lumOff val="-8435"/>
            <a:alphaOff val="0"/>
          </a:schemeClr>
        </a:solidFill>
        <a:ln w="12700" cap="flat" cmpd="sng" algn="ctr">
          <a:solidFill>
            <a:schemeClr val="accent5">
              <a:hueOff val="-4845748"/>
              <a:satOff val="-12489"/>
              <a:lumOff val="-84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E99960-45D3-41B2-9072-BAD6073107C8}">
      <dsp:nvSpPr>
        <dsp:cNvPr id="0" name=""/>
        <dsp:cNvSpPr/>
      </dsp:nvSpPr>
      <dsp:spPr>
        <a:xfrm>
          <a:off x="6968847" y="1430208"/>
          <a:ext cx="146492" cy="146490"/>
        </a:xfrm>
        <a:prstGeom prst="ellipse">
          <a:avLst/>
        </a:prstGeom>
        <a:solidFill>
          <a:schemeClr val="accent5">
            <a:hueOff val="-4973268"/>
            <a:satOff val="-12818"/>
            <a:lumOff val="-8657"/>
            <a:alphaOff val="0"/>
          </a:schemeClr>
        </a:solidFill>
        <a:ln w="12700" cap="flat" cmpd="sng" algn="ctr">
          <a:solidFill>
            <a:schemeClr val="accent5">
              <a:hueOff val="-4973268"/>
              <a:satOff val="-12818"/>
              <a:lumOff val="-86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586BD-8947-4CFF-8CD3-8DAAF897D383}">
      <dsp:nvSpPr>
        <dsp:cNvPr id="0" name=""/>
        <dsp:cNvSpPr/>
      </dsp:nvSpPr>
      <dsp:spPr>
        <a:xfrm>
          <a:off x="6655955" y="1430208"/>
          <a:ext cx="146492" cy="146490"/>
        </a:xfrm>
        <a:prstGeom prst="ellipse">
          <a:avLst/>
        </a:prstGeom>
        <a:solidFill>
          <a:schemeClr val="accent5">
            <a:hueOff val="-5100787"/>
            <a:satOff val="-13146"/>
            <a:lumOff val="-8879"/>
            <a:alphaOff val="0"/>
          </a:schemeClr>
        </a:solidFill>
        <a:ln w="12700" cap="flat" cmpd="sng" algn="ctr">
          <a:solidFill>
            <a:schemeClr val="accent5">
              <a:hueOff val="-5100787"/>
              <a:satOff val="-13146"/>
              <a:lumOff val="-88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0A4CB1-10C1-4503-B873-E7077C865158}">
      <dsp:nvSpPr>
        <dsp:cNvPr id="0" name=""/>
        <dsp:cNvSpPr/>
      </dsp:nvSpPr>
      <dsp:spPr>
        <a:xfrm>
          <a:off x="6343062" y="1430208"/>
          <a:ext cx="146492" cy="146490"/>
        </a:xfrm>
        <a:prstGeom prst="ellipse">
          <a:avLst/>
        </a:prstGeom>
        <a:solidFill>
          <a:schemeClr val="accent5">
            <a:hueOff val="-5228307"/>
            <a:satOff val="-13475"/>
            <a:lumOff val="-9101"/>
            <a:alphaOff val="0"/>
          </a:schemeClr>
        </a:solidFill>
        <a:ln w="12700" cap="flat" cmpd="sng" algn="ctr">
          <a:solidFill>
            <a:schemeClr val="accent5">
              <a:hueOff val="-5228307"/>
              <a:satOff val="-13475"/>
              <a:lumOff val="-91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F027F-E50C-4460-858B-2C836BDBD088}">
      <dsp:nvSpPr>
        <dsp:cNvPr id="0" name=""/>
        <dsp:cNvSpPr/>
      </dsp:nvSpPr>
      <dsp:spPr>
        <a:xfrm>
          <a:off x="6030170" y="1430208"/>
          <a:ext cx="146492" cy="146490"/>
        </a:xfrm>
        <a:prstGeom prst="ellipse">
          <a:avLst/>
        </a:prstGeom>
        <a:solidFill>
          <a:schemeClr val="accent5">
            <a:hueOff val="-5355826"/>
            <a:satOff val="-13804"/>
            <a:lumOff val="-9323"/>
            <a:alphaOff val="0"/>
          </a:schemeClr>
        </a:solidFill>
        <a:ln w="12700" cap="flat" cmpd="sng" algn="ctr">
          <a:solidFill>
            <a:schemeClr val="accent5">
              <a:hueOff val="-5355826"/>
              <a:satOff val="-13804"/>
              <a:lumOff val="-93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577136-D90B-47B6-BC0F-8140799F0621}">
      <dsp:nvSpPr>
        <dsp:cNvPr id="0" name=""/>
        <dsp:cNvSpPr/>
      </dsp:nvSpPr>
      <dsp:spPr>
        <a:xfrm>
          <a:off x="5716767" y="1430208"/>
          <a:ext cx="146492" cy="146490"/>
        </a:xfrm>
        <a:prstGeom prst="ellipse">
          <a:avLst/>
        </a:prstGeom>
        <a:solidFill>
          <a:schemeClr val="accent5">
            <a:hueOff val="-5483346"/>
            <a:satOff val="-14132"/>
            <a:lumOff val="-9545"/>
            <a:alphaOff val="0"/>
          </a:schemeClr>
        </a:solidFill>
        <a:ln w="12700" cap="flat" cmpd="sng" algn="ctr">
          <a:solidFill>
            <a:schemeClr val="accent5">
              <a:hueOff val="-5483346"/>
              <a:satOff val="-14132"/>
              <a:lumOff val="-95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CE64C8-0B1E-4DA0-9309-935ABCDA0674}">
      <dsp:nvSpPr>
        <dsp:cNvPr id="0" name=""/>
        <dsp:cNvSpPr/>
      </dsp:nvSpPr>
      <dsp:spPr>
        <a:xfrm>
          <a:off x="5403875" y="1430208"/>
          <a:ext cx="146492" cy="146490"/>
        </a:xfrm>
        <a:prstGeom prst="ellipse">
          <a:avLst/>
        </a:prstGeom>
        <a:solidFill>
          <a:schemeClr val="accent5">
            <a:hueOff val="-5610866"/>
            <a:satOff val="-14461"/>
            <a:lumOff val="-9767"/>
            <a:alphaOff val="0"/>
          </a:schemeClr>
        </a:solidFill>
        <a:ln w="12700" cap="flat" cmpd="sng" algn="ctr">
          <a:solidFill>
            <a:schemeClr val="accent5">
              <a:hueOff val="-5610866"/>
              <a:satOff val="-14461"/>
              <a:lumOff val="-97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CB13A-52C0-4B99-900E-E7822675E54A}">
      <dsp:nvSpPr>
        <dsp:cNvPr id="0" name=""/>
        <dsp:cNvSpPr/>
      </dsp:nvSpPr>
      <dsp:spPr>
        <a:xfrm>
          <a:off x="5719140" y="515029"/>
          <a:ext cx="1034196" cy="746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ctr" defTabSz="622300">
            <a:lnSpc>
              <a:spcPct val="90000"/>
            </a:lnSpc>
            <a:spcBef>
              <a:spcPct val="0"/>
            </a:spcBef>
            <a:spcAft>
              <a:spcPct val="35000"/>
            </a:spcAft>
            <a:buNone/>
          </a:pPr>
          <a:r>
            <a:rPr lang="en-US" sz="1400" b="1" kern="1200" dirty="0"/>
            <a:t>Evaluate &amp; critique the model </a:t>
          </a:r>
        </a:p>
      </dsp:txBody>
      <dsp:txXfrm>
        <a:off x="5719140" y="515029"/>
        <a:ext cx="1034196" cy="746446"/>
      </dsp:txXfrm>
    </dsp:sp>
    <dsp:sp modelId="{29FCF091-5541-4FE1-893F-00D399CCA327}">
      <dsp:nvSpPr>
        <dsp:cNvPr id="0" name=""/>
        <dsp:cNvSpPr/>
      </dsp:nvSpPr>
      <dsp:spPr>
        <a:xfrm>
          <a:off x="7156684" y="3016546"/>
          <a:ext cx="292985" cy="293221"/>
        </a:xfrm>
        <a:prstGeom prst="ellipse">
          <a:avLst/>
        </a:prstGeom>
        <a:solidFill>
          <a:schemeClr val="accent5">
            <a:hueOff val="-5993425"/>
            <a:satOff val="-15447"/>
            <a:lumOff val="-10433"/>
            <a:alphaOff val="0"/>
          </a:schemeClr>
        </a:solidFill>
        <a:ln w="12700" cap="flat" cmpd="sng" algn="ctr">
          <a:solidFill>
            <a:schemeClr val="accent5">
              <a:hueOff val="-5993425"/>
              <a:satOff val="-15447"/>
              <a:lumOff val="-104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F2180B-36A4-4D4E-A3A1-0D133221C617}">
      <dsp:nvSpPr>
        <dsp:cNvPr id="0" name=""/>
        <dsp:cNvSpPr/>
      </dsp:nvSpPr>
      <dsp:spPr>
        <a:xfrm>
          <a:off x="6968847" y="3315069"/>
          <a:ext cx="146492" cy="146490"/>
        </a:xfrm>
        <a:prstGeom prst="ellipse">
          <a:avLst/>
        </a:prstGeom>
        <a:solidFill>
          <a:schemeClr val="accent5">
            <a:hueOff val="-6120944"/>
            <a:satOff val="-15776"/>
            <a:lumOff val="-10655"/>
            <a:alphaOff val="0"/>
          </a:schemeClr>
        </a:solidFill>
        <a:ln w="12700" cap="flat" cmpd="sng" algn="ctr">
          <a:solidFill>
            <a:schemeClr val="accent5">
              <a:hueOff val="-6120944"/>
              <a:satOff val="-15776"/>
              <a:lumOff val="-106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855FB8-E7A2-4048-8C27-90476E1D6B0D}">
      <dsp:nvSpPr>
        <dsp:cNvPr id="0" name=""/>
        <dsp:cNvSpPr/>
      </dsp:nvSpPr>
      <dsp:spPr>
        <a:xfrm>
          <a:off x="6655955" y="3315069"/>
          <a:ext cx="146492" cy="146490"/>
        </a:xfrm>
        <a:prstGeom prst="ellipse">
          <a:avLst/>
        </a:prstGeom>
        <a:solidFill>
          <a:schemeClr val="accent5">
            <a:hueOff val="-6248464"/>
            <a:satOff val="-16104"/>
            <a:lumOff val="-10877"/>
            <a:alphaOff val="0"/>
          </a:schemeClr>
        </a:solidFill>
        <a:ln w="12700" cap="flat" cmpd="sng" algn="ctr">
          <a:solidFill>
            <a:schemeClr val="accent5">
              <a:hueOff val="-6248464"/>
              <a:satOff val="-16104"/>
              <a:lumOff val="-108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D7CAF-BD4D-4EEC-9C45-AC92EB4F3294}">
      <dsp:nvSpPr>
        <dsp:cNvPr id="0" name=""/>
        <dsp:cNvSpPr/>
      </dsp:nvSpPr>
      <dsp:spPr>
        <a:xfrm>
          <a:off x="6343062" y="3315069"/>
          <a:ext cx="146492" cy="146490"/>
        </a:xfrm>
        <a:prstGeom prst="ellipse">
          <a:avLst/>
        </a:prstGeom>
        <a:solidFill>
          <a:schemeClr val="accent5">
            <a:hueOff val="-6375984"/>
            <a:satOff val="-16433"/>
            <a:lumOff val="-11099"/>
            <a:alphaOff val="0"/>
          </a:schemeClr>
        </a:solidFill>
        <a:ln w="12700" cap="flat" cmpd="sng" algn="ctr">
          <a:solidFill>
            <a:schemeClr val="accent5">
              <a:hueOff val="-6375984"/>
              <a:satOff val="-16433"/>
              <a:lumOff val="-110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92340D-37A6-474F-943A-5E7AB3654A74}">
      <dsp:nvSpPr>
        <dsp:cNvPr id="0" name=""/>
        <dsp:cNvSpPr/>
      </dsp:nvSpPr>
      <dsp:spPr>
        <a:xfrm>
          <a:off x="6030170" y="3315069"/>
          <a:ext cx="146492" cy="146490"/>
        </a:xfrm>
        <a:prstGeom prst="ellipse">
          <a:avLst/>
        </a:prstGeom>
        <a:solidFill>
          <a:schemeClr val="accent5">
            <a:hueOff val="-6503503"/>
            <a:satOff val="-16762"/>
            <a:lumOff val="-11321"/>
            <a:alphaOff val="0"/>
          </a:schemeClr>
        </a:solidFill>
        <a:ln w="12700" cap="flat" cmpd="sng" algn="ctr">
          <a:solidFill>
            <a:schemeClr val="accent5">
              <a:hueOff val="-6503503"/>
              <a:satOff val="-16762"/>
              <a:lumOff val="-113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07516A-F40B-4DDF-8111-EC82A475D7BE}">
      <dsp:nvSpPr>
        <dsp:cNvPr id="0" name=""/>
        <dsp:cNvSpPr/>
      </dsp:nvSpPr>
      <dsp:spPr>
        <a:xfrm>
          <a:off x="5716767" y="3315069"/>
          <a:ext cx="146492" cy="146490"/>
        </a:xfrm>
        <a:prstGeom prst="ellipse">
          <a:avLst/>
        </a:prstGeom>
        <a:solidFill>
          <a:schemeClr val="accent5">
            <a:hueOff val="-6631023"/>
            <a:satOff val="-17090"/>
            <a:lumOff val="-11543"/>
            <a:alphaOff val="0"/>
          </a:schemeClr>
        </a:solidFill>
        <a:ln w="12700" cap="flat" cmpd="sng" algn="ctr">
          <a:solidFill>
            <a:schemeClr val="accent5">
              <a:hueOff val="-6631023"/>
              <a:satOff val="-17090"/>
              <a:lumOff val="-115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117AD-740E-41AD-B22B-42178318FC81}">
      <dsp:nvSpPr>
        <dsp:cNvPr id="0" name=""/>
        <dsp:cNvSpPr/>
      </dsp:nvSpPr>
      <dsp:spPr>
        <a:xfrm>
          <a:off x="5403875" y="3315069"/>
          <a:ext cx="146492" cy="146490"/>
        </a:xfrm>
        <a:prstGeom prst="ellips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3CF20-58BF-414A-B640-DDF3840BCDA0}">
      <dsp:nvSpPr>
        <dsp:cNvPr id="0" name=""/>
        <dsp:cNvSpPr/>
      </dsp:nvSpPr>
      <dsp:spPr>
        <a:xfrm>
          <a:off x="5601692" y="3445956"/>
          <a:ext cx="1218748" cy="71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ctr" defTabSz="622300">
            <a:lnSpc>
              <a:spcPct val="90000"/>
            </a:lnSpc>
            <a:spcBef>
              <a:spcPct val="0"/>
            </a:spcBef>
            <a:spcAft>
              <a:spcPct val="35000"/>
            </a:spcAft>
            <a:buNone/>
          </a:pPr>
          <a:r>
            <a:rPr lang="en-US" sz="1400" b="1" kern="1200" dirty="0"/>
            <a:t>Deploy &amp; maintain the model </a:t>
          </a:r>
        </a:p>
      </dsp:txBody>
      <dsp:txXfrm>
        <a:off x="5601692" y="3445956"/>
        <a:ext cx="1218748" cy="717521"/>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FF19-626F-41C9-B8F0-68EE88CCD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F3991-5315-4D50-AB29-4102C65BF4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2D337-3A7A-4607-BDA3-13EC40D01B6E}"/>
              </a:ext>
            </a:extLst>
          </p:cNvPr>
          <p:cNvSpPr>
            <a:spLocks noGrp="1"/>
          </p:cNvSpPr>
          <p:nvPr>
            <p:ph type="dt" sz="half" idx="10"/>
          </p:nvPr>
        </p:nvSpPr>
        <p:spPr/>
        <p:txBody>
          <a:bodyPr/>
          <a:lstStyle/>
          <a:p>
            <a:fld id="{357C331F-3675-49D8-B5F6-A5A30B0CCB72}" type="datetimeFigureOut">
              <a:rPr lang="en-US" smtClean="0"/>
              <a:t>10/19/2019</a:t>
            </a:fld>
            <a:endParaRPr lang="en-US"/>
          </a:p>
        </p:txBody>
      </p:sp>
      <p:sp>
        <p:nvSpPr>
          <p:cNvPr id="5" name="Footer Placeholder 4">
            <a:extLst>
              <a:ext uri="{FF2B5EF4-FFF2-40B4-BE49-F238E27FC236}">
                <a16:creationId xmlns:a16="http://schemas.microsoft.com/office/drawing/2014/main" id="{77CE8656-716C-4CC6-873C-F38A2D9A1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7D34F-6E22-4A71-A11D-45F23611736D}"/>
              </a:ext>
            </a:extLst>
          </p:cNvPr>
          <p:cNvSpPr>
            <a:spLocks noGrp="1"/>
          </p:cNvSpPr>
          <p:nvPr>
            <p:ph type="sldNum" sz="quarter" idx="12"/>
          </p:nvPr>
        </p:nvSpPr>
        <p:spPr/>
        <p:txBody>
          <a:bodyPr/>
          <a:lstStyle/>
          <a:p>
            <a:fld id="{7EC03FFD-D364-4497-BA6A-D2ED4510484B}" type="slidenum">
              <a:rPr lang="en-US" smtClean="0"/>
              <a:t>‹#›</a:t>
            </a:fld>
            <a:endParaRPr lang="en-US"/>
          </a:p>
        </p:txBody>
      </p:sp>
    </p:spTree>
    <p:extLst>
      <p:ext uri="{BB962C8B-B14F-4D97-AF65-F5344CB8AC3E}">
        <p14:creationId xmlns:p14="http://schemas.microsoft.com/office/powerpoint/2010/main" val="404160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5E84-CBE8-4476-AC8E-EF142135DC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978C8A-CBA6-4DA4-8B6B-21DDB83A64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10DAC-8F5A-489D-8DBD-6C4A07FDC7C7}"/>
              </a:ext>
            </a:extLst>
          </p:cNvPr>
          <p:cNvSpPr>
            <a:spLocks noGrp="1"/>
          </p:cNvSpPr>
          <p:nvPr>
            <p:ph type="dt" sz="half" idx="10"/>
          </p:nvPr>
        </p:nvSpPr>
        <p:spPr/>
        <p:txBody>
          <a:bodyPr/>
          <a:lstStyle/>
          <a:p>
            <a:fld id="{357C331F-3675-49D8-B5F6-A5A30B0CCB72}" type="datetimeFigureOut">
              <a:rPr lang="en-US" smtClean="0"/>
              <a:t>10/19/2019</a:t>
            </a:fld>
            <a:endParaRPr lang="en-US"/>
          </a:p>
        </p:txBody>
      </p:sp>
      <p:sp>
        <p:nvSpPr>
          <p:cNvPr id="5" name="Footer Placeholder 4">
            <a:extLst>
              <a:ext uri="{FF2B5EF4-FFF2-40B4-BE49-F238E27FC236}">
                <a16:creationId xmlns:a16="http://schemas.microsoft.com/office/drawing/2014/main" id="{55F0B2C8-33B7-48C7-AC90-727BB958D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2AEFA-3BED-48A2-898B-EAE142E085C3}"/>
              </a:ext>
            </a:extLst>
          </p:cNvPr>
          <p:cNvSpPr>
            <a:spLocks noGrp="1"/>
          </p:cNvSpPr>
          <p:nvPr>
            <p:ph type="sldNum" sz="quarter" idx="12"/>
          </p:nvPr>
        </p:nvSpPr>
        <p:spPr/>
        <p:txBody>
          <a:bodyPr/>
          <a:lstStyle/>
          <a:p>
            <a:fld id="{7EC03FFD-D364-4497-BA6A-D2ED4510484B}" type="slidenum">
              <a:rPr lang="en-US" smtClean="0"/>
              <a:t>‹#›</a:t>
            </a:fld>
            <a:endParaRPr lang="en-US"/>
          </a:p>
        </p:txBody>
      </p:sp>
    </p:spTree>
    <p:extLst>
      <p:ext uri="{BB962C8B-B14F-4D97-AF65-F5344CB8AC3E}">
        <p14:creationId xmlns:p14="http://schemas.microsoft.com/office/powerpoint/2010/main" val="230559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2099A5-320B-4350-B0CC-E1759E5E9B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376F0C-420B-4B03-8EC8-13DCC684F7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205AD-B06F-4562-B9AA-DFB1E08F34F1}"/>
              </a:ext>
            </a:extLst>
          </p:cNvPr>
          <p:cNvSpPr>
            <a:spLocks noGrp="1"/>
          </p:cNvSpPr>
          <p:nvPr>
            <p:ph type="dt" sz="half" idx="10"/>
          </p:nvPr>
        </p:nvSpPr>
        <p:spPr/>
        <p:txBody>
          <a:bodyPr/>
          <a:lstStyle/>
          <a:p>
            <a:fld id="{357C331F-3675-49D8-B5F6-A5A30B0CCB72}" type="datetimeFigureOut">
              <a:rPr lang="en-US" smtClean="0"/>
              <a:t>10/19/2019</a:t>
            </a:fld>
            <a:endParaRPr lang="en-US"/>
          </a:p>
        </p:txBody>
      </p:sp>
      <p:sp>
        <p:nvSpPr>
          <p:cNvPr id="5" name="Footer Placeholder 4">
            <a:extLst>
              <a:ext uri="{FF2B5EF4-FFF2-40B4-BE49-F238E27FC236}">
                <a16:creationId xmlns:a16="http://schemas.microsoft.com/office/drawing/2014/main" id="{8B526760-C0B8-490A-82D0-A19A5D016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8D63C-6D89-4A61-A0E5-37CB99D9E89D}"/>
              </a:ext>
            </a:extLst>
          </p:cNvPr>
          <p:cNvSpPr>
            <a:spLocks noGrp="1"/>
          </p:cNvSpPr>
          <p:nvPr>
            <p:ph type="sldNum" sz="quarter" idx="12"/>
          </p:nvPr>
        </p:nvSpPr>
        <p:spPr/>
        <p:txBody>
          <a:bodyPr/>
          <a:lstStyle/>
          <a:p>
            <a:fld id="{7EC03FFD-D364-4497-BA6A-D2ED4510484B}" type="slidenum">
              <a:rPr lang="en-US" smtClean="0"/>
              <a:t>‹#›</a:t>
            </a:fld>
            <a:endParaRPr lang="en-US"/>
          </a:p>
        </p:txBody>
      </p:sp>
    </p:spTree>
    <p:extLst>
      <p:ext uri="{BB962C8B-B14F-4D97-AF65-F5344CB8AC3E}">
        <p14:creationId xmlns:p14="http://schemas.microsoft.com/office/powerpoint/2010/main" val="319426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DAB7-4BEE-49AB-817C-7C57432DF2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B7359-5629-40CC-8203-23B556B329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CF722-20E0-47B7-9BFB-A6B3B4AA14F9}"/>
              </a:ext>
            </a:extLst>
          </p:cNvPr>
          <p:cNvSpPr>
            <a:spLocks noGrp="1"/>
          </p:cNvSpPr>
          <p:nvPr>
            <p:ph type="dt" sz="half" idx="10"/>
          </p:nvPr>
        </p:nvSpPr>
        <p:spPr/>
        <p:txBody>
          <a:bodyPr/>
          <a:lstStyle/>
          <a:p>
            <a:fld id="{357C331F-3675-49D8-B5F6-A5A30B0CCB72}" type="datetimeFigureOut">
              <a:rPr lang="en-US" smtClean="0"/>
              <a:t>10/19/2019</a:t>
            </a:fld>
            <a:endParaRPr lang="en-US"/>
          </a:p>
        </p:txBody>
      </p:sp>
      <p:sp>
        <p:nvSpPr>
          <p:cNvPr id="5" name="Footer Placeholder 4">
            <a:extLst>
              <a:ext uri="{FF2B5EF4-FFF2-40B4-BE49-F238E27FC236}">
                <a16:creationId xmlns:a16="http://schemas.microsoft.com/office/drawing/2014/main" id="{E528EAFB-B184-4BAC-AB76-1890C5691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B2619-80F6-4A91-B28A-564A2395BD40}"/>
              </a:ext>
            </a:extLst>
          </p:cNvPr>
          <p:cNvSpPr>
            <a:spLocks noGrp="1"/>
          </p:cNvSpPr>
          <p:nvPr>
            <p:ph type="sldNum" sz="quarter" idx="12"/>
          </p:nvPr>
        </p:nvSpPr>
        <p:spPr/>
        <p:txBody>
          <a:bodyPr/>
          <a:lstStyle/>
          <a:p>
            <a:fld id="{7EC03FFD-D364-4497-BA6A-D2ED4510484B}" type="slidenum">
              <a:rPr lang="en-US" smtClean="0"/>
              <a:t>‹#›</a:t>
            </a:fld>
            <a:endParaRPr lang="en-US"/>
          </a:p>
        </p:txBody>
      </p:sp>
    </p:spTree>
    <p:extLst>
      <p:ext uri="{BB962C8B-B14F-4D97-AF65-F5344CB8AC3E}">
        <p14:creationId xmlns:p14="http://schemas.microsoft.com/office/powerpoint/2010/main" val="101078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2A06-270D-40EF-A72B-B762AA8267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F3C0CE-5730-468B-B6C7-87D6DE627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80C061-68F5-4F1D-8FE4-038550AE2A68}"/>
              </a:ext>
            </a:extLst>
          </p:cNvPr>
          <p:cNvSpPr>
            <a:spLocks noGrp="1"/>
          </p:cNvSpPr>
          <p:nvPr>
            <p:ph type="dt" sz="half" idx="10"/>
          </p:nvPr>
        </p:nvSpPr>
        <p:spPr/>
        <p:txBody>
          <a:bodyPr/>
          <a:lstStyle/>
          <a:p>
            <a:fld id="{357C331F-3675-49D8-B5F6-A5A30B0CCB72}" type="datetimeFigureOut">
              <a:rPr lang="en-US" smtClean="0"/>
              <a:t>10/19/2019</a:t>
            </a:fld>
            <a:endParaRPr lang="en-US"/>
          </a:p>
        </p:txBody>
      </p:sp>
      <p:sp>
        <p:nvSpPr>
          <p:cNvPr id="5" name="Footer Placeholder 4">
            <a:extLst>
              <a:ext uri="{FF2B5EF4-FFF2-40B4-BE49-F238E27FC236}">
                <a16:creationId xmlns:a16="http://schemas.microsoft.com/office/drawing/2014/main" id="{D7733D75-180B-47D6-A298-B9871CACC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BA99-CA16-4DA5-BC99-4B383252E481}"/>
              </a:ext>
            </a:extLst>
          </p:cNvPr>
          <p:cNvSpPr>
            <a:spLocks noGrp="1"/>
          </p:cNvSpPr>
          <p:nvPr>
            <p:ph type="sldNum" sz="quarter" idx="12"/>
          </p:nvPr>
        </p:nvSpPr>
        <p:spPr/>
        <p:txBody>
          <a:bodyPr/>
          <a:lstStyle/>
          <a:p>
            <a:fld id="{7EC03FFD-D364-4497-BA6A-D2ED4510484B}" type="slidenum">
              <a:rPr lang="en-US" smtClean="0"/>
              <a:t>‹#›</a:t>
            </a:fld>
            <a:endParaRPr lang="en-US"/>
          </a:p>
        </p:txBody>
      </p:sp>
    </p:spTree>
    <p:extLst>
      <p:ext uri="{BB962C8B-B14F-4D97-AF65-F5344CB8AC3E}">
        <p14:creationId xmlns:p14="http://schemas.microsoft.com/office/powerpoint/2010/main" val="404960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2C46-B59C-4B86-977B-1F2659BB2C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D97C6-A354-4EAD-93E7-902BF660C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06D1D-8829-4F6D-AB66-A819DBB11A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4D902B-65B1-4CB4-967B-5FA6ACD97482}"/>
              </a:ext>
            </a:extLst>
          </p:cNvPr>
          <p:cNvSpPr>
            <a:spLocks noGrp="1"/>
          </p:cNvSpPr>
          <p:nvPr>
            <p:ph type="dt" sz="half" idx="10"/>
          </p:nvPr>
        </p:nvSpPr>
        <p:spPr/>
        <p:txBody>
          <a:bodyPr/>
          <a:lstStyle/>
          <a:p>
            <a:fld id="{357C331F-3675-49D8-B5F6-A5A30B0CCB72}" type="datetimeFigureOut">
              <a:rPr lang="en-US" smtClean="0"/>
              <a:t>10/19/2019</a:t>
            </a:fld>
            <a:endParaRPr lang="en-US"/>
          </a:p>
        </p:txBody>
      </p:sp>
      <p:sp>
        <p:nvSpPr>
          <p:cNvPr id="6" name="Footer Placeholder 5">
            <a:extLst>
              <a:ext uri="{FF2B5EF4-FFF2-40B4-BE49-F238E27FC236}">
                <a16:creationId xmlns:a16="http://schemas.microsoft.com/office/drawing/2014/main" id="{51DD8551-2322-4FCA-B171-3E2341BCA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A8717-ECEA-4EAF-976A-02245960371E}"/>
              </a:ext>
            </a:extLst>
          </p:cNvPr>
          <p:cNvSpPr>
            <a:spLocks noGrp="1"/>
          </p:cNvSpPr>
          <p:nvPr>
            <p:ph type="sldNum" sz="quarter" idx="12"/>
          </p:nvPr>
        </p:nvSpPr>
        <p:spPr/>
        <p:txBody>
          <a:bodyPr/>
          <a:lstStyle/>
          <a:p>
            <a:fld id="{7EC03FFD-D364-4497-BA6A-D2ED4510484B}" type="slidenum">
              <a:rPr lang="en-US" smtClean="0"/>
              <a:t>‹#›</a:t>
            </a:fld>
            <a:endParaRPr lang="en-US"/>
          </a:p>
        </p:txBody>
      </p:sp>
    </p:spTree>
    <p:extLst>
      <p:ext uri="{BB962C8B-B14F-4D97-AF65-F5344CB8AC3E}">
        <p14:creationId xmlns:p14="http://schemas.microsoft.com/office/powerpoint/2010/main" val="197899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425E-DDF9-4201-B3AD-8CC2A2EBCA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F4F8A5-4D3D-4BA0-BA1A-0D63853DC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7B1BB-DD11-4E2F-8494-C49F066901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D6B620-503D-4DBC-9D82-2BACA33A0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A3A85-C4CD-4688-80BC-2EEDE60204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9FD9E8-DBCD-4983-A726-BD5F44E18C4A}"/>
              </a:ext>
            </a:extLst>
          </p:cNvPr>
          <p:cNvSpPr>
            <a:spLocks noGrp="1"/>
          </p:cNvSpPr>
          <p:nvPr>
            <p:ph type="dt" sz="half" idx="10"/>
          </p:nvPr>
        </p:nvSpPr>
        <p:spPr/>
        <p:txBody>
          <a:bodyPr/>
          <a:lstStyle/>
          <a:p>
            <a:fld id="{357C331F-3675-49D8-B5F6-A5A30B0CCB72}" type="datetimeFigureOut">
              <a:rPr lang="en-US" smtClean="0"/>
              <a:t>10/19/2019</a:t>
            </a:fld>
            <a:endParaRPr lang="en-US"/>
          </a:p>
        </p:txBody>
      </p:sp>
      <p:sp>
        <p:nvSpPr>
          <p:cNvPr id="8" name="Footer Placeholder 7">
            <a:extLst>
              <a:ext uri="{FF2B5EF4-FFF2-40B4-BE49-F238E27FC236}">
                <a16:creationId xmlns:a16="http://schemas.microsoft.com/office/drawing/2014/main" id="{39D4C750-A0D2-4FFF-B5CB-3D87E06ACA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F3947D-E6E8-422B-BEA8-3A740A9A72EA}"/>
              </a:ext>
            </a:extLst>
          </p:cNvPr>
          <p:cNvSpPr>
            <a:spLocks noGrp="1"/>
          </p:cNvSpPr>
          <p:nvPr>
            <p:ph type="sldNum" sz="quarter" idx="12"/>
          </p:nvPr>
        </p:nvSpPr>
        <p:spPr/>
        <p:txBody>
          <a:bodyPr/>
          <a:lstStyle/>
          <a:p>
            <a:fld id="{7EC03FFD-D364-4497-BA6A-D2ED4510484B}" type="slidenum">
              <a:rPr lang="en-US" smtClean="0"/>
              <a:t>‹#›</a:t>
            </a:fld>
            <a:endParaRPr lang="en-US"/>
          </a:p>
        </p:txBody>
      </p:sp>
    </p:spTree>
    <p:extLst>
      <p:ext uri="{BB962C8B-B14F-4D97-AF65-F5344CB8AC3E}">
        <p14:creationId xmlns:p14="http://schemas.microsoft.com/office/powerpoint/2010/main" val="307713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F557-80E7-460B-8A28-C4EB46AC1F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B7B83D-0207-43CD-A7E8-716203566E73}"/>
              </a:ext>
            </a:extLst>
          </p:cNvPr>
          <p:cNvSpPr>
            <a:spLocks noGrp="1"/>
          </p:cNvSpPr>
          <p:nvPr>
            <p:ph type="dt" sz="half" idx="10"/>
          </p:nvPr>
        </p:nvSpPr>
        <p:spPr/>
        <p:txBody>
          <a:bodyPr/>
          <a:lstStyle/>
          <a:p>
            <a:fld id="{357C331F-3675-49D8-B5F6-A5A30B0CCB72}" type="datetimeFigureOut">
              <a:rPr lang="en-US" smtClean="0"/>
              <a:t>10/19/2019</a:t>
            </a:fld>
            <a:endParaRPr lang="en-US"/>
          </a:p>
        </p:txBody>
      </p:sp>
      <p:sp>
        <p:nvSpPr>
          <p:cNvPr id="4" name="Footer Placeholder 3">
            <a:extLst>
              <a:ext uri="{FF2B5EF4-FFF2-40B4-BE49-F238E27FC236}">
                <a16:creationId xmlns:a16="http://schemas.microsoft.com/office/drawing/2014/main" id="{2482BCB3-0568-493F-9142-46A616790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983043-3E87-44F3-9A3E-17C9E8330C2E}"/>
              </a:ext>
            </a:extLst>
          </p:cNvPr>
          <p:cNvSpPr>
            <a:spLocks noGrp="1"/>
          </p:cNvSpPr>
          <p:nvPr>
            <p:ph type="sldNum" sz="quarter" idx="12"/>
          </p:nvPr>
        </p:nvSpPr>
        <p:spPr/>
        <p:txBody>
          <a:bodyPr/>
          <a:lstStyle/>
          <a:p>
            <a:fld id="{7EC03FFD-D364-4497-BA6A-D2ED4510484B}" type="slidenum">
              <a:rPr lang="en-US" smtClean="0"/>
              <a:t>‹#›</a:t>
            </a:fld>
            <a:endParaRPr lang="en-US"/>
          </a:p>
        </p:txBody>
      </p:sp>
    </p:spTree>
    <p:extLst>
      <p:ext uri="{BB962C8B-B14F-4D97-AF65-F5344CB8AC3E}">
        <p14:creationId xmlns:p14="http://schemas.microsoft.com/office/powerpoint/2010/main" val="125188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87F7A-CF26-4E0B-8D35-BA5B413AD905}"/>
              </a:ext>
            </a:extLst>
          </p:cNvPr>
          <p:cNvSpPr>
            <a:spLocks noGrp="1"/>
          </p:cNvSpPr>
          <p:nvPr>
            <p:ph type="dt" sz="half" idx="10"/>
          </p:nvPr>
        </p:nvSpPr>
        <p:spPr/>
        <p:txBody>
          <a:bodyPr/>
          <a:lstStyle/>
          <a:p>
            <a:fld id="{357C331F-3675-49D8-B5F6-A5A30B0CCB72}" type="datetimeFigureOut">
              <a:rPr lang="en-US" smtClean="0"/>
              <a:t>10/19/2019</a:t>
            </a:fld>
            <a:endParaRPr lang="en-US"/>
          </a:p>
        </p:txBody>
      </p:sp>
      <p:sp>
        <p:nvSpPr>
          <p:cNvPr id="3" name="Footer Placeholder 2">
            <a:extLst>
              <a:ext uri="{FF2B5EF4-FFF2-40B4-BE49-F238E27FC236}">
                <a16:creationId xmlns:a16="http://schemas.microsoft.com/office/drawing/2014/main" id="{CA9FF38B-FC3C-4A1D-807E-40D61E99B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F18EC0-218F-489F-A5CA-B5946BF5CB7B}"/>
              </a:ext>
            </a:extLst>
          </p:cNvPr>
          <p:cNvSpPr>
            <a:spLocks noGrp="1"/>
          </p:cNvSpPr>
          <p:nvPr>
            <p:ph type="sldNum" sz="quarter" idx="12"/>
          </p:nvPr>
        </p:nvSpPr>
        <p:spPr/>
        <p:txBody>
          <a:bodyPr/>
          <a:lstStyle/>
          <a:p>
            <a:fld id="{7EC03FFD-D364-4497-BA6A-D2ED4510484B}" type="slidenum">
              <a:rPr lang="en-US" smtClean="0"/>
              <a:t>‹#›</a:t>
            </a:fld>
            <a:endParaRPr lang="en-US"/>
          </a:p>
        </p:txBody>
      </p:sp>
    </p:spTree>
    <p:extLst>
      <p:ext uri="{BB962C8B-B14F-4D97-AF65-F5344CB8AC3E}">
        <p14:creationId xmlns:p14="http://schemas.microsoft.com/office/powerpoint/2010/main" val="369381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018B-EB2C-4758-B71C-59CCADD71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A88FE6-FD54-40A5-9639-B7D952F4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17D98E-7D78-4914-BD87-1FCD1060F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D73AD-3D5E-4D25-8687-3C114472C94F}"/>
              </a:ext>
            </a:extLst>
          </p:cNvPr>
          <p:cNvSpPr>
            <a:spLocks noGrp="1"/>
          </p:cNvSpPr>
          <p:nvPr>
            <p:ph type="dt" sz="half" idx="10"/>
          </p:nvPr>
        </p:nvSpPr>
        <p:spPr/>
        <p:txBody>
          <a:bodyPr/>
          <a:lstStyle/>
          <a:p>
            <a:fld id="{357C331F-3675-49D8-B5F6-A5A30B0CCB72}" type="datetimeFigureOut">
              <a:rPr lang="en-US" smtClean="0"/>
              <a:t>10/19/2019</a:t>
            </a:fld>
            <a:endParaRPr lang="en-US"/>
          </a:p>
        </p:txBody>
      </p:sp>
      <p:sp>
        <p:nvSpPr>
          <p:cNvPr id="6" name="Footer Placeholder 5">
            <a:extLst>
              <a:ext uri="{FF2B5EF4-FFF2-40B4-BE49-F238E27FC236}">
                <a16:creationId xmlns:a16="http://schemas.microsoft.com/office/drawing/2014/main" id="{790971C5-AC72-48C8-9847-5D3DA49EF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0D8C1-D0BD-4CA3-A3AC-5AC8184B1997}"/>
              </a:ext>
            </a:extLst>
          </p:cNvPr>
          <p:cNvSpPr>
            <a:spLocks noGrp="1"/>
          </p:cNvSpPr>
          <p:nvPr>
            <p:ph type="sldNum" sz="quarter" idx="12"/>
          </p:nvPr>
        </p:nvSpPr>
        <p:spPr/>
        <p:txBody>
          <a:bodyPr/>
          <a:lstStyle/>
          <a:p>
            <a:fld id="{7EC03FFD-D364-4497-BA6A-D2ED4510484B}" type="slidenum">
              <a:rPr lang="en-US" smtClean="0"/>
              <a:t>‹#›</a:t>
            </a:fld>
            <a:endParaRPr lang="en-US"/>
          </a:p>
        </p:txBody>
      </p:sp>
    </p:spTree>
    <p:extLst>
      <p:ext uri="{BB962C8B-B14F-4D97-AF65-F5344CB8AC3E}">
        <p14:creationId xmlns:p14="http://schemas.microsoft.com/office/powerpoint/2010/main" val="301149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0917-FB19-499B-924B-8A511B4D4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D297CA-24F6-4D26-BFF7-7467E9845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5E7326-54D0-41E3-AE66-8776DA930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B6CC1-9EA1-475F-A439-540400E5744B}"/>
              </a:ext>
            </a:extLst>
          </p:cNvPr>
          <p:cNvSpPr>
            <a:spLocks noGrp="1"/>
          </p:cNvSpPr>
          <p:nvPr>
            <p:ph type="dt" sz="half" idx="10"/>
          </p:nvPr>
        </p:nvSpPr>
        <p:spPr/>
        <p:txBody>
          <a:bodyPr/>
          <a:lstStyle/>
          <a:p>
            <a:fld id="{357C331F-3675-49D8-B5F6-A5A30B0CCB72}" type="datetimeFigureOut">
              <a:rPr lang="en-US" smtClean="0"/>
              <a:t>10/19/2019</a:t>
            </a:fld>
            <a:endParaRPr lang="en-US"/>
          </a:p>
        </p:txBody>
      </p:sp>
      <p:sp>
        <p:nvSpPr>
          <p:cNvPr id="6" name="Footer Placeholder 5">
            <a:extLst>
              <a:ext uri="{FF2B5EF4-FFF2-40B4-BE49-F238E27FC236}">
                <a16:creationId xmlns:a16="http://schemas.microsoft.com/office/drawing/2014/main" id="{C46A9523-0650-49B8-99BD-0DF76E199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0F628-C808-4AAB-BC15-5FDB61E37463}"/>
              </a:ext>
            </a:extLst>
          </p:cNvPr>
          <p:cNvSpPr>
            <a:spLocks noGrp="1"/>
          </p:cNvSpPr>
          <p:nvPr>
            <p:ph type="sldNum" sz="quarter" idx="12"/>
          </p:nvPr>
        </p:nvSpPr>
        <p:spPr/>
        <p:txBody>
          <a:bodyPr/>
          <a:lstStyle/>
          <a:p>
            <a:fld id="{7EC03FFD-D364-4497-BA6A-D2ED4510484B}" type="slidenum">
              <a:rPr lang="en-US" smtClean="0"/>
              <a:t>‹#›</a:t>
            </a:fld>
            <a:endParaRPr lang="en-US"/>
          </a:p>
        </p:txBody>
      </p:sp>
    </p:spTree>
    <p:extLst>
      <p:ext uri="{BB962C8B-B14F-4D97-AF65-F5344CB8AC3E}">
        <p14:creationId xmlns:p14="http://schemas.microsoft.com/office/powerpoint/2010/main" val="103333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0A3E2-9C24-4735-839E-AB526FA79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06DE37-6A6C-456C-AE6B-A41BE0649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3AE55-0C24-44F9-9F07-A934E2E9D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C331F-3675-49D8-B5F6-A5A30B0CCB72}" type="datetimeFigureOut">
              <a:rPr lang="en-US" smtClean="0"/>
              <a:t>10/19/2019</a:t>
            </a:fld>
            <a:endParaRPr lang="en-US"/>
          </a:p>
        </p:txBody>
      </p:sp>
      <p:sp>
        <p:nvSpPr>
          <p:cNvPr id="5" name="Footer Placeholder 4">
            <a:extLst>
              <a:ext uri="{FF2B5EF4-FFF2-40B4-BE49-F238E27FC236}">
                <a16:creationId xmlns:a16="http://schemas.microsoft.com/office/drawing/2014/main" id="{F7BD4B8D-C1C2-4A1B-9177-28F9131BB4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13D98B-112D-4AC3-A1B8-E752FF3C0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03FFD-D364-4497-BA6A-D2ED4510484B}" type="slidenum">
              <a:rPr lang="en-US" smtClean="0"/>
              <a:t>‹#›</a:t>
            </a:fld>
            <a:endParaRPr lang="en-US"/>
          </a:p>
        </p:txBody>
      </p:sp>
    </p:spTree>
    <p:extLst>
      <p:ext uri="{BB962C8B-B14F-4D97-AF65-F5344CB8AC3E}">
        <p14:creationId xmlns:p14="http://schemas.microsoft.com/office/powerpoint/2010/main" val="1134156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D40D-BDD6-4800-BE9F-378B44A4DBB5}"/>
              </a:ext>
            </a:extLst>
          </p:cNvPr>
          <p:cNvSpPr>
            <a:spLocks noGrp="1"/>
          </p:cNvSpPr>
          <p:nvPr>
            <p:ph type="ctrTitle"/>
          </p:nvPr>
        </p:nvSpPr>
        <p:spPr>
          <a:xfrm>
            <a:off x="1400961" y="1231420"/>
            <a:ext cx="9267039" cy="2073842"/>
          </a:xfrm>
        </p:spPr>
        <p:txBody>
          <a:bodyPr>
            <a:normAutofit/>
          </a:bodyPr>
          <a:lstStyle/>
          <a:p>
            <a:r>
              <a:rPr lang="en-US" sz="7200" dirty="0">
                <a:solidFill>
                  <a:schemeClr val="accent1"/>
                </a:solidFill>
              </a:rPr>
              <a:t>Credit One</a:t>
            </a:r>
            <a:br>
              <a:rPr lang="en-US" sz="7200" dirty="0">
                <a:solidFill>
                  <a:schemeClr val="accent1"/>
                </a:solidFill>
              </a:rPr>
            </a:br>
            <a:r>
              <a:rPr lang="en-US" sz="3600" dirty="0">
                <a:solidFill>
                  <a:schemeClr val="accent1"/>
                </a:solidFill>
              </a:rPr>
              <a:t>Credit Default Evaluation</a:t>
            </a:r>
            <a:endParaRPr lang="en-US" sz="7200" dirty="0">
              <a:solidFill>
                <a:schemeClr val="accent1"/>
              </a:solidFill>
            </a:endParaRPr>
          </a:p>
        </p:txBody>
      </p:sp>
      <p:sp>
        <p:nvSpPr>
          <p:cNvPr id="3" name="Subtitle 2">
            <a:extLst>
              <a:ext uri="{FF2B5EF4-FFF2-40B4-BE49-F238E27FC236}">
                <a16:creationId xmlns:a16="http://schemas.microsoft.com/office/drawing/2014/main" id="{8243FE6C-2F3F-4688-A3BD-67BF437C90E1}"/>
              </a:ext>
            </a:extLst>
          </p:cNvPr>
          <p:cNvSpPr>
            <a:spLocks noGrp="1"/>
          </p:cNvSpPr>
          <p:nvPr>
            <p:ph type="subTitle" idx="1"/>
          </p:nvPr>
        </p:nvSpPr>
        <p:spPr>
          <a:xfrm>
            <a:off x="1649835" y="5422098"/>
            <a:ext cx="9144000" cy="627077"/>
          </a:xfrm>
        </p:spPr>
        <p:txBody>
          <a:bodyPr>
            <a:normAutofit/>
          </a:bodyPr>
          <a:lstStyle/>
          <a:p>
            <a:pPr algn="r"/>
            <a:r>
              <a:rPr lang="en-US" sz="1400" dirty="0"/>
              <a:t>Kirk Warren</a:t>
            </a:r>
          </a:p>
          <a:p>
            <a:pPr algn="r"/>
            <a:r>
              <a:rPr lang="en-US" sz="1400" dirty="0"/>
              <a:t>C5T1</a:t>
            </a:r>
          </a:p>
        </p:txBody>
      </p:sp>
      <p:pic>
        <p:nvPicPr>
          <p:cNvPr id="5" name="Graphic 4" descr="Research">
            <a:extLst>
              <a:ext uri="{FF2B5EF4-FFF2-40B4-BE49-F238E27FC236}">
                <a16:creationId xmlns:a16="http://schemas.microsoft.com/office/drawing/2014/main" id="{95835BB5-7CC9-4496-8CE5-DA6AD69AC8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4063" y="3038224"/>
            <a:ext cx="2383874" cy="2383874"/>
          </a:xfrm>
          <a:prstGeom prst="rect">
            <a:avLst/>
          </a:prstGeom>
        </p:spPr>
      </p:pic>
    </p:spTree>
    <p:extLst>
      <p:ext uri="{BB962C8B-B14F-4D97-AF65-F5344CB8AC3E}">
        <p14:creationId xmlns:p14="http://schemas.microsoft.com/office/powerpoint/2010/main" val="374404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2BBE-07F7-492E-8EDC-0D77CB44B25A}"/>
              </a:ext>
            </a:extLst>
          </p:cNvPr>
          <p:cNvSpPr>
            <a:spLocks noGrp="1"/>
          </p:cNvSpPr>
          <p:nvPr>
            <p:ph type="title"/>
          </p:nvPr>
        </p:nvSpPr>
        <p:spPr/>
        <p:txBody>
          <a:bodyPr/>
          <a:lstStyle/>
          <a:p>
            <a:r>
              <a:rPr lang="en-US" dirty="0">
                <a:solidFill>
                  <a:schemeClr val="accent1"/>
                </a:solidFill>
              </a:rPr>
              <a:t>Goals</a:t>
            </a:r>
          </a:p>
        </p:txBody>
      </p:sp>
      <p:sp>
        <p:nvSpPr>
          <p:cNvPr id="3" name="Content Placeholder 2">
            <a:extLst>
              <a:ext uri="{FF2B5EF4-FFF2-40B4-BE49-F238E27FC236}">
                <a16:creationId xmlns:a16="http://schemas.microsoft.com/office/drawing/2014/main" id="{5BDEB0AD-DB55-43C1-85B2-A6C72B5C1639}"/>
              </a:ext>
            </a:extLst>
          </p:cNvPr>
          <p:cNvSpPr>
            <a:spLocks noGrp="1"/>
          </p:cNvSpPr>
          <p:nvPr>
            <p:ph idx="1"/>
          </p:nvPr>
        </p:nvSpPr>
        <p:spPr>
          <a:xfrm>
            <a:off x="4872082" y="1816100"/>
            <a:ext cx="6481718" cy="4351338"/>
          </a:xfrm>
        </p:spPr>
        <p:txBody>
          <a:bodyPr>
            <a:normAutofit/>
          </a:bodyPr>
          <a:lstStyle/>
          <a:p>
            <a:r>
              <a:rPr lang="en-US" dirty="0"/>
              <a:t>Over the past year or so Credit One has seen an increase in the number of customers who have defaulted on loans they have secured from various partners, and Credit One, as their credit scoring service, could risk losing business if the problem is not solved right away.  </a:t>
            </a:r>
          </a:p>
        </p:txBody>
      </p:sp>
      <p:pic>
        <p:nvPicPr>
          <p:cNvPr id="5" name="Graphic 4" descr="Questions">
            <a:extLst>
              <a:ext uri="{FF2B5EF4-FFF2-40B4-BE49-F238E27FC236}">
                <a16:creationId xmlns:a16="http://schemas.microsoft.com/office/drawing/2014/main" id="{2F4D2E7C-59D5-4F8F-8A25-A54E63616A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6995" y="1831975"/>
            <a:ext cx="3287485" cy="3287485"/>
          </a:xfrm>
          <a:prstGeom prst="rect">
            <a:avLst/>
          </a:prstGeom>
        </p:spPr>
      </p:pic>
    </p:spTree>
    <p:extLst>
      <p:ext uri="{BB962C8B-B14F-4D97-AF65-F5344CB8AC3E}">
        <p14:creationId xmlns:p14="http://schemas.microsoft.com/office/powerpoint/2010/main" val="82456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9A33-02EB-4ADC-B93C-FA80FA7E96A0}"/>
              </a:ext>
            </a:extLst>
          </p:cNvPr>
          <p:cNvSpPr>
            <a:spLocks noGrp="1"/>
          </p:cNvSpPr>
          <p:nvPr>
            <p:ph type="title"/>
          </p:nvPr>
        </p:nvSpPr>
        <p:spPr/>
        <p:txBody>
          <a:bodyPr/>
          <a:lstStyle/>
          <a:p>
            <a:r>
              <a:rPr lang="en-US" dirty="0">
                <a:solidFill>
                  <a:schemeClr val="accent1"/>
                </a:solidFill>
              </a:rPr>
              <a:t>Data Science Framework Process</a:t>
            </a:r>
            <a:br>
              <a:rPr lang="en-US" dirty="0">
                <a:solidFill>
                  <a:schemeClr val="accent1"/>
                </a:solidFill>
              </a:rPr>
            </a:br>
            <a:r>
              <a:rPr lang="en-US" dirty="0">
                <a:solidFill>
                  <a:schemeClr val="accent1"/>
                </a:solidFill>
              </a:rPr>
              <a:t>&amp; Data Source Info</a:t>
            </a:r>
          </a:p>
        </p:txBody>
      </p:sp>
      <p:sp>
        <p:nvSpPr>
          <p:cNvPr id="3" name="Content Placeholder 2">
            <a:extLst>
              <a:ext uri="{FF2B5EF4-FFF2-40B4-BE49-F238E27FC236}">
                <a16:creationId xmlns:a16="http://schemas.microsoft.com/office/drawing/2014/main" id="{B673EDEE-334B-4730-A0D4-7A069416A229}"/>
              </a:ext>
            </a:extLst>
          </p:cNvPr>
          <p:cNvSpPr>
            <a:spLocks noGrp="1"/>
          </p:cNvSpPr>
          <p:nvPr>
            <p:ph idx="1"/>
          </p:nvPr>
        </p:nvSpPr>
        <p:spPr>
          <a:xfrm>
            <a:off x="4090575" y="2169574"/>
            <a:ext cx="7100339" cy="3375549"/>
          </a:xfrm>
        </p:spPr>
        <p:txBody>
          <a:bodyPr>
            <a:normAutofit lnSpcReduction="10000"/>
          </a:bodyPr>
          <a:lstStyle/>
          <a:p>
            <a:r>
              <a:rPr lang="en-US" dirty="0"/>
              <a:t>Define the goal </a:t>
            </a:r>
          </a:p>
          <a:p>
            <a:r>
              <a:rPr lang="en-US" dirty="0"/>
              <a:t>Collect and manage data </a:t>
            </a:r>
          </a:p>
          <a:p>
            <a:r>
              <a:rPr lang="en-US" dirty="0"/>
              <a:t>Build the model </a:t>
            </a:r>
          </a:p>
          <a:p>
            <a:r>
              <a:rPr lang="en-US" dirty="0"/>
              <a:t>Evaluate and critique the model </a:t>
            </a:r>
          </a:p>
          <a:p>
            <a:r>
              <a:rPr lang="en-US" dirty="0"/>
              <a:t>Present results and document </a:t>
            </a:r>
          </a:p>
          <a:p>
            <a:r>
              <a:rPr lang="en-US" dirty="0"/>
              <a:t>Deploy and maintain the model </a:t>
            </a:r>
          </a:p>
          <a:p>
            <a:r>
              <a:rPr lang="en-US" dirty="0"/>
              <a:t>Data Sourced locally</a:t>
            </a:r>
          </a:p>
        </p:txBody>
      </p:sp>
      <p:pic>
        <p:nvPicPr>
          <p:cNvPr id="5" name="Graphic 4" descr="Business Growth">
            <a:extLst>
              <a:ext uri="{FF2B5EF4-FFF2-40B4-BE49-F238E27FC236}">
                <a16:creationId xmlns:a16="http://schemas.microsoft.com/office/drawing/2014/main" id="{D10A51BA-D074-484B-AD7F-20D0A39F78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7955" y="2433734"/>
            <a:ext cx="1774372" cy="1774372"/>
          </a:xfrm>
          <a:prstGeom prst="rect">
            <a:avLst/>
          </a:prstGeom>
        </p:spPr>
      </p:pic>
    </p:spTree>
    <p:extLst>
      <p:ext uri="{BB962C8B-B14F-4D97-AF65-F5344CB8AC3E}">
        <p14:creationId xmlns:p14="http://schemas.microsoft.com/office/powerpoint/2010/main" val="4243445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3907-14BE-4F5D-8E0A-81428DCA58A6}"/>
              </a:ext>
            </a:extLst>
          </p:cNvPr>
          <p:cNvSpPr>
            <a:spLocks noGrp="1"/>
          </p:cNvSpPr>
          <p:nvPr>
            <p:ph type="title"/>
          </p:nvPr>
        </p:nvSpPr>
        <p:spPr/>
        <p:txBody>
          <a:bodyPr/>
          <a:lstStyle/>
          <a:p>
            <a:r>
              <a:rPr lang="en-US" dirty="0">
                <a:solidFill>
                  <a:schemeClr val="accent1"/>
                </a:solidFill>
              </a:rPr>
              <a:t>Data Management</a:t>
            </a:r>
          </a:p>
        </p:txBody>
      </p:sp>
      <p:sp>
        <p:nvSpPr>
          <p:cNvPr id="3" name="Content Placeholder 2">
            <a:extLst>
              <a:ext uri="{FF2B5EF4-FFF2-40B4-BE49-F238E27FC236}">
                <a16:creationId xmlns:a16="http://schemas.microsoft.com/office/drawing/2014/main" id="{D6B6DA47-601B-4387-9AB0-977013F78D2D}"/>
              </a:ext>
            </a:extLst>
          </p:cNvPr>
          <p:cNvSpPr>
            <a:spLocks noGrp="1"/>
          </p:cNvSpPr>
          <p:nvPr>
            <p:ph idx="1"/>
          </p:nvPr>
        </p:nvSpPr>
        <p:spPr>
          <a:xfrm>
            <a:off x="4622334" y="2592197"/>
            <a:ext cx="6731466" cy="3036815"/>
          </a:xfrm>
        </p:spPr>
        <p:txBody>
          <a:bodyPr/>
          <a:lstStyle/>
          <a:p>
            <a:r>
              <a:rPr lang="en-US" dirty="0"/>
              <a:t>Identify the data you need, then explore and condition it. </a:t>
            </a:r>
          </a:p>
          <a:p>
            <a:r>
              <a:rPr lang="en-US" dirty="0"/>
              <a:t>Ensure the data will help to solve the problem and is adequate</a:t>
            </a:r>
          </a:p>
          <a:p>
            <a:r>
              <a:rPr lang="en-US" dirty="0"/>
              <a:t>Ensure the data quality good enough</a:t>
            </a:r>
          </a:p>
          <a:p>
            <a:endParaRPr lang="en-US" dirty="0"/>
          </a:p>
        </p:txBody>
      </p:sp>
      <p:pic>
        <p:nvPicPr>
          <p:cNvPr id="5" name="Graphic 4" descr="Database">
            <a:extLst>
              <a:ext uri="{FF2B5EF4-FFF2-40B4-BE49-F238E27FC236}">
                <a16:creationId xmlns:a16="http://schemas.microsoft.com/office/drawing/2014/main" id="{00054BFF-3325-4F59-8E7E-5B3C0094C8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6676" y="2327986"/>
            <a:ext cx="2617237" cy="2617237"/>
          </a:xfrm>
          <a:prstGeom prst="rect">
            <a:avLst/>
          </a:prstGeom>
        </p:spPr>
      </p:pic>
    </p:spTree>
    <p:extLst>
      <p:ext uri="{BB962C8B-B14F-4D97-AF65-F5344CB8AC3E}">
        <p14:creationId xmlns:p14="http://schemas.microsoft.com/office/powerpoint/2010/main" val="387474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ECE6-D6D0-4689-A0B2-1BA272952167}"/>
              </a:ext>
            </a:extLst>
          </p:cNvPr>
          <p:cNvSpPr>
            <a:spLocks noGrp="1"/>
          </p:cNvSpPr>
          <p:nvPr>
            <p:ph type="title"/>
          </p:nvPr>
        </p:nvSpPr>
        <p:spPr/>
        <p:txBody>
          <a:bodyPr/>
          <a:lstStyle/>
          <a:p>
            <a:r>
              <a:rPr lang="en-US" dirty="0">
                <a:solidFill>
                  <a:schemeClr val="accent1"/>
                </a:solidFill>
              </a:rPr>
              <a:t>Known Issues</a:t>
            </a:r>
          </a:p>
        </p:txBody>
      </p:sp>
      <p:sp>
        <p:nvSpPr>
          <p:cNvPr id="3" name="Content Placeholder 2">
            <a:extLst>
              <a:ext uri="{FF2B5EF4-FFF2-40B4-BE49-F238E27FC236}">
                <a16:creationId xmlns:a16="http://schemas.microsoft.com/office/drawing/2014/main" id="{5A8BAEEC-EF7A-48FE-AA6E-6B6B35CC037B}"/>
              </a:ext>
            </a:extLst>
          </p:cNvPr>
          <p:cNvSpPr>
            <a:spLocks noGrp="1"/>
          </p:cNvSpPr>
          <p:nvPr>
            <p:ph idx="1"/>
          </p:nvPr>
        </p:nvSpPr>
        <p:spPr>
          <a:xfrm>
            <a:off x="5335398" y="1825625"/>
            <a:ext cx="6018402" cy="4351338"/>
          </a:xfrm>
        </p:spPr>
        <p:txBody>
          <a:bodyPr/>
          <a:lstStyle/>
          <a:p>
            <a:r>
              <a:rPr lang="en-US" dirty="0"/>
              <a:t>Because the real probability of default is unknown, this study presented the novel Sorting Smoothing Method to estimate the real probability of default. </a:t>
            </a:r>
          </a:p>
          <a:p>
            <a:r>
              <a:rPr lang="en-US" dirty="0"/>
              <a:t>Therefore, among the six data mining techniques, artificial neural network is the only one that can accurately estimate the real probability of default. </a:t>
            </a:r>
          </a:p>
        </p:txBody>
      </p:sp>
      <p:pic>
        <p:nvPicPr>
          <p:cNvPr id="5" name="Graphic 4" descr="Research">
            <a:extLst>
              <a:ext uri="{FF2B5EF4-FFF2-40B4-BE49-F238E27FC236}">
                <a16:creationId xmlns:a16="http://schemas.microsoft.com/office/drawing/2014/main" id="{F43CDA77-64A1-49A6-A835-3EED8E101E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6049" y="2132045"/>
            <a:ext cx="3186404" cy="3186404"/>
          </a:xfrm>
          <a:prstGeom prst="rect">
            <a:avLst/>
          </a:prstGeom>
        </p:spPr>
      </p:pic>
    </p:spTree>
    <p:extLst>
      <p:ext uri="{BB962C8B-B14F-4D97-AF65-F5344CB8AC3E}">
        <p14:creationId xmlns:p14="http://schemas.microsoft.com/office/powerpoint/2010/main" val="2038088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EE4C-BFC3-4FE0-9762-3BB235B48C7C}"/>
              </a:ext>
            </a:extLst>
          </p:cNvPr>
          <p:cNvSpPr>
            <a:spLocks noGrp="1"/>
          </p:cNvSpPr>
          <p:nvPr>
            <p:ph type="title"/>
          </p:nvPr>
        </p:nvSpPr>
        <p:spPr/>
        <p:txBody>
          <a:bodyPr/>
          <a:lstStyle/>
          <a:p>
            <a:r>
              <a:rPr lang="en-US" dirty="0">
                <a:solidFill>
                  <a:schemeClr val="accent1"/>
                </a:solidFill>
              </a:rPr>
              <a:t>Modeling Process</a:t>
            </a:r>
          </a:p>
        </p:txBody>
      </p:sp>
      <p:graphicFrame>
        <p:nvGraphicFramePr>
          <p:cNvPr id="4" name="Content Placeholder 3">
            <a:extLst>
              <a:ext uri="{FF2B5EF4-FFF2-40B4-BE49-F238E27FC236}">
                <a16:creationId xmlns:a16="http://schemas.microsoft.com/office/drawing/2014/main" id="{9B8CB419-8721-4E8C-BAB8-6D7879B57725}"/>
              </a:ext>
            </a:extLst>
          </p:cNvPr>
          <p:cNvGraphicFramePr>
            <a:graphicFrameLocks noGrp="1"/>
          </p:cNvGraphicFramePr>
          <p:nvPr>
            <p:ph idx="1"/>
            <p:extLst>
              <p:ext uri="{D42A27DB-BD31-4B8C-83A1-F6EECF244321}">
                <p14:modId xmlns:p14="http://schemas.microsoft.com/office/powerpoint/2010/main" val="17634561"/>
              </p:ext>
            </p:extLst>
          </p:nvPr>
        </p:nvGraphicFramePr>
        <p:xfrm>
          <a:off x="838200" y="153201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676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4F90-140C-4C32-B1E0-278D67B1F37C}"/>
              </a:ext>
            </a:extLst>
          </p:cNvPr>
          <p:cNvSpPr>
            <a:spLocks noGrp="1"/>
          </p:cNvSpPr>
          <p:nvPr>
            <p:ph type="title"/>
          </p:nvPr>
        </p:nvSpPr>
        <p:spPr/>
        <p:txBody>
          <a:bodyPr/>
          <a:lstStyle/>
          <a:p>
            <a:r>
              <a:rPr lang="en-US" dirty="0">
                <a:solidFill>
                  <a:schemeClr val="accent1"/>
                </a:solidFill>
              </a:rPr>
              <a:t>Initial Insight</a:t>
            </a:r>
          </a:p>
        </p:txBody>
      </p:sp>
      <p:sp>
        <p:nvSpPr>
          <p:cNvPr id="3" name="Content Placeholder 2">
            <a:extLst>
              <a:ext uri="{FF2B5EF4-FFF2-40B4-BE49-F238E27FC236}">
                <a16:creationId xmlns:a16="http://schemas.microsoft.com/office/drawing/2014/main" id="{36DC62F4-B980-4F63-9B6E-01A0BD796C62}"/>
              </a:ext>
            </a:extLst>
          </p:cNvPr>
          <p:cNvSpPr>
            <a:spLocks noGrp="1"/>
          </p:cNvSpPr>
          <p:nvPr>
            <p:ph idx="1"/>
          </p:nvPr>
        </p:nvSpPr>
        <p:spPr>
          <a:xfrm>
            <a:off x="5855516" y="1825625"/>
            <a:ext cx="5498284" cy="4351338"/>
          </a:xfrm>
        </p:spPr>
        <p:txBody>
          <a:bodyPr/>
          <a:lstStyle/>
          <a:p>
            <a:r>
              <a:rPr lang="en-US" dirty="0"/>
              <a:t>Recommend removing ID during modeling process</a:t>
            </a:r>
          </a:p>
          <a:p>
            <a:r>
              <a:rPr lang="en-US" dirty="0"/>
              <a:t>There were 30,000 instances collected, recommend feature selecting and modeling with a sample of the data</a:t>
            </a:r>
          </a:p>
          <a:p>
            <a:r>
              <a:rPr lang="en-US" dirty="0"/>
              <a:t>The default payment will need to be set as a factor and predicted as a classification regression</a:t>
            </a:r>
          </a:p>
        </p:txBody>
      </p:sp>
      <p:pic>
        <p:nvPicPr>
          <p:cNvPr id="5" name="Graphic 4" descr="Lightbulb">
            <a:extLst>
              <a:ext uri="{FF2B5EF4-FFF2-40B4-BE49-F238E27FC236}">
                <a16:creationId xmlns:a16="http://schemas.microsoft.com/office/drawing/2014/main" id="{4832932E-0934-42BD-AF2D-E52E567B8F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7890" y="1825625"/>
            <a:ext cx="3607837" cy="3607837"/>
          </a:xfrm>
          <a:prstGeom prst="rect">
            <a:avLst/>
          </a:prstGeom>
        </p:spPr>
      </p:pic>
    </p:spTree>
    <p:extLst>
      <p:ext uri="{BB962C8B-B14F-4D97-AF65-F5344CB8AC3E}">
        <p14:creationId xmlns:p14="http://schemas.microsoft.com/office/powerpoint/2010/main" val="3396118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184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Credit One Credit Default Evaluation</vt:lpstr>
      <vt:lpstr>Goals</vt:lpstr>
      <vt:lpstr>Data Science Framework Process &amp; Data Source Info</vt:lpstr>
      <vt:lpstr>Data Management</vt:lpstr>
      <vt:lpstr>Known Issues</vt:lpstr>
      <vt:lpstr>Modeling Process</vt:lpstr>
      <vt:lpstr>Initial Insight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Warren, Kirk</dc:creator>
  <cp:lastModifiedBy>Warren, Kirk</cp:lastModifiedBy>
  <cp:revision>10</cp:revision>
  <dcterms:created xsi:type="dcterms:W3CDTF">2019-10-19T16:01:08Z</dcterms:created>
  <dcterms:modified xsi:type="dcterms:W3CDTF">2019-10-20T02:57:48Z</dcterms:modified>
</cp:coreProperties>
</file>