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BED9C4-3494-447A-A55F-6FCEC89DB14A}" type="doc">
      <dgm:prSet loTypeId="urn:microsoft.com/office/officeart/2005/8/layout/chevronAccent+Icon" loCatId="process" qsTypeId="urn:microsoft.com/office/officeart/2005/8/quickstyle/simple1" qsCatId="simple" csTypeId="urn:microsoft.com/office/officeart/2005/8/colors/colorful4" csCatId="colorful" phldr="1"/>
      <dgm:spPr/>
    </dgm:pt>
    <dgm:pt modelId="{2509F2B8-79C6-4B0F-97CD-71A872618505}">
      <dgm:prSet phldrT="[Text]" custT="1"/>
      <dgm:spPr/>
      <dgm:t>
        <a:bodyPr/>
        <a:lstStyle/>
        <a:p>
          <a:pPr algn="l"/>
          <a:r>
            <a:rPr lang="en-US" sz="1400" b="1" dirty="0"/>
            <a:t>Problem</a:t>
          </a:r>
          <a:br>
            <a:rPr lang="en-US" sz="1400" dirty="0"/>
          </a:br>
          <a:r>
            <a:rPr lang="en-US" sz="1400" dirty="0"/>
            <a:t>Some</a:t>
          </a:r>
          <a:r>
            <a:rPr lang="en-US" sz="1400" b="0" i="0" u="none" dirty="0"/>
            <a:t> teammates:</a:t>
          </a:r>
          <a:br>
            <a:rPr lang="en-US" sz="1400" b="0" i="0" u="none" dirty="0"/>
          </a:br>
          <a:r>
            <a:rPr lang="en-US" sz="1400" b="0" i="0" u="none" dirty="0"/>
            <a:t>* unresponsive</a:t>
          </a:r>
          <a:br>
            <a:rPr lang="en-US" sz="1400" b="0" i="0" u="none" dirty="0"/>
          </a:br>
          <a:r>
            <a:rPr lang="en-US" sz="1400" b="0" i="0" u="none" dirty="0"/>
            <a:t>*  scheduling difficulties</a:t>
          </a:r>
          <a:endParaRPr lang="en-AU" sz="1400" dirty="0"/>
        </a:p>
      </dgm:t>
    </dgm:pt>
    <dgm:pt modelId="{DE5FDC96-8BD3-41DC-9E32-9117CB52283C}" type="parTrans" cxnId="{9FE7763D-021F-4420-A0A6-FAF5A9608FE0}">
      <dgm:prSet/>
      <dgm:spPr/>
      <dgm:t>
        <a:bodyPr/>
        <a:lstStyle/>
        <a:p>
          <a:endParaRPr lang="en-AU"/>
        </a:p>
      </dgm:t>
    </dgm:pt>
    <dgm:pt modelId="{EDE5CBE4-46C2-4BAC-83B8-66C5B3EE763C}" type="sibTrans" cxnId="{9FE7763D-021F-4420-A0A6-FAF5A9608FE0}">
      <dgm:prSet/>
      <dgm:spPr/>
      <dgm:t>
        <a:bodyPr/>
        <a:lstStyle/>
        <a:p>
          <a:endParaRPr lang="en-AU"/>
        </a:p>
      </dgm:t>
    </dgm:pt>
    <dgm:pt modelId="{B2D3F92E-E8C2-486B-B3C2-F13046A37FB9}">
      <dgm:prSet phldrT="[Text]" custT="1"/>
      <dgm:spPr/>
      <dgm:t>
        <a:bodyPr/>
        <a:lstStyle/>
        <a:p>
          <a:pPr algn="l"/>
          <a:r>
            <a:rPr lang="en-US" sz="1400" b="1" dirty="0"/>
            <a:t>Approach</a:t>
          </a:r>
          <a:br>
            <a:rPr lang="en-US" sz="1400" dirty="0"/>
          </a:br>
          <a:r>
            <a:rPr lang="en-US" sz="1400" dirty="0"/>
            <a:t>Different communication styles</a:t>
          </a:r>
          <a:endParaRPr lang="en-AU" sz="1400" dirty="0"/>
        </a:p>
      </dgm:t>
    </dgm:pt>
    <dgm:pt modelId="{AB0C7871-6148-46AE-8A3F-AD81C359FE79}" type="parTrans" cxnId="{3B4BABBD-6730-497B-9B46-300B55EBC401}">
      <dgm:prSet/>
      <dgm:spPr/>
      <dgm:t>
        <a:bodyPr/>
        <a:lstStyle/>
        <a:p>
          <a:endParaRPr lang="en-AU"/>
        </a:p>
      </dgm:t>
    </dgm:pt>
    <dgm:pt modelId="{A855D44B-B3D9-453B-BB88-48A20204821D}" type="sibTrans" cxnId="{3B4BABBD-6730-497B-9B46-300B55EBC401}">
      <dgm:prSet/>
      <dgm:spPr/>
      <dgm:t>
        <a:bodyPr/>
        <a:lstStyle/>
        <a:p>
          <a:endParaRPr lang="en-AU"/>
        </a:p>
      </dgm:t>
    </dgm:pt>
    <dgm:pt modelId="{CB5852BC-23C2-48CE-B46A-9DA6D5EF043F}">
      <dgm:prSet phldrT="[Text]" custT="1"/>
      <dgm:spPr/>
      <dgm:t>
        <a:bodyPr/>
        <a:lstStyle/>
        <a:p>
          <a:pPr algn="l"/>
          <a:r>
            <a:rPr lang="en-US" sz="1400" b="1" dirty="0"/>
            <a:t>Realization</a:t>
          </a:r>
          <a:br>
            <a:rPr lang="en-US" sz="1400" dirty="0"/>
          </a:br>
          <a:r>
            <a:rPr lang="en-US" sz="1400" dirty="0"/>
            <a:t>Source of Difficulty: </a:t>
          </a:r>
          <a:r>
            <a:rPr lang="en-AU" sz="1400" b="0" i="0" u="none" dirty="0"/>
            <a:t>unspoken expectations</a:t>
          </a:r>
          <a:endParaRPr lang="en-AU" sz="1400" dirty="0"/>
        </a:p>
      </dgm:t>
    </dgm:pt>
    <dgm:pt modelId="{D3B68A2B-DC65-4971-BFA2-C4003A980B52}" type="parTrans" cxnId="{D60D64DA-E351-4A21-9D89-C92516E0EAA8}">
      <dgm:prSet/>
      <dgm:spPr/>
      <dgm:t>
        <a:bodyPr/>
        <a:lstStyle/>
        <a:p>
          <a:endParaRPr lang="en-AU"/>
        </a:p>
      </dgm:t>
    </dgm:pt>
    <dgm:pt modelId="{053ACF61-F05D-4D6F-A4A9-E0BDF3DF7753}" type="sibTrans" cxnId="{D60D64DA-E351-4A21-9D89-C92516E0EAA8}">
      <dgm:prSet/>
      <dgm:spPr/>
      <dgm:t>
        <a:bodyPr/>
        <a:lstStyle/>
        <a:p>
          <a:endParaRPr lang="en-AU"/>
        </a:p>
      </dgm:t>
    </dgm:pt>
    <dgm:pt modelId="{4380B2D8-FF77-4E0D-9A57-801067E4CDB1}">
      <dgm:prSet phldrT="[Text]" custT="1"/>
      <dgm:spPr/>
      <dgm:t>
        <a:bodyPr/>
        <a:lstStyle/>
        <a:p>
          <a:pPr algn="l"/>
          <a:r>
            <a:rPr lang="en-US" sz="1400" b="1" dirty="0"/>
            <a:t>Solution</a:t>
          </a:r>
          <a:br>
            <a:rPr lang="en-US" sz="1400" b="1" dirty="0"/>
          </a:br>
          <a:r>
            <a:rPr lang="en-US" sz="1400" b="0" dirty="0"/>
            <a:t>* </a:t>
          </a:r>
          <a:r>
            <a:rPr lang="en-US" sz="1400" dirty="0"/>
            <a:t>Present goals in accessible manner</a:t>
          </a:r>
          <a:br>
            <a:rPr lang="en-US" sz="1400" dirty="0"/>
          </a:br>
          <a:r>
            <a:rPr lang="en-US" sz="1400" dirty="0"/>
            <a:t>* Ask clarifying questions</a:t>
          </a:r>
          <a:endParaRPr lang="en-AU" sz="1400" dirty="0"/>
        </a:p>
      </dgm:t>
    </dgm:pt>
    <dgm:pt modelId="{A57F93D7-585D-406D-A8C3-15EB5F3FC379}" type="parTrans" cxnId="{54E7C488-F270-4B21-BD9B-FA2734960099}">
      <dgm:prSet/>
      <dgm:spPr/>
      <dgm:t>
        <a:bodyPr/>
        <a:lstStyle/>
        <a:p>
          <a:endParaRPr lang="en-AU"/>
        </a:p>
      </dgm:t>
    </dgm:pt>
    <dgm:pt modelId="{51BEC22D-BF39-4FB7-9E0D-AF9186A15A8A}" type="sibTrans" cxnId="{54E7C488-F270-4B21-BD9B-FA2734960099}">
      <dgm:prSet/>
      <dgm:spPr/>
      <dgm:t>
        <a:bodyPr/>
        <a:lstStyle/>
        <a:p>
          <a:endParaRPr lang="en-AU"/>
        </a:p>
      </dgm:t>
    </dgm:pt>
    <dgm:pt modelId="{4943CC46-38D8-407F-9404-CD7197F5CC93}" type="pres">
      <dgm:prSet presAssocID="{0CBED9C4-3494-447A-A55F-6FCEC89DB14A}" presName="Name0" presStyleCnt="0">
        <dgm:presLayoutVars>
          <dgm:dir/>
          <dgm:resizeHandles val="exact"/>
        </dgm:presLayoutVars>
      </dgm:prSet>
      <dgm:spPr/>
    </dgm:pt>
    <dgm:pt modelId="{E8D2DC14-8A6B-4251-8B87-952B573CC758}" type="pres">
      <dgm:prSet presAssocID="{2509F2B8-79C6-4B0F-97CD-71A872618505}" presName="composite" presStyleCnt="0"/>
      <dgm:spPr/>
    </dgm:pt>
    <dgm:pt modelId="{2D47B7EF-BF28-4E34-9CF3-F95C074BCF6E}" type="pres">
      <dgm:prSet presAssocID="{2509F2B8-79C6-4B0F-97CD-71A872618505}" presName="bgChev" presStyleLbl="node1" presStyleIdx="0" presStyleCnt="4"/>
      <dgm:spPr/>
    </dgm:pt>
    <dgm:pt modelId="{FA57D683-8422-4B3B-92CD-DC1BF1515348}" type="pres">
      <dgm:prSet presAssocID="{2509F2B8-79C6-4B0F-97CD-71A872618505}" presName="txNode" presStyleLbl="fgAcc1" presStyleIdx="0" presStyleCnt="4" custScaleX="115323" custScaleY="118063" custLinFactNeighborY="13046">
        <dgm:presLayoutVars>
          <dgm:bulletEnabled val="1"/>
        </dgm:presLayoutVars>
      </dgm:prSet>
      <dgm:spPr/>
    </dgm:pt>
    <dgm:pt modelId="{FC6CCC09-A0A5-4805-8C1A-1703E257BC34}" type="pres">
      <dgm:prSet presAssocID="{EDE5CBE4-46C2-4BAC-83B8-66C5B3EE763C}" presName="compositeSpace" presStyleCnt="0"/>
      <dgm:spPr/>
    </dgm:pt>
    <dgm:pt modelId="{2CDAFBD1-C8A4-4C6D-AB76-19065817C294}" type="pres">
      <dgm:prSet presAssocID="{B2D3F92E-E8C2-486B-B3C2-F13046A37FB9}" presName="composite" presStyleCnt="0"/>
      <dgm:spPr/>
    </dgm:pt>
    <dgm:pt modelId="{6EB649AA-B93C-4FEA-A277-24A5F278CFFF}" type="pres">
      <dgm:prSet presAssocID="{B2D3F92E-E8C2-486B-B3C2-F13046A37FB9}" presName="bgChev" presStyleLbl="node1" presStyleIdx="1" presStyleCnt="4"/>
      <dgm:spPr/>
    </dgm:pt>
    <dgm:pt modelId="{DCDA4476-32AA-4A28-8D67-6D4FA960D023}" type="pres">
      <dgm:prSet presAssocID="{B2D3F92E-E8C2-486B-B3C2-F13046A37FB9}" presName="txNode" presStyleLbl="fgAcc1" presStyleIdx="1" presStyleCnt="4">
        <dgm:presLayoutVars>
          <dgm:bulletEnabled val="1"/>
        </dgm:presLayoutVars>
      </dgm:prSet>
      <dgm:spPr/>
    </dgm:pt>
    <dgm:pt modelId="{F28F724C-5594-43F7-A945-8A857B75F364}" type="pres">
      <dgm:prSet presAssocID="{A855D44B-B3D9-453B-BB88-48A20204821D}" presName="compositeSpace" presStyleCnt="0"/>
      <dgm:spPr/>
    </dgm:pt>
    <dgm:pt modelId="{F229F350-E320-46A9-AC76-898D026C8428}" type="pres">
      <dgm:prSet presAssocID="{CB5852BC-23C2-48CE-B46A-9DA6D5EF043F}" presName="composite" presStyleCnt="0"/>
      <dgm:spPr/>
    </dgm:pt>
    <dgm:pt modelId="{EC7E70D9-A800-41AD-BAF9-EBCF2056DEDB}" type="pres">
      <dgm:prSet presAssocID="{CB5852BC-23C2-48CE-B46A-9DA6D5EF043F}" presName="bgChev" presStyleLbl="node1" presStyleIdx="2" presStyleCnt="4"/>
      <dgm:spPr/>
    </dgm:pt>
    <dgm:pt modelId="{42AC2C8A-DD92-4769-A6F1-5F7D449C61BD}" type="pres">
      <dgm:prSet presAssocID="{CB5852BC-23C2-48CE-B46A-9DA6D5EF043F}" presName="txNode" presStyleLbl="fgAcc1" presStyleIdx="2" presStyleCnt="4">
        <dgm:presLayoutVars>
          <dgm:bulletEnabled val="1"/>
        </dgm:presLayoutVars>
      </dgm:prSet>
      <dgm:spPr/>
    </dgm:pt>
    <dgm:pt modelId="{C474D0D5-D4D0-450D-92FA-E105F2A8E697}" type="pres">
      <dgm:prSet presAssocID="{053ACF61-F05D-4D6F-A4A9-E0BDF3DF7753}" presName="compositeSpace" presStyleCnt="0"/>
      <dgm:spPr/>
    </dgm:pt>
    <dgm:pt modelId="{3582915C-E3DA-4FF1-955C-DD7F4DFCD441}" type="pres">
      <dgm:prSet presAssocID="{4380B2D8-FF77-4E0D-9A57-801067E4CDB1}" presName="composite" presStyleCnt="0"/>
      <dgm:spPr/>
    </dgm:pt>
    <dgm:pt modelId="{2C007B54-C547-48F7-B49B-BB787F936A57}" type="pres">
      <dgm:prSet presAssocID="{4380B2D8-FF77-4E0D-9A57-801067E4CDB1}" presName="bgChev" presStyleLbl="node1" presStyleIdx="3" presStyleCnt="4" custLinFactNeighborY="3357"/>
      <dgm:spPr/>
    </dgm:pt>
    <dgm:pt modelId="{2928A2DB-9586-4E01-AA46-F969CE002DBA}" type="pres">
      <dgm:prSet presAssocID="{4380B2D8-FF77-4E0D-9A57-801067E4CDB1}" presName="txNode" presStyleLbl="fgAcc1" presStyleIdx="3" presStyleCnt="4" custScaleY="113729">
        <dgm:presLayoutVars>
          <dgm:bulletEnabled val="1"/>
        </dgm:presLayoutVars>
      </dgm:prSet>
      <dgm:spPr/>
    </dgm:pt>
  </dgm:ptLst>
  <dgm:cxnLst>
    <dgm:cxn modelId="{0A10B50B-2781-4A06-960B-07DAFFE78392}" type="presOf" srcId="{B2D3F92E-E8C2-486B-B3C2-F13046A37FB9}" destId="{DCDA4476-32AA-4A28-8D67-6D4FA960D023}" srcOrd="0" destOrd="0" presId="urn:microsoft.com/office/officeart/2005/8/layout/chevronAccent+Icon"/>
    <dgm:cxn modelId="{9FE7763D-021F-4420-A0A6-FAF5A9608FE0}" srcId="{0CBED9C4-3494-447A-A55F-6FCEC89DB14A}" destId="{2509F2B8-79C6-4B0F-97CD-71A872618505}" srcOrd="0" destOrd="0" parTransId="{DE5FDC96-8BD3-41DC-9E32-9117CB52283C}" sibTransId="{EDE5CBE4-46C2-4BAC-83B8-66C5B3EE763C}"/>
    <dgm:cxn modelId="{40C9B747-A909-4A93-9C86-295E4E589B1A}" type="presOf" srcId="{0CBED9C4-3494-447A-A55F-6FCEC89DB14A}" destId="{4943CC46-38D8-407F-9404-CD7197F5CC93}" srcOrd="0" destOrd="0" presId="urn:microsoft.com/office/officeart/2005/8/layout/chevronAccent+Icon"/>
    <dgm:cxn modelId="{54E7C488-F270-4B21-BD9B-FA2734960099}" srcId="{0CBED9C4-3494-447A-A55F-6FCEC89DB14A}" destId="{4380B2D8-FF77-4E0D-9A57-801067E4CDB1}" srcOrd="3" destOrd="0" parTransId="{A57F93D7-585D-406D-A8C3-15EB5F3FC379}" sibTransId="{51BEC22D-BF39-4FB7-9E0D-AF9186A15A8A}"/>
    <dgm:cxn modelId="{AD611FA2-CE4C-4D6E-AAC6-3344E14F7521}" type="presOf" srcId="{4380B2D8-FF77-4E0D-9A57-801067E4CDB1}" destId="{2928A2DB-9586-4E01-AA46-F969CE002DBA}" srcOrd="0" destOrd="0" presId="urn:microsoft.com/office/officeart/2005/8/layout/chevronAccent+Icon"/>
    <dgm:cxn modelId="{3B4BABBD-6730-497B-9B46-300B55EBC401}" srcId="{0CBED9C4-3494-447A-A55F-6FCEC89DB14A}" destId="{B2D3F92E-E8C2-486B-B3C2-F13046A37FB9}" srcOrd="1" destOrd="0" parTransId="{AB0C7871-6148-46AE-8A3F-AD81C359FE79}" sibTransId="{A855D44B-B3D9-453B-BB88-48A20204821D}"/>
    <dgm:cxn modelId="{E28A7DD8-E7DE-4444-8515-F4605641CBED}" type="presOf" srcId="{CB5852BC-23C2-48CE-B46A-9DA6D5EF043F}" destId="{42AC2C8A-DD92-4769-A6F1-5F7D449C61BD}" srcOrd="0" destOrd="0" presId="urn:microsoft.com/office/officeart/2005/8/layout/chevronAccent+Icon"/>
    <dgm:cxn modelId="{D60D64DA-E351-4A21-9D89-C92516E0EAA8}" srcId="{0CBED9C4-3494-447A-A55F-6FCEC89DB14A}" destId="{CB5852BC-23C2-48CE-B46A-9DA6D5EF043F}" srcOrd="2" destOrd="0" parTransId="{D3B68A2B-DC65-4971-BFA2-C4003A980B52}" sibTransId="{053ACF61-F05D-4D6F-A4A9-E0BDF3DF7753}"/>
    <dgm:cxn modelId="{76E16BF2-B38D-4D99-B014-57D5DBCF6FAA}" type="presOf" srcId="{2509F2B8-79C6-4B0F-97CD-71A872618505}" destId="{FA57D683-8422-4B3B-92CD-DC1BF1515348}" srcOrd="0" destOrd="0" presId="urn:microsoft.com/office/officeart/2005/8/layout/chevronAccent+Icon"/>
    <dgm:cxn modelId="{8345BC9D-60D8-41EF-87B3-DCF1CB4DEA33}" type="presParOf" srcId="{4943CC46-38D8-407F-9404-CD7197F5CC93}" destId="{E8D2DC14-8A6B-4251-8B87-952B573CC758}" srcOrd="0" destOrd="0" presId="urn:microsoft.com/office/officeart/2005/8/layout/chevronAccent+Icon"/>
    <dgm:cxn modelId="{EA8E7ED7-3A2D-445D-B0BF-D8E0905B8DCC}" type="presParOf" srcId="{E8D2DC14-8A6B-4251-8B87-952B573CC758}" destId="{2D47B7EF-BF28-4E34-9CF3-F95C074BCF6E}" srcOrd="0" destOrd="0" presId="urn:microsoft.com/office/officeart/2005/8/layout/chevronAccent+Icon"/>
    <dgm:cxn modelId="{A01F631D-559D-49EE-892C-3B8DF95EFC3D}" type="presParOf" srcId="{E8D2DC14-8A6B-4251-8B87-952B573CC758}" destId="{FA57D683-8422-4B3B-92CD-DC1BF1515348}" srcOrd="1" destOrd="0" presId="urn:microsoft.com/office/officeart/2005/8/layout/chevronAccent+Icon"/>
    <dgm:cxn modelId="{5E73627B-C0EF-462A-AB45-4EF6A71CF874}" type="presParOf" srcId="{4943CC46-38D8-407F-9404-CD7197F5CC93}" destId="{FC6CCC09-A0A5-4805-8C1A-1703E257BC34}" srcOrd="1" destOrd="0" presId="urn:microsoft.com/office/officeart/2005/8/layout/chevronAccent+Icon"/>
    <dgm:cxn modelId="{60B99083-3AD0-438A-BFEB-1725A6E8A3E3}" type="presParOf" srcId="{4943CC46-38D8-407F-9404-CD7197F5CC93}" destId="{2CDAFBD1-C8A4-4C6D-AB76-19065817C294}" srcOrd="2" destOrd="0" presId="urn:microsoft.com/office/officeart/2005/8/layout/chevronAccent+Icon"/>
    <dgm:cxn modelId="{3D58793F-58F2-40F6-8AE7-4A2A7D3D770F}" type="presParOf" srcId="{2CDAFBD1-C8A4-4C6D-AB76-19065817C294}" destId="{6EB649AA-B93C-4FEA-A277-24A5F278CFFF}" srcOrd="0" destOrd="0" presId="urn:microsoft.com/office/officeart/2005/8/layout/chevronAccent+Icon"/>
    <dgm:cxn modelId="{7C8AD8D6-8DD2-45BC-BC6A-04675CD1DA78}" type="presParOf" srcId="{2CDAFBD1-C8A4-4C6D-AB76-19065817C294}" destId="{DCDA4476-32AA-4A28-8D67-6D4FA960D023}" srcOrd="1" destOrd="0" presId="urn:microsoft.com/office/officeart/2005/8/layout/chevronAccent+Icon"/>
    <dgm:cxn modelId="{0A77304B-37B5-4F51-B653-F797ECA4E51F}" type="presParOf" srcId="{4943CC46-38D8-407F-9404-CD7197F5CC93}" destId="{F28F724C-5594-43F7-A945-8A857B75F364}" srcOrd="3" destOrd="0" presId="urn:microsoft.com/office/officeart/2005/8/layout/chevronAccent+Icon"/>
    <dgm:cxn modelId="{46E3EAD6-D3D6-4CD2-9F80-EF535272647D}" type="presParOf" srcId="{4943CC46-38D8-407F-9404-CD7197F5CC93}" destId="{F229F350-E320-46A9-AC76-898D026C8428}" srcOrd="4" destOrd="0" presId="urn:microsoft.com/office/officeart/2005/8/layout/chevronAccent+Icon"/>
    <dgm:cxn modelId="{07165CDC-A045-4EDB-BF28-F2A1F609755A}" type="presParOf" srcId="{F229F350-E320-46A9-AC76-898D026C8428}" destId="{EC7E70D9-A800-41AD-BAF9-EBCF2056DEDB}" srcOrd="0" destOrd="0" presId="urn:microsoft.com/office/officeart/2005/8/layout/chevronAccent+Icon"/>
    <dgm:cxn modelId="{CE286E15-C5BD-488B-B5E9-2324B512EA5F}" type="presParOf" srcId="{F229F350-E320-46A9-AC76-898D026C8428}" destId="{42AC2C8A-DD92-4769-A6F1-5F7D449C61BD}" srcOrd="1" destOrd="0" presId="urn:microsoft.com/office/officeart/2005/8/layout/chevronAccent+Icon"/>
    <dgm:cxn modelId="{D261B142-C57E-49BE-AC7E-239523FEE8F4}" type="presParOf" srcId="{4943CC46-38D8-407F-9404-CD7197F5CC93}" destId="{C474D0D5-D4D0-450D-92FA-E105F2A8E697}" srcOrd="5" destOrd="0" presId="urn:microsoft.com/office/officeart/2005/8/layout/chevronAccent+Icon"/>
    <dgm:cxn modelId="{884ED96F-7478-47B9-8236-91D1A0F4262F}" type="presParOf" srcId="{4943CC46-38D8-407F-9404-CD7197F5CC93}" destId="{3582915C-E3DA-4FF1-955C-DD7F4DFCD441}" srcOrd="6" destOrd="0" presId="urn:microsoft.com/office/officeart/2005/8/layout/chevronAccent+Icon"/>
    <dgm:cxn modelId="{4EDC014D-E54C-4B64-975C-B0C1588CAACB}" type="presParOf" srcId="{3582915C-E3DA-4FF1-955C-DD7F4DFCD441}" destId="{2C007B54-C547-48F7-B49B-BB787F936A57}" srcOrd="0" destOrd="0" presId="urn:microsoft.com/office/officeart/2005/8/layout/chevronAccent+Icon"/>
    <dgm:cxn modelId="{C17C382D-2E42-400F-B02B-6035B700745E}" type="presParOf" srcId="{3582915C-E3DA-4FF1-955C-DD7F4DFCD441}" destId="{2928A2DB-9586-4E01-AA46-F969CE002DBA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47B7EF-BF28-4E34-9CF3-F95C074BCF6E}">
      <dsp:nvSpPr>
        <dsp:cNvPr id="0" name=""/>
        <dsp:cNvSpPr/>
      </dsp:nvSpPr>
      <dsp:spPr>
        <a:xfrm>
          <a:off x="4315" y="2138778"/>
          <a:ext cx="2205632" cy="851374"/>
        </a:xfrm>
        <a:prstGeom prst="chevron">
          <a:avLst>
            <a:gd name="adj" fmla="val 4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57D683-8422-4B3B-92CD-DC1BF1515348}">
      <dsp:nvSpPr>
        <dsp:cNvPr id="0" name=""/>
        <dsp:cNvSpPr/>
      </dsp:nvSpPr>
      <dsp:spPr>
        <a:xfrm>
          <a:off x="449785" y="2385800"/>
          <a:ext cx="2147930" cy="10051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Problem</a:t>
          </a:r>
          <a:br>
            <a:rPr lang="en-US" sz="1400" kern="1200" dirty="0"/>
          </a:br>
          <a:r>
            <a:rPr lang="en-US" sz="1400" kern="1200" dirty="0"/>
            <a:t>Some</a:t>
          </a:r>
          <a:r>
            <a:rPr lang="en-US" sz="1400" b="0" i="0" u="none" kern="1200" dirty="0"/>
            <a:t> teammates:</a:t>
          </a:r>
          <a:br>
            <a:rPr lang="en-US" sz="1400" b="0" i="0" u="none" kern="1200" dirty="0"/>
          </a:br>
          <a:r>
            <a:rPr lang="en-US" sz="1400" b="0" i="0" u="none" kern="1200" dirty="0"/>
            <a:t>* unresponsive</a:t>
          </a:r>
          <a:br>
            <a:rPr lang="en-US" sz="1400" b="0" i="0" u="none" kern="1200" dirty="0"/>
          </a:br>
          <a:r>
            <a:rPr lang="en-US" sz="1400" b="0" i="0" u="none" kern="1200" dirty="0"/>
            <a:t>*  scheduling difficulties</a:t>
          </a:r>
          <a:endParaRPr lang="en-AU" sz="1400" kern="1200" dirty="0"/>
        </a:p>
      </dsp:txBody>
      <dsp:txXfrm>
        <a:off x="479225" y="2415240"/>
        <a:ext cx="2089050" cy="946277"/>
      </dsp:txXfrm>
    </dsp:sp>
    <dsp:sp modelId="{6EB649AA-B93C-4FEA-A277-24A5F278CFFF}">
      <dsp:nvSpPr>
        <dsp:cNvPr id="0" name=""/>
        <dsp:cNvSpPr/>
      </dsp:nvSpPr>
      <dsp:spPr>
        <a:xfrm>
          <a:off x="2666336" y="2177224"/>
          <a:ext cx="2205632" cy="851374"/>
        </a:xfrm>
        <a:prstGeom prst="chevron">
          <a:avLst>
            <a:gd name="adj" fmla="val 40000"/>
          </a:avLst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A4476-32AA-4A28-8D67-6D4FA960D023}">
      <dsp:nvSpPr>
        <dsp:cNvPr id="0" name=""/>
        <dsp:cNvSpPr/>
      </dsp:nvSpPr>
      <dsp:spPr>
        <a:xfrm>
          <a:off x="3254504" y="2390068"/>
          <a:ext cx="1862534" cy="851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Approach</a:t>
          </a:r>
          <a:br>
            <a:rPr lang="en-US" sz="1400" kern="1200" dirty="0"/>
          </a:br>
          <a:r>
            <a:rPr lang="en-US" sz="1400" kern="1200" dirty="0"/>
            <a:t>Different communication styles</a:t>
          </a:r>
          <a:endParaRPr lang="en-AU" sz="1400" kern="1200" dirty="0"/>
        </a:p>
      </dsp:txBody>
      <dsp:txXfrm>
        <a:off x="3279440" y="2415004"/>
        <a:ext cx="1812662" cy="801502"/>
      </dsp:txXfrm>
    </dsp:sp>
    <dsp:sp modelId="{EC7E70D9-A800-41AD-BAF9-EBCF2056DEDB}">
      <dsp:nvSpPr>
        <dsp:cNvPr id="0" name=""/>
        <dsp:cNvSpPr/>
      </dsp:nvSpPr>
      <dsp:spPr>
        <a:xfrm>
          <a:off x="5185658" y="2177224"/>
          <a:ext cx="2205632" cy="851374"/>
        </a:xfrm>
        <a:prstGeom prst="chevron">
          <a:avLst>
            <a:gd name="adj" fmla="val 40000"/>
          </a:avLst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C2C8A-DD92-4769-A6F1-5F7D449C61BD}">
      <dsp:nvSpPr>
        <dsp:cNvPr id="0" name=""/>
        <dsp:cNvSpPr/>
      </dsp:nvSpPr>
      <dsp:spPr>
        <a:xfrm>
          <a:off x="5773827" y="2390068"/>
          <a:ext cx="1862534" cy="8513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Realization</a:t>
          </a:r>
          <a:br>
            <a:rPr lang="en-US" sz="1400" kern="1200" dirty="0"/>
          </a:br>
          <a:r>
            <a:rPr lang="en-US" sz="1400" kern="1200" dirty="0"/>
            <a:t>Source of Difficulty: </a:t>
          </a:r>
          <a:r>
            <a:rPr lang="en-AU" sz="1400" b="0" i="0" u="none" kern="1200" dirty="0"/>
            <a:t>unspoken expectations</a:t>
          </a:r>
          <a:endParaRPr lang="en-AU" sz="1400" kern="1200" dirty="0"/>
        </a:p>
      </dsp:txBody>
      <dsp:txXfrm>
        <a:off x="5798763" y="2415004"/>
        <a:ext cx="1812662" cy="801502"/>
      </dsp:txXfrm>
    </dsp:sp>
    <dsp:sp modelId="{2C007B54-C547-48F7-B49B-BB787F936A57}">
      <dsp:nvSpPr>
        <dsp:cNvPr id="0" name=""/>
        <dsp:cNvSpPr/>
      </dsp:nvSpPr>
      <dsp:spPr>
        <a:xfrm>
          <a:off x="7704981" y="2176583"/>
          <a:ext cx="2205632" cy="851374"/>
        </a:xfrm>
        <a:prstGeom prst="chevron">
          <a:avLst>
            <a:gd name="adj" fmla="val 4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28A2DB-9586-4E01-AA46-F969CE002DBA}">
      <dsp:nvSpPr>
        <dsp:cNvPr id="0" name=""/>
        <dsp:cNvSpPr/>
      </dsp:nvSpPr>
      <dsp:spPr>
        <a:xfrm>
          <a:off x="8293150" y="2302404"/>
          <a:ext cx="1862534" cy="9682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Solution</a:t>
          </a:r>
          <a:br>
            <a:rPr lang="en-US" sz="1400" b="1" kern="1200" dirty="0"/>
          </a:br>
          <a:r>
            <a:rPr lang="en-US" sz="1400" b="0" kern="1200" dirty="0"/>
            <a:t>* </a:t>
          </a:r>
          <a:r>
            <a:rPr lang="en-US" sz="1400" kern="1200" dirty="0"/>
            <a:t>Present goals in accessible manner</a:t>
          </a:r>
          <a:br>
            <a:rPr lang="en-US" sz="1400" kern="1200" dirty="0"/>
          </a:br>
          <a:r>
            <a:rPr lang="en-US" sz="1400" kern="1200" dirty="0"/>
            <a:t>* Ask clarifying questions</a:t>
          </a:r>
          <a:endParaRPr lang="en-AU" sz="1400" kern="1200" dirty="0"/>
        </a:p>
      </dsp:txBody>
      <dsp:txXfrm>
        <a:off x="8321509" y="2330763"/>
        <a:ext cx="1805816" cy="911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B3496-3CDE-4CB8-897C-A7A3A3981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5DD0A-C87A-40B6-92F3-9D1255A7E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49A35-603E-4C4D-A26E-9A73CE450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11AE-EB1B-4C88-A262-58D86C1B21AE}" type="datetimeFigureOut">
              <a:rPr lang="en-AU" smtClean="0"/>
              <a:t>22/05/2021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6E61F-1A66-4082-96E8-CD8F64A39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1D268-6810-4ADD-9D8E-CDEF56F2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A0EF-699C-4170-9655-716A760833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649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FD36F-49AF-4922-8BDD-82492CF75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8C1D3-AB8E-4780-B444-BDFD0890D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7602B-410E-45FD-923F-85EF117B0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11AE-EB1B-4C88-A262-58D86C1B21AE}" type="datetimeFigureOut">
              <a:rPr lang="en-AU" smtClean="0"/>
              <a:t>22/05/2021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9774A-9749-452D-A64F-C93AF245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E63FF-B83F-40E7-BBC9-E7294FAE9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A0EF-699C-4170-9655-716A760833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156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36A25-1805-422D-9DB0-7B3EB16A6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B306F-1D25-4A6C-9D17-3EAD89674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0C8E3-F7C8-4A25-834F-916A550CA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11AE-EB1B-4C88-A262-58D86C1B21AE}" type="datetimeFigureOut">
              <a:rPr lang="en-AU" smtClean="0"/>
              <a:t>22/05/2021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116C7-175F-49B8-A2A9-06DDDB8B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EAB46-AD25-4D25-AC92-46082FC8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A0EF-699C-4170-9655-716A760833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089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4534-8BA8-407A-A7B6-53E693B4A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82074-369E-4498-B152-ECA46E8EF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AA3E6-584B-424E-A5B8-CD64115D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11AE-EB1B-4C88-A262-58D86C1B21AE}" type="datetimeFigureOut">
              <a:rPr lang="en-AU" smtClean="0"/>
              <a:t>22/05/2021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E1950-17E2-4D03-B048-EEEF5758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4FCC3-1672-4125-9330-92D09142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A0EF-699C-4170-9655-716A760833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71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C8816-EDAF-48DB-9C61-0211F9784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38D15-9FED-406B-8267-96C7CFCF9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8D28A-D7C9-48F1-9F77-6BA5C5B1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11AE-EB1B-4C88-A262-58D86C1B21AE}" type="datetimeFigureOut">
              <a:rPr lang="en-AU" smtClean="0"/>
              <a:t>22/05/2021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3D98C-D48F-495F-9724-12E4D307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A300A-6BB3-4E20-9E30-216F05187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A0EF-699C-4170-9655-716A760833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089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0698-E54C-4698-9C0E-74D41CE2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EC42-7199-4C02-A67A-A17F3BA33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69B00-3556-42A2-B17F-6D7DDA009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201D2-B90C-46EB-9404-0C3FD9C2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11AE-EB1B-4C88-A262-58D86C1B21AE}" type="datetimeFigureOut">
              <a:rPr lang="en-AU" smtClean="0"/>
              <a:t>22/05/2021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F804A-B727-4220-8BD9-3CC268207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B5EED-BBE5-49CC-990D-3B29DC32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A0EF-699C-4170-9655-716A760833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7141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DD5C3-C59E-4EF9-B188-ED239EA6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75308-ECB7-4DB3-ACA5-A999ABFF3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DD709-8587-4B0B-9DF0-71C170952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9F26D8-4842-4B48-A097-A546E60CDE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3570CC-8A1C-490B-9C40-D9B3D094B7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A4E459-BC4B-48F3-B31B-0ACCE4E3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11AE-EB1B-4C88-A262-58D86C1B21AE}" type="datetimeFigureOut">
              <a:rPr lang="en-AU" smtClean="0"/>
              <a:t>22/05/2021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166FCA-4CEB-4277-A32E-98E2C276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0C5C40-8CA6-4CBD-B5C8-27914CB4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A0EF-699C-4170-9655-716A760833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795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B0301-55A2-463A-9810-372A9FD9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DA5E4-82C5-48FD-B960-276B0950E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11AE-EB1B-4C88-A262-58D86C1B21AE}" type="datetimeFigureOut">
              <a:rPr lang="en-AU" smtClean="0"/>
              <a:t>22/05/2021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D316FE-B7D4-4AD3-B8FA-A5D2D633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A1BE6-DB87-42BB-81EF-C39416D0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A0EF-699C-4170-9655-716A760833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022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4EC127-F0B6-4A56-A18B-89571EBB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11AE-EB1B-4C88-A262-58D86C1B21AE}" type="datetimeFigureOut">
              <a:rPr lang="en-AU" smtClean="0"/>
              <a:t>22/05/2021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42C84-2B8C-484D-8F13-EF699DD7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E62AF-BFE1-4212-AC93-AB476C6B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A0EF-699C-4170-9655-716A760833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166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729C0-5934-4ABB-AB74-BAD7B1AFA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D8329-4017-4CCE-8574-15F5F8BDD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A18DB-729D-47E0-ABFF-AAE927021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267C8-ABB9-4E29-ACFF-187317F7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11AE-EB1B-4C88-A262-58D86C1B21AE}" type="datetimeFigureOut">
              <a:rPr lang="en-AU" smtClean="0"/>
              <a:t>22/05/2021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DE758-EAC6-4CB1-B38D-B9485AC7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861CF-EFC2-4E3E-9371-12E4C563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A0EF-699C-4170-9655-716A760833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355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8EFE-2815-4CD1-9D4D-03889B5DA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73BEA5-7FAC-4D05-BB99-640950714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D2773-EEF8-4A6D-9383-A01B01FC7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9060B-870C-42A8-809D-7798AE92D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C11AE-EB1B-4C88-A262-58D86C1B21AE}" type="datetimeFigureOut">
              <a:rPr lang="en-AU" smtClean="0"/>
              <a:t>22/05/2021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7756A-04B4-42CD-A3E6-E2163B85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A4929-D1D8-4D92-AF54-0977D7FF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CA0EF-699C-4170-9655-716A760833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155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24429-A8B2-4698-95E7-4517AAC15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A705B-28F7-4DDD-A724-233D9F548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AEA83-394F-4A6E-9F68-F69552381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C11AE-EB1B-4C88-A262-58D86C1B21AE}" type="datetimeFigureOut">
              <a:rPr lang="en-AU" smtClean="0"/>
              <a:t>22/05/2021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DE6B8-D374-4346-BB34-3FA658FEA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605EE-B3D2-4016-88C3-272CFFAE7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CA0EF-699C-4170-9655-716A760833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586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7C9F636-E751-49B3-8293-595A2788B0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778784"/>
              </p:ext>
            </p:extLst>
          </p:nvPr>
        </p:nvGraphicFramePr>
        <p:xfrm>
          <a:off x="1016000" y="719666"/>
          <a:ext cx="10160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6638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Kirn Hans</dc:creator>
  <cp:lastModifiedBy>Kirn Hans</cp:lastModifiedBy>
  <cp:revision>1</cp:revision>
  <dcterms:created xsi:type="dcterms:W3CDTF">2021-05-22T06:18:19Z</dcterms:created>
  <dcterms:modified xsi:type="dcterms:W3CDTF">2021-05-22T06:27:40Z</dcterms:modified>
</cp:coreProperties>
</file>