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November 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November 2,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ishatl.com" TargetMode="External"/><Relationship Id="rId4" Type="http://schemas.openxmlformats.org/officeDocument/2006/relationships/hyperlink" Target="http://pizzaluce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nchlaund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Branding and User Experience examples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French Laundry: </a:t>
            </a:r>
            <a:r>
              <a:rPr lang="en-US" sz="2000" dirty="0">
                <a:hlinkClick r:id="rId2"/>
              </a:rPr>
              <a:t>http://www.frenchlaundry.com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Atlanta </a:t>
            </a:r>
            <a:r>
              <a:rPr lang="en-US" sz="2000" dirty="0"/>
              <a:t>Parish Foods and Goods: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www.parishatl.com</a:t>
            </a:r>
            <a:endParaRPr lang="en-US" sz="2000" dirty="0" smtClean="0"/>
          </a:p>
          <a:p>
            <a:r>
              <a:rPr lang="en-US" sz="2000" dirty="0" smtClean="0"/>
              <a:t>Pizza </a:t>
            </a:r>
            <a:r>
              <a:rPr lang="en-US" sz="2000" dirty="0" err="1" smtClean="0"/>
              <a:t>Luche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http://pizzaluce.com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62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87913"/>
            <a:ext cx="8229600" cy="566561"/>
          </a:xfrm>
        </p:spPr>
        <p:txBody>
          <a:bodyPr>
            <a:noAutofit/>
          </a:bodyPr>
          <a:lstStyle/>
          <a:p>
            <a:r>
              <a:rPr lang="en-US" sz="3200" dirty="0" smtClean="0"/>
              <a:t>French Laundry: Clean, Simple, Refined</a:t>
            </a:r>
            <a:endParaRPr lang="en-US" sz="3200" dirty="0"/>
          </a:p>
        </p:txBody>
      </p:sp>
      <p:pic>
        <p:nvPicPr>
          <p:cNvPr id="4" name="Picture 3" descr="The French Laundry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2" y="1350509"/>
            <a:ext cx="7172918" cy="51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3516"/>
            <a:ext cx="8229600" cy="566561"/>
          </a:xfrm>
        </p:spPr>
        <p:txBody>
          <a:bodyPr>
            <a:noAutofit/>
          </a:bodyPr>
          <a:lstStyle/>
          <a:p>
            <a:r>
              <a:rPr lang="en-US" sz="2000" dirty="0" smtClean="0"/>
              <a:t>French Laundry: Clean, Simple, Refined</a:t>
            </a:r>
            <a:endParaRPr lang="en-US" sz="2000" dirty="0"/>
          </a:p>
        </p:txBody>
      </p:sp>
      <p:pic>
        <p:nvPicPr>
          <p:cNvPr id="9" name="Picture 8" descr="The French Laundry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45"/>
            <a:ext cx="9144000" cy="67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3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3516"/>
            <a:ext cx="8229600" cy="566561"/>
          </a:xfrm>
        </p:spPr>
        <p:txBody>
          <a:bodyPr>
            <a:noAutofit/>
          </a:bodyPr>
          <a:lstStyle/>
          <a:p>
            <a:r>
              <a:rPr lang="en-US" sz="2000" dirty="0" smtClean="0"/>
              <a:t>French Laundry: Clean, Simple, Refined</a:t>
            </a:r>
            <a:endParaRPr lang="en-US" sz="2000" dirty="0"/>
          </a:p>
        </p:txBody>
      </p:sp>
      <p:pic>
        <p:nvPicPr>
          <p:cNvPr id="2" name="Picture 1" descr="skitched-20111102-2158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431"/>
            <a:ext cx="9144000" cy="6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3516"/>
            <a:ext cx="8229600" cy="566561"/>
          </a:xfrm>
        </p:spPr>
        <p:txBody>
          <a:bodyPr>
            <a:noAutofit/>
          </a:bodyPr>
          <a:lstStyle/>
          <a:p>
            <a:r>
              <a:rPr lang="en-US" sz="2000" dirty="0" smtClean="0"/>
              <a:t>French Laundry: Clean, Simple, Refined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1262" y="764287"/>
            <a:ext cx="45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colors: Cool neutrals, grays, white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1333" y="764286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Accent colors: Blue, Yellow</a:t>
            </a:r>
            <a:endParaRPr lang="en-US" dirty="0"/>
          </a:p>
        </p:txBody>
      </p:sp>
      <p:pic>
        <p:nvPicPr>
          <p:cNvPr id="6" name="Picture 5" descr="The French Laund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9" y="1393141"/>
            <a:ext cx="3124200" cy="2501900"/>
          </a:xfrm>
          <a:prstGeom prst="rect">
            <a:avLst/>
          </a:prstGeom>
        </p:spPr>
      </p:pic>
      <p:pic>
        <p:nvPicPr>
          <p:cNvPr id="7" name="Picture 6" descr="The French Laundry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3" y="1286568"/>
            <a:ext cx="3505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37" y="3475941"/>
            <a:ext cx="2692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3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25</TotalTime>
  <Words>81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Branding and User Experience examples</vt:lpstr>
      <vt:lpstr>French Laundry: Clean, Simple, Refined</vt:lpstr>
      <vt:lpstr>French Laundry: Clean, Simple, Refined</vt:lpstr>
      <vt:lpstr>French Laundry: Clean, Simple, Refined</vt:lpstr>
      <vt:lpstr>French Laundry: Clean, Simple, Refined</vt:lpstr>
    </vt:vector>
  </TitlesOfParts>
  <Company>Yukiko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and User Experience examples</dc:title>
  <dc:creator>Yukiko Ishida</dc:creator>
  <cp:lastModifiedBy>Yukiko Ishida</cp:lastModifiedBy>
  <cp:revision>3</cp:revision>
  <dcterms:created xsi:type="dcterms:W3CDTF">2011-11-03T04:44:52Z</dcterms:created>
  <dcterms:modified xsi:type="dcterms:W3CDTF">2011-11-03T05:09:52Z</dcterms:modified>
</cp:coreProperties>
</file>