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68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4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1E9F-4067-0A4C-80A4-E918561C3770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D63E-6188-4C40-8882-BC3864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85" y="890161"/>
            <a:ext cx="2859323" cy="53248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merican Typewriter"/>
                <a:cs typeface="American Typewriter"/>
              </a:rPr>
              <a:t>Salmon Recipe</a:t>
            </a:r>
            <a:endParaRPr lang="en-US" sz="2000" dirty="0"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85" y="139700"/>
            <a:ext cx="949598" cy="44274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Awesome </a:t>
            </a:r>
            <a:r>
              <a:rPr lang="en-US" sz="1200" dirty="0" err="1" smtClean="0">
                <a:solidFill>
                  <a:schemeClr val="tx1"/>
                </a:solidFill>
              </a:rPr>
              <a:t>Hause</a:t>
            </a:r>
            <a:r>
              <a:rPr lang="en-US" sz="1200" dirty="0" smtClean="0">
                <a:solidFill>
                  <a:schemeClr val="tx1"/>
                </a:solidFill>
              </a:rPr>
              <a:t> logo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319" y="2056031"/>
            <a:ext cx="1736110" cy="1156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 recipe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388" y="5057970"/>
            <a:ext cx="1005819" cy="764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388" y="3783392"/>
            <a:ext cx="959352" cy="729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387" y="5476869"/>
            <a:ext cx="1005819" cy="34581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Green onion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8431" y="4141570"/>
            <a:ext cx="12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814798" y="1612567"/>
            <a:ext cx="3213959" cy="2151760"/>
          </a:xfrm>
          <a:prstGeom prst="wedgeEllipseCallout">
            <a:avLst>
              <a:gd name="adj1" fmla="val -78274"/>
              <a:gd name="adj2" fmla="val -6959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some fancy font here please!!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5" y="679550"/>
            <a:ext cx="1449496" cy="21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6" y="1451123"/>
            <a:ext cx="1449496" cy="604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19" y="3385437"/>
            <a:ext cx="1248360" cy="382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86" y="4707158"/>
            <a:ext cx="1190336" cy="2815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27" y="5928204"/>
            <a:ext cx="1400852" cy="1508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85" y="6150773"/>
            <a:ext cx="2974726" cy="6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Salmon Recipe</vt:lpstr>
    </vt:vector>
  </TitlesOfParts>
  <Company>Yukiko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 Recipe</dc:title>
  <dc:creator>Yukiko Ishida</dc:creator>
  <cp:lastModifiedBy>Microsoft Office User</cp:lastModifiedBy>
  <cp:revision>2</cp:revision>
  <dcterms:created xsi:type="dcterms:W3CDTF">2011-09-20T06:30:36Z</dcterms:created>
  <dcterms:modified xsi:type="dcterms:W3CDTF">2011-09-21T02:56:37Z</dcterms:modified>
</cp:coreProperties>
</file>