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2" r:id="rId6"/>
    <p:sldId id="274" r:id="rId7"/>
    <p:sldId id="257" r:id="rId8"/>
    <p:sldId id="261" r:id="rId9"/>
    <p:sldId id="258" r:id="rId10"/>
    <p:sldId id="259" r:id="rId11"/>
    <p:sldId id="260" r:id="rId12"/>
    <p:sldId id="266" r:id="rId13"/>
    <p:sldId id="267" r:id="rId14"/>
    <p:sldId id="262" r:id="rId15"/>
    <p:sldId id="263" r:id="rId16"/>
    <p:sldId id="264" r:id="rId17"/>
    <p:sldId id="265" r:id="rId18"/>
    <p:sldId id="268" r:id="rId19"/>
    <p:sldId id="269" r:id="rId20"/>
    <p:sldId id="270" r:id="rId21"/>
    <p:sldId id="271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5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4" autoAdjust="0"/>
  </p:normalViewPr>
  <p:slideViewPr>
    <p:cSldViewPr snapToGrid="0" snapToObjects="1">
      <p:cViewPr>
        <p:scale>
          <a:sx n="105" d="100"/>
          <a:sy n="105" d="100"/>
        </p:scale>
        <p:origin x="-100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Extras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Databases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Applications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dirty="0" smtClean="0"/>
              <a:t>Content Management Systems (CMS)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 smtClean="0"/>
              <a:t>Facebook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 err="1" smtClean="0"/>
              <a:t>Wordpress</a:t>
            </a:r>
            <a:endParaRPr lang="en-US" dirty="0" smtClean="0"/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 err="1" smtClean="0"/>
              <a:t>Squarespace</a:t>
            </a:r>
            <a:endParaRPr lang="en-US" dirty="0" smtClean="0"/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dirty="0" smtClean="0"/>
              <a:t>Server Side Languages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 smtClean="0"/>
              <a:t>Java (Not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 smtClean="0"/>
              <a:t>PHP (</a:t>
            </a:r>
            <a:r>
              <a:rPr lang="en-US" dirty="0" err="1" smtClean="0"/>
              <a:t>Wordpress</a:t>
            </a:r>
            <a:r>
              <a:rPr lang="en-US" dirty="0" smtClean="0"/>
              <a:t>)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 smtClean="0"/>
              <a:t>The others: Perl, Python, </a:t>
            </a:r>
            <a:r>
              <a:rPr lang="en-US" dirty="0" err="1" smtClean="0"/>
              <a:t>.net</a:t>
            </a:r>
            <a:r>
              <a:rPr lang="en-US" dirty="0" smtClean="0"/>
              <a:t>, ASP, Ruby on Rails,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dirty="0" smtClean="0"/>
              <a:t>Client Side Languages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dirty="0" smtClean="0"/>
              <a:t>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don’t have to write a page for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beauty of a CMS:</a:t>
            </a:r>
          </a:p>
          <a:p>
            <a:r>
              <a:rPr lang="en-US" dirty="0" smtClean="0"/>
              <a:t>You don’t have to create every page by hand</a:t>
            </a:r>
          </a:p>
          <a:p>
            <a:r>
              <a:rPr lang="en-US" dirty="0" smtClean="0"/>
              <a:t>You often only have ~6 pages that can appear to be hundreds</a:t>
            </a:r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Single display</a:t>
            </a:r>
          </a:p>
          <a:p>
            <a:pPr lvl="1"/>
            <a:r>
              <a:rPr lang="en-US" dirty="0" smtClean="0"/>
              <a:t>Multiple display (will be used for search results too)</a:t>
            </a:r>
          </a:p>
          <a:p>
            <a:pPr lvl="1"/>
            <a:r>
              <a:rPr lang="en-US" dirty="0" smtClean="0"/>
              <a:t>Category page</a:t>
            </a:r>
          </a:p>
          <a:p>
            <a:pPr lvl="1"/>
            <a:r>
              <a:rPr lang="en-US" dirty="0" smtClean="0"/>
              <a:t>Blank Page</a:t>
            </a:r>
          </a:p>
          <a:p>
            <a:pPr lvl="1"/>
            <a:r>
              <a:rPr lang="en-US" dirty="0" smtClean="0"/>
              <a:t>404</a:t>
            </a:r>
          </a:p>
          <a:p>
            <a:r>
              <a:rPr lang="en-US" dirty="0" smtClean="0"/>
              <a:t>Pages change based on what the user is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8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026" name="Picture 2" descr="C:\Users\Justin\Desktop\Yukiko's Presentation\Course S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20" y="914399"/>
            <a:ext cx="6641393" cy="575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914400"/>
            <a:ext cx="246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course site for this …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4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246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Quirky Kid</a:t>
            </a:r>
            <a:endParaRPr lang="en-US" dirty="0" smtClean="0"/>
          </a:p>
        </p:txBody>
      </p:sp>
      <p:pic>
        <p:nvPicPr>
          <p:cNvPr id="2050" name="Picture 2" descr="C:\Users\Justin\Desktop\Yukiko's Presentation\Example 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38" y="914400"/>
            <a:ext cx="6580575" cy="57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63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246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Love Typography</a:t>
            </a:r>
            <a:endParaRPr lang="en-US" dirty="0"/>
          </a:p>
        </p:txBody>
      </p:sp>
      <p:pic>
        <p:nvPicPr>
          <p:cNvPr id="3074" name="Picture 2" descr="C:\Users\Justin\Desktop\Yukiko's Presentation\Example 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39" y="914400"/>
            <a:ext cx="6547674" cy="57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06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399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Bungobox</a:t>
            </a:r>
            <a:endParaRPr lang="en-US" dirty="0"/>
          </a:p>
        </p:txBody>
      </p:sp>
      <p:pic>
        <p:nvPicPr>
          <p:cNvPr id="4098" name="Picture 2" descr="C:\Users\Justin\Desktop\Yukiko's Presentation\Example 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60" y="914400"/>
            <a:ext cx="7057853" cy="575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1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Admin Panel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399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Panel </a:t>
            </a:r>
            <a:endParaRPr lang="en-US" dirty="0"/>
          </a:p>
        </p:txBody>
      </p:sp>
      <p:pic>
        <p:nvPicPr>
          <p:cNvPr id="5122" name="Picture 2" descr="C:\Users\Justin\Desktop\Yukiko's Presentation\Admin Page Exampl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95" y="914399"/>
            <a:ext cx="6967318" cy="576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3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Squarespace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 code-free CMS</a:t>
            </a:r>
          </a:p>
          <a:p>
            <a:r>
              <a:rPr lang="en-US" dirty="0" smtClean="0"/>
              <a:t>Allows you edit your CSS styles without writing the code</a:t>
            </a:r>
          </a:p>
          <a:p>
            <a:r>
              <a:rPr lang="en-US" dirty="0" smtClean="0"/>
              <a:t>Allows you to edit your layout style using sliders</a:t>
            </a:r>
          </a:p>
          <a:p>
            <a:r>
              <a:rPr lang="en-US" dirty="0" smtClean="0"/>
              <a:t>Not free</a:t>
            </a:r>
          </a:p>
          <a:p>
            <a:r>
              <a:rPr lang="en-US" dirty="0" smtClean="0"/>
              <a:t>Hosted by them (you cannot host this yourself)</a:t>
            </a:r>
          </a:p>
          <a:p>
            <a:r>
              <a:rPr lang="en-US" dirty="0" smtClean="0"/>
              <a:t>You get a ~.squarespace.com address by default, you can use your own domain name if you already have one.</a:t>
            </a:r>
          </a:p>
        </p:txBody>
      </p:sp>
    </p:spTree>
    <p:extLst>
      <p:ext uri="{BB962C8B-B14F-4D97-AF65-F5344CB8AC3E}">
        <p14:creationId xmlns:p14="http://schemas.microsoft.com/office/powerpoint/2010/main" val="146604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Square Space Admin Example</a:t>
            </a:r>
            <a:endParaRPr lang="en-US" dirty="0"/>
          </a:p>
        </p:txBody>
      </p:sp>
      <p:pic>
        <p:nvPicPr>
          <p:cNvPr id="6147" name="Picture 3" descr="C:\Users\Justin\Desktop\Yukiko's Presentation\Squarespac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855" y="1715883"/>
            <a:ext cx="11155583" cy="407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0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 Languages </a:t>
            </a:r>
            <a:br>
              <a:rPr lang="en-US" dirty="0" smtClean="0"/>
            </a:br>
            <a:r>
              <a:rPr lang="en-US" sz="1800" dirty="0" smtClean="0"/>
              <a:t>(server side scripting)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that is run on your web server, not on the clients computer. This code can act as a connection between your web server (database, templates) and your user’s browser.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Java (not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Perl, Python, </a:t>
            </a:r>
            <a:r>
              <a:rPr lang="en-US" dirty="0" err="1" smtClean="0"/>
              <a:t>.net</a:t>
            </a:r>
            <a:r>
              <a:rPr lang="en-US" dirty="0" smtClean="0"/>
              <a:t>, ASP, Ruby on Rails.</a:t>
            </a:r>
          </a:p>
        </p:txBody>
      </p:sp>
    </p:spTree>
    <p:extLst>
      <p:ext uri="{BB962C8B-B14F-4D97-AF65-F5344CB8AC3E}">
        <p14:creationId xmlns:p14="http://schemas.microsoft.com/office/powerpoint/2010/main" val="3885904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not </a:t>
            </a:r>
            <a:r>
              <a:rPr lang="en-US" dirty="0" err="1" smtClean="0"/>
              <a:t>Javascript</a:t>
            </a:r>
            <a:r>
              <a:rPr lang="en-US" dirty="0" smtClean="0"/>
              <a:t> (more details later)</a:t>
            </a:r>
          </a:p>
          <a:p>
            <a:r>
              <a:rPr lang="en-US" dirty="0" smtClean="0"/>
              <a:t>High level, difficult language, like ‘C’.</a:t>
            </a:r>
          </a:p>
          <a:p>
            <a:r>
              <a:rPr lang="en-US" dirty="0" smtClean="0"/>
              <a:t>Handles the data on the server.</a:t>
            </a:r>
          </a:p>
          <a:p>
            <a:r>
              <a:rPr lang="en-US" dirty="0" smtClean="0"/>
              <a:t>Always running.</a:t>
            </a:r>
          </a:p>
          <a:p>
            <a:r>
              <a:rPr lang="en-US" dirty="0" smtClean="0"/>
              <a:t>Can do difficult computations constantly, for example:  </a:t>
            </a:r>
          </a:p>
          <a:p>
            <a:pPr lvl="1"/>
            <a:r>
              <a:rPr lang="en-US" dirty="0" smtClean="0"/>
              <a:t>Generating live statistics (from just about any source)</a:t>
            </a:r>
          </a:p>
          <a:p>
            <a:pPr lvl="1"/>
            <a:r>
              <a:rPr lang="en-US" dirty="0" smtClean="0"/>
              <a:t>Perform searches (think Google size search)</a:t>
            </a:r>
          </a:p>
          <a:p>
            <a:pPr lvl="1"/>
            <a:r>
              <a:rPr lang="en-US" dirty="0" smtClean="0"/>
              <a:t>Text recognition</a:t>
            </a:r>
          </a:p>
        </p:txBody>
      </p:sp>
      <p:pic>
        <p:nvPicPr>
          <p:cNvPr id="7170" name="Picture 2" descr="C:\Users\Justin\Desktop\Yukiko's Presentation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676" y="1123856"/>
            <a:ext cx="1706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6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(brief 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Allows for user created information that is persistent across multiple </a:t>
            </a:r>
            <a:r>
              <a:rPr lang="en-US" dirty="0" smtClean="0"/>
              <a:t>sessions, users or even sites.</a:t>
            </a:r>
          </a:p>
          <a:p>
            <a:r>
              <a:rPr lang="en-US" dirty="0" smtClean="0"/>
              <a:t>Databases are a method of storage for your site. It can hold anything related to your site, including:</a:t>
            </a:r>
          </a:p>
          <a:p>
            <a:pPr lvl="1"/>
            <a:r>
              <a:rPr lang="en-US" dirty="0" smtClean="0"/>
              <a:t>User information, accounts, passwords</a:t>
            </a:r>
          </a:p>
          <a:p>
            <a:pPr lvl="1"/>
            <a:r>
              <a:rPr lang="en-US" dirty="0" smtClean="0"/>
              <a:t>Posts (If using CMS)</a:t>
            </a:r>
          </a:p>
          <a:p>
            <a:pPr lvl="1"/>
            <a:r>
              <a:rPr lang="en-US" dirty="0" smtClean="0"/>
              <a:t>HTML/CSS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Can only be accessed by your web server directly, not by the user.</a:t>
            </a:r>
          </a:p>
          <a:p>
            <a:pPr lvl="1"/>
            <a:r>
              <a:rPr lang="en-US" dirty="0" smtClean="0"/>
              <a:t>Your web server will get the information for the user, then present it to them using HTML.</a:t>
            </a:r>
          </a:p>
          <a:p>
            <a:pPr lvl="1"/>
            <a:r>
              <a:rPr lang="en-US" dirty="0" smtClean="0"/>
              <a:t>Largest source of security breaches, so security and permissions are strict.</a:t>
            </a:r>
          </a:p>
        </p:txBody>
      </p:sp>
    </p:spTree>
    <p:extLst>
      <p:ext uri="{BB962C8B-B14F-4D97-AF65-F5344CB8AC3E}">
        <p14:creationId xmlns:p14="http://schemas.microsoft.com/office/powerpoint/2010/main" val="2121593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also not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You make the .</a:t>
            </a:r>
            <a:r>
              <a:rPr lang="en-US" dirty="0" err="1" smtClean="0"/>
              <a:t>php</a:t>
            </a:r>
            <a:r>
              <a:rPr lang="en-US" dirty="0" smtClean="0"/>
              <a:t> files public and they turn into the HTML page you want people to see.</a:t>
            </a:r>
          </a:p>
          <a:p>
            <a:r>
              <a:rPr lang="en-US" dirty="0" smtClean="0"/>
              <a:t>Because of the per page style, it is often used for templates</a:t>
            </a:r>
          </a:p>
          <a:p>
            <a:pPr lvl="1"/>
            <a:r>
              <a:rPr lang="en-US" dirty="0" smtClean="0"/>
              <a:t>You can use it to include parts of your page</a:t>
            </a:r>
          </a:p>
          <a:p>
            <a:pPr lvl="2"/>
            <a:r>
              <a:rPr lang="en-US" dirty="0" err="1" smtClean="0"/>
              <a:t>Header.php</a:t>
            </a:r>
            <a:endParaRPr lang="en-US" dirty="0" smtClean="0"/>
          </a:p>
          <a:p>
            <a:pPr lvl="2"/>
            <a:r>
              <a:rPr lang="en-US" dirty="0" err="1" smtClean="0"/>
              <a:t>Footer.php</a:t>
            </a:r>
            <a:endParaRPr lang="en-US" dirty="0" smtClean="0"/>
          </a:p>
          <a:p>
            <a:pPr lvl="2"/>
            <a:r>
              <a:rPr lang="en-US" dirty="0" err="1" smtClean="0"/>
              <a:t>Navigation.php</a:t>
            </a:r>
            <a:endParaRPr lang="en-US" dirty="0"/>
          </a:p>
          <a:p>
            <a:r>
              <a:rPr lang="en-US" dirty="0" smtClean="0"/>
              <a:t>Your PHP application is not always running, only runs when the .</a:t>
            </a:r>
            <a:r>
              <a:rPr lang="en-US" dirty="0" err="1" smtClean="0"/>
              <a:t>php</a:t>
            </a:r>
            <a:r>
              <a:rPr lang="en-US" dirty="0" smtClean="0"/>
              <a:t> page is called (run on request).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678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server side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r>
              <a:rPr lang="en-US" dirty="0"/>
              <a:t>Perl, Python, </a:t>
            </a:r>
            <a:r>
              <a:rPr lang="en-US" dirty="0" err="1"/>
              <a:t>.net</a:t>
            </a:r>
            <a:r>
              <a:rPr lang="en-US" dirty="0"/>
              <a:t>, ASP, Ruby on </a:t>
            </a:r>
            <a:r>
              <a:rPr lang="en-US" dirty="0" smtClean="0"/>
              <a:t>Rails</a:t>
            </a:r>
          </a:p>
          <a:p>
            <a:r>
              <a:rPr lang="en-US" dirty="0" smtClean="0"/>
              <a:t>Each have their own strengths and weaknesses</a:t>
            </a:r>
          </a:p>
          <a:p>
            <a:pPr lvl="1"/>
            <a:r>
              <a:rPr lang="en-US" dirty="0" smtClean="0"/>
              <a:t>You’ll only want to use them if you feel you need to</a:t>
            </a:r>
          </a:p>
          <a:p>
            <a:pPr lvl="1"/>
            <a:r>
              <a:rPr lang="en-US" dirty="0" smtClean="0"/>
              <a:t>PHP will suffice for most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17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i="1" dirty="0" smtClean="0"/>
              <a:t>does</a:t>
            </a:r>
            <a:r>
              <a:rPr lang="en-US" dirty="0" smtClean="0"/>
              <a:t> include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This is run on the user’s browser. </a:t>
            </a:r>
          </a:p>
          <a:p>
            <a:r>
              <a:rPr lang="en-US" dirty="0" smtClean="0"/>
              <a:t>Can actively manipulate the page without it reloading or a server connection</a:t>
            </a:r>
          </a:p>
          <a:p>
            <a:r>
              <a:rPr lang="en-US" dirty="0" smtClean="0"/>
              <a:t>Can request more information from the server separately from the page.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9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core HTML standard. It exists to be part of the web.</a:t>
            </a:r>
          </a:p>
          <a:p>
            <a:r>
              <a:rPr lang="en-US" dirty="0" smtClean="0"/>
              <a:t>Can create custom interaction with HTML that CSS does not provide</a:t>
            </a:r>
          </a:p>
          <a:p>
            <a:r>
              <a:rPr lang="en-US" dirty="0" smtClean="0"/>
              <a:t>Has easy-to-use libraries, including </a:t>
            </a:r>
            <a:r>
              <a:rPr lang="en-US" dirty="0" err="1" smtClean="0"/>
              <a:t>jQuery</a:t>
            </a:r>
            <a:r>
              <a:rPr lang="en-US" dirty="0" smtClean="0"/>
              <a:t>, DOJO, Yahoo (YUI),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88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Examples: </a:t>
            </a:r>
            <a:r>
              <a:rPr lang="en-US" dirty="0" err="1" smtClean="0"/>
              <a:t>JSChart</a:t>
            </a:r>
            <a:endParaRPr lang="en-US" dirty="0"/>
          </a:p>
        </p:txBody>
      </p:sp>
      <p:pic>
        <p:nvPicPr>
          <p:cNvPr id="8195" name="Picture 3" descr="C:\Users\Justin\Desktop\Yukiko's Presentation\Chart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732" y="1023042"/>
            <a:ext cx="9878785" cy="546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7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Example: Expedia </a:t>
            </a:r>
            <a:r>
              <a:rPr lang="en-US" dirty="0" err="1" smtClean="0"/>
              <a:t>popout</a:t>
            </a:r>
            <a:r>
              <a:rPr lang="en-US" dirty="0" smtClean="0"/>
              <a:t> calendar</a:t>
            </a:r>
            <a:endParaRPr lang="en-US" dirty="0"/>
          </a:p>
        </p:txBody>
      </p:sp>
      <p:pic>
        <p:nvPicPr>
          <p:cNvPr id="9218" name="Picture 2" descr="C:\Users\Justin\Desktop\Yukiko's Presentation\exp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3" y="1284131"/>
            <a:ext cx="7412037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51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err="1" smtClean="0"/>
              <a:t>Example:Slimbox</a:t>
            </a:r>
            <a:endParaRPr lang="en-US" dirty="0"/>
          </a:p>
        </p:txBody>
      </p:sp>
      <p:pic>
        <p:nvPicPr>
          <p:cNvPr id="10242" name="Picture 2" descr="C:\Users\Justin\Desktop\Yukiko's Presentation\slimbo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37" y="1204114"/>
            <a:ext cx="5629448" cy="499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part of the HTML standard</a:t>
            </a:r>
          </a:p>
          <a:p>
            <a:r>
              <a:rPr lang="en-US" dirty="0" smtClean="0"/>
              <a:t>Uses a plugin from Adobe</a:t>
            </a:r>
          </a:p>
          <a:p>
            <a:r>
              <a:rPr lang="en-US" dirty="0" smtClean="0"/>
              <a:t>Run on the clients browser (client side)</a:t>
            </a:r>
          </a:p>
          <a:p>
            <a:r>
              <a:rPr lang="en-US" dirty="0" smtClean="0"/>
              <a:t>Two big uses for Flash:</a:t>
            </a:r>
          </a:p>
          <a:p>
            <a:pPr lvl="1"/>
            <a:r>
              <a:rPr lang="en-US" dirty="0" smtClean="0"/>
              <a:t>Playing Media (Video, Audio)</a:t>
            </a:r>
          </a:p>
          <a:p>
            <a:pPr lvl="1"/>
            <a:r>
              <a:rPr lang="en-US" dirty="0" smtClean="0"/>
              <a:t>Playing Highly </a:t>
            </a:r>
            <a:r>
              <a:rPr lang="en-US" dirty="0"/>
              <a:t>interactive games </a:t>
            </a:r>
            <a:r>
              <a:rPr lang="en-US" dirty="0" smtClean="0"/>
              <a:t>(</a:t>
            </a:r>
            <a:r>
              <a:rPr lang="en-US" dirty="0" err="1"/>
              <a:t>K</a:t>
            </a:r>
            <a:r>
              <a:rPr lang="en-US" dirty="0" err="1" smtClean="0"/>
              <a:t>ongregate</a:t>
            </a:r>
            <a:r>
              <a:rPr lang="en-US" dirty="0" smtClean="0"/>
              <a:t>, Armor games)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65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Example: Hulu.com</a:t>
            </a:r>
            <a:endParaRPr lang="en-US" dirty="0"/>
          </a:p>
        </p:txBody>
      </p:sp>
      <p:pic>
        <p:nvPicPr>
          <p:cNvPr id="11266" name="Picture 2" descr="C:\Users\Justin\Desktop\Yukiko's Presentation\hulu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49" y="1312752"/>
            <a:ext cx="5236038" cy="465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312752"/>
            <a:ext cx="352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Uses Flash instead of the new HTML 5 Video tag.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HTML 5 does not have copy protection, but Flash does.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672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6"/>
            <a:ext cx="8913813" cy="914400"/>
          </a:xfrm>
        </p:spPr>
        <p:txBody>
          <a:bodyPr/>
          <a:lstStyle/>
          <a:p>
            <a:r>
              <a:rPr lang="en-US" dirty="0" smtClean="0"/>
              <a:t>Example: GE </a:t>
            </a:r>
            <a:r>
              <a:rPr lang="en-US" dirty="0" err="1" smtClean="0"/>
              <a:t>Smartgrid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5626"/>
            <a:ext cx="2950581" cy="5045563"/>
          </a:xfrm>
        </p:spPr>
        <p:txBody>
          <a:bodyPr/>
          <a:lstStyle/>
          <a:p>
            <a:r>
              <a:rPr lang="en-US" dirty="0" smtClean="0"/>
              <a:t>Flash allows for more complicated animations</a:t>
            </a:r>
          </a:p>
          <a:p>
            <a:r>
              <a:rPr lang="en-US" dirty="0" smtClean="0"/>
              <a:t>Can have non-rectangular buttons</a:t>
            </a:r>
          </a:p>
          <a:p>
            <a:r>
              <a:rPr lang="en-US" dirty="0" smtClean="0"/>
              <a:t>Can track and respond to the mouse cursor.</a:t>
            </a:r>
          </a:p>
          <a:p>
            <a:r>
              <a:rPr lang="en-US" dirty="0" smtClean="0"/>
              <a:t>Can access web cams. Can use these for augmented reality apps.</a:t>
            </a:r>
            <a:endParaRPr lang="en-US" dirty="0"/>
          </a:p>
        </p:txBody>
      </p:sp>
      <p:pic>
        <p:nvPicPr>
          <p:cNvPr id="12290" name="Picture 2" descr="C:\Users\Justin\Desktop\Yukiko's Presentation\smartgri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81" y="915626"/>
            <a:ext cx="7782942" cy="57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3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073243" y="1125663"/>
            <a:ext cx="1216152" cy="121615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1320943" y="4099088"/>
            <a:ext cx="1216152" cy="121615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470780" y="1276539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1226" y="219093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97148" y="234081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8864" y="5393109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57891" y="498926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6749" y="3986993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11038" y="3986993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17754" y="4945908"/>
            <a:ext cx="33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 Application (CMS)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11929" y="1801640"/>
            <a:ext cx="417090" cy="1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81319" y="4444193"/>
            <a:ext cx="1193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56455" y="4432572"/>
            <a:ext cx="1193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42055" y="1276539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31490" y="2340811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side application (</a:t>
            </a:r>
            <a:r>
              <a:rPr lang="en-US" dirty="0" err="1" smtClean="0"/>
              <a:t>javascript</a:t>
            </a:r>
            <a:r>
              <a:rPr lang="en-US" dirty="0" smtClean="0"/>
              <a:t>, flash)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614255" y="1638677"/>
            <a:ext cx="596783" cy="90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537095" y="2860895"/>
            <a:ext cx="1673943" cy="11260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326741" y="2860895"/>
            <a:ext cx="210354" cy="10411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38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Pandora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168713" cy="5754122"/>
          </a:xfrm>
        </p:spPr>
        <p:txBody>
          <a:bodyPr/>
          <a:lstStyle/>
          <a:p>
            <a:r>
              <a:rPr lang="en-US" dirty="0" smtClean="0"/>
              <a:t>Uses flash to stream custom radio to listeners</a:t>
            </a:r>
          </a:p>
          <a:p>
            <a:r>
              <a:rPr lang="en-US" dirty="0" smtClean="0"/>
              <a:t>Can fetch new tracks on the fly and record like/dislikes without having to reload the page.</a:t>
            </a:r>
          </a:p>
          <a:p>
            <a:r>
              <a:rPr lang="en-US" dirty="0" smtClean="0"/>
              <a:t>Uses a highly customized interface.</a:t>
            </a:r>
            <a:endParaRPr lang="en-US" dirty="0"/>
          </a:p>
        </p:txBody>
      </p:sp>
      <p:pic>
        <p:nvPicPr>
          <p:cNvPr id="14338" name="Picture 2" descr="C:\Users\Justin\Desktop\Yukiko's Presentation\pandora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12" y="1026863"/>
            <a:ext cx="5106154" cy="564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63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/>
          <a:lstStyle/>
          <a:p>
            <a:r>
              <a:rPr lang="en-US" dirty="0" smtClean="0"/>
              <a:t>Building with Flash</a:t>
            </a:r>
            <a:endParaRPr lang="en-US" dirty="0"/>
          </a:p>
        </p:txBody>
      </p:sp>
      <p:pic>
        <p:nvPicPr>
          <p:cNvPr id="13314" name="Picture 2" descr="C:\Users\Justin\Desktop\Yukiko's Presentation\Flash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8" y="1023043"/>
            <a:ext cx="8913813" cy="54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1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1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 – Content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CMS is a system that manages your content. This includes adding, editing, displaying and hiding info. CMS’s also manage the user accounts that content is associated with. </a:t>
            </a:r>
          </a:p>
          <a:p>
            <a:pPr marL="0" indent="0">
              <a:buNone/>
            </a:pPr>
            <a:r>
              <a:rPr lang="en-US" dirty="0" smtClean="0"/>
              <a:t>Three examples: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err="1" smtClean="0"/>
              <a:t>Squarespace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(as a  </a:t>
            </a:r>
            <a:r>
              <a:rPr lang="en-US" dirty="0"/>
              <a:t>f</a:t>
            </a:r>
            <a:r>
              <a:rPr lang="en-US" dirty="0" smtClean="0"/>
              <a:t>ancy CMS)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3281386"/>
            <a:ext cx="7610476" cy="2309965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Posts</a:t>
            </a:r>
          </a:p>
          <a:p>
            <a:pPr lvl="1"/>
            <a:r>
              <a:rPr lang="en-US" dirty="0" smtClean="0"/>
              <a:t>Profile info</a:t>
            </a:r>
          </a:p>
          <a:p>
            <a:pPr lvl="1"/>
            <a:r>
              <a:rPr lang="en-US" dirty="0" smtClean="0"/>
              <a:t>Likes</a:t>
            </a:r>
          </a:p>
          <a:p>
            <a:pPr lvl="1"/>
            <a:r>
              <a:rPr lang="en-US" dirty="0" smtClean="0"/>
              <a:t>Photos</a:t>
            </a:r>
            <a:endParaRPr lang="en-US" dirty="0"/>
          </a:p>
          <a:p>
            <a:r>
              <a:rPr lang="en-US" dirty="0" smtClean="0"/>
              <a:t>Content Managers</a:t>
            </a:r>
          </a:p>
          <a:p>
            <a:pPr lvl="1"/>
            <a:r>
              <a:rPr lang="en-US" dirty="0" smtClean="0"/>
              <a:t>Writing Posts</a:t>
            </a:r>
          </a:p>
          <a:p>
            <a:pPr lvl="1"/>
            <a:r>
              <a:rPr lang="en-US" dirty="0" smtClean="0"/>
              <a:t>Uploading Photos</a:t>
            </a:r>
          </a:p>
          <a:p>
            <a:pPr lvl="1"/>
            <a:r>
              <a:rPr lang="en-US" dirty="0" smtClean="0"/>
              <a:t>Galleries</a:t>
            </a:r>
          </a:p>
          <a:p>
            <a:pPr lvl="1"/>
            <a:r>
              <a:rPr lang="en-US" dirty="0" smtClean="0"/>
              <a:t>Wall</a:t>
            </a:r>
          </a:p>
          <a:p>
            <a:pPr lvl="1"/>
            <a:r>
              <a:rPr lang="en-US" dirty="0" smtClean="0"/>
              <a:t>Pages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7691" y="2330896"/>
            <a:ext cx="7328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 do </a:t>
            </a:r>
            <a:r>
              <a:rPr lang="en-US" dirty="0"/>
              <a:t>not need to write individual HTML pages for your content. The </a:t>
            </a:r>
            <a:r>
              <a:rPr lang="en-US" dirty="0" smtClean="0"/>
              <a:t>CMS </a:t>
            </a:r>
            <a:r>
              <a:rPr lang="en-US" dirty="0"/>
              <a:t>manages your content and displays it automatically as needed.</a:t>
            </a:r>
          </a:p>
        </p:txBody>
      </p:sp>
    </p:spTree>
    <p:extLst>
      <p:ext uri="{BB962C8B-B14F-4D97-AF65-F5344CB8AC3E}">
        <p14:creationId xmlns:p14="http://schemas.microsoft.com/office/powerpoint/2010/main" val="33036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ebook_new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2" y="360212"/>
            <a:ext cx="6458857" cy="6171215"/>
          </a:xfrm>
          <a:prstGeom prst="rect">
            <a:avLst/>
          </a:prstGeom>
        </p:spPr>
      </p:pic>
      <p:sp>
        <p:nvSpPr>
          <p:cNvPr id="6" name="Left Arrow Callout 5"/>
          <p:cNvSpPr/>
          <p:nvPr/>
        </p:nvSpPr>
        <p:spPr>
          <a:xfrm>
            <a:off x="6422571" y="360212"/>
            <a:ext cx="2588381" cy="4163407"/>
          </a:xfrm>
          <a:prstGeom prst="leftArrowCallout">
            <a:avLst>
              <a:gd name="adj1" fmla="val 13551"/>
              <a:gd name="adj2" fmla="val 10981"/>
              <a:gd name="adj3" fmla="val 8178"/>
              <a:gd name="adj4" fmla="val 850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News feed: 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Display 20 of the most recent posts by your friends.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This information is not coded into the page, instead the page retrieves what you need when you call it.</a:t>
            </a:r>
          </a:p>
        </p:txBody>
      </p:sp>
    </p:spTree>
    <p:extLst>
      <p:ext uri="{BB962C8B-B14F-4D97-AF65-F5344CB8AC3E}">
        <p14:creationId xmlns:p14="http://schemas.microsoft.com/office/powerpoint/2010/main" val="388357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ebook_messag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9144000" cy="6118289"/>
          </a:xfrm>
          <a:prstGeom prst="rect">
            <a:avLst/>
          </a:prstGeom>
        </p:spPr>
      </p:pic>
      <p:sp>
        <p:nvSpPr>
          <p:cNvPr id="3" name="Left Arrow Callout 2"/>
          <p:cNvSpPr/>
          <p:nvPr/>
        </p:nvSpPr>
        <p:spPr>
          <a:xfrm>
            <a:off x="6422571" y="360212"/>
            <a:ext cx="2588381" cy="4163407"/>
          </a:xfrm>
          <a:prstGeom prst="leftArrowCallout">
            <a:avLst>
              <a:gd name="adj1" fmla="val 13551"/>
              <a:gd name="adj2" fmla="val 10981"/>
              <a:gd name="adj3" fmla="val 8178"/>
              <a:gd name="adj4" fmla="val 850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Messages: </a:t>
            </a: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The system decides what to display and what not to display. In this case, it displays messages sent to you.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(Don’t show news feed, wall posts, like/dislike, profile info, and other info not-relevant to this section)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Freeform CMS</a:t>
            </a:r>
          </a:p>
          <a:p>
            <a:pPr lvl="1"/>
            <a:r>
              <a:rPr lang="en-US" dirty="0" smtClean="0"/>
              <a:t>You decide how to display content</a:t>
            </a:r>
          </a:p>
          <a:p>
            <a:pPr lvl="1"/>
            <a:r>
              <a:rPr lang="en-US" dirty="0" smtClean="0"/>
              <a:t>You create the look and the feel</a:t>
            </a:r>
          </a:p>
          <a:p>
            <a:pPr lvl="1"/>
            <a:r>
              <a:rPr lang="en-US" dirty="0" smtClean="0"/>
              <a:t>You can add content, form, and functionality </a:t>
            </a:r>
          </a:p>
          <a:p>
            <a:r>
              <a:rPr lang="en-US" dirty="0" smtClean="0"/>
              <a:t>Some Content Managers already built in</a:t>
            </a:r>
          </a:p>
          <a:p>
            <a:r>
              <a:rPr lang="en-US" dirty="0" smtClean="0"/>
              <a:t>Lots of plugins</a:t>
            </a:r>
          </a:p>
          <a:p>
            <a:r>
              <a:rPr lang="en-US" dirty="0" smtClean="0"/>
              <a:t>You host it</a:t>
            </a:r>
          </a:p>
          <a:p>
            <a:r>
              <a:rPr lang="en-US" dirty="0" smtClean="0"/>
              <a:t>Works for any type of content</a:t>
            </a:r>
          </a:p>
          <a:p>
            <a:pPr lvl="1"/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Restaurant</a:t>
            </a:r>
          </a:p>
          <a:p>
            <a:pPr lvl="1"/>
            <a:r>
              <a:rPr lang="en-US" dirty="0" smtClean="0"/>
              <a:t>Blog</a:t>
            </a:r>
          </a:p>
          <a:p>
            <a:pPr lvl="1"/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as a Freeform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Wordpress</a:t>
            </a:r>
            <a:r>
              <a:rPr lang="en-US" dirty="0" smtClean="0"/>
              <a:t> themes are templates you use to layout and design your site.</a:t>
            </a:r>
          </a:p>
          <a:p>
            <a:r>
              <a:rPr lang="en-US" dirty="0" smtClean="0"/>
              <a:t>Many ways to get themes</a:t>
            </a:r>
          </a:p>
          <a:p>
            <a:pPr lvl="1"/>
            <a:r>
              <a:rPr lang="en-US" dirty="0" smtClean="0"/>
              <a:t>Create your own theme (written in PHP)</a:t>
            </a:r>
          </a:p>
          <a:p>
            <a:pPr lvl="1"/>
            <a:r>
              <a:rPr lang="en-US" dirty="0" smtClean="0"/>
              <a:t>Use a freely available theme</a:t>
            </a:r>
          </a:p>
          <a:p>
            <a:pPr lvl="1"/>
            <a:r>
              <a:rPr lang="en-US" dirty="0" smtClean="0"/>
              <a:t>Modify a freely available theme</a:t>
            </a:r>
          </a:p>
          <a:p>
            <a:pPr lvl="1"/>
            <a:r>
              <a:rPr lang="en-US" dirty="0" smtClean="0"/>
              <a:t>Buy a theme</a:t>
            </a:r>
          </a:p>
          <a:p>
            <a:r>
              <a:rPr lang="en-US" dirty="0" smtClean="0"/>
              <a:t>Themes take ‘posts’ and display them, but a ‘post’ can be anything.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Blog post</a:t>
            </a:r>
          </a:p>
          <a:p>
            <a:pPr lvl="1"/>
            <a:r>
              <a:rPr lang="en-US" dirty="0" smtClean="0"/>
              <a:t>Food menu item</a:t>
            </a:r>
          </a:p>
          <a:p>
            <a:pPr lvl="1"/>
            <a:r>
              <a:rPr lang="en-US" dirty="0" smtClean="0"/>
              <a:t>Portfolio piece</a:t>
            </a:r>
          </a:p>
        </p:txBody>
      </p:sp>
    </p:spTree>
    <p:extLst>
      <p:ext uri="{BB962C8B-B14F-4D97-AF65-F5344CB8AC3E}">
        <p14:creationId xmlns:p14="http://schemas.microsoft.com/office/powerpoint/2010/main" val="181042694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ord" ma:contentTypeID="0x010100DFD754BE78D08F478EAF9E33CB8A1DCD001FC1D9889A01274CB898C5D14780D88E" ma:contentTypeVersion="1" ma:contentTypeDescription="A blank Microsoft Word document." ma:contentTypeScope="" ma:versionID="4471c9731cde48738f1753d07e0a5d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807CC5-280B-4B80-BF3F-D39D2A9A15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8278C4-EE2C-42B7-8344-F8D162F599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8887A-AE0D-4462-B5AD-312D458291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235</TotalTime>
  <Words>1109</Words>
  <Application>Microsoft Macintosh PowerPoint</Application>
  <PresentationFormat>On-screen Show (4:3)</PresentationFormat>
  <Paragraphs>175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Perception</vt:lpstr>
      <vt:lpstr>Web Extras</vt:lpstr>
      <vt:lpstr>Databases (brief overview)</vt:lpstr>
      <vt:lpstr>Web applications</vt:lpstr>
      <vt:lpstr>CMS – Content Management Systems</vt:lpstr>
      <vt:lpstr>Facebook (as a  fancy CMS)</vt:lpstr>
      <vt:lpstr>PowerPoint Presentation</vt:lpstr>
      <vt:lpstr>PowerPoint Presentation</vt:lpstr>
      <vt:lpstr>Wordpress</vt:lpstr>
      <vt:lpstr>Wordpress as a Freeform CMS</vt:lpstr>
      <vt:lpstr>You don’t have to write a page for everything</vt:lpstr>
      <vt:lpstr>Examples</vt:lpstr>
      <vt:lpstr>Examples</vt:lpstr>
      <vt:lpstr>Examples</vt:lpstr>
      <vt:lpstr>Examples</vt:lpstr>
      <vt:lpstr>Admin Panel Example</vt:lpstr>
      <vt:lpstr>Squarespace</vt:lpstr>
      <vt:lpstr>Square Space Admin Example</vt:lpstr>
      <vt:lpstr>Server Side Languages  (server side scripting)</vt:lpstr>
      <vt:lpstr>Java</vt:lpstr>
      <vt:lpstr>PHP</vt:lpstr>
      <vt:lpstr>The other server side languages</vt:lpstr>
      <vt:lpstr>Client side languages</vt:lpstr>
      <vt:lpstr>Javascript</vt:lpstr>
      <vt:lpstr>Examples: JSChart</vt:lpstr>
      <vt:lpstr>Example: Expedia popout calendar</vt:lpstr>
      <vt:lpstr>Example:Slimbox</vt:lpstr>
      <vt:lpstr>Flash</vt:lpstr>
      <vt:lpstr>Example: Hulu.com</vt:lpstr>
      <vt:lpstr>Example: GE Smartgrid</vt:lpstr>
      <vt:lpstr>Example: Pandora </vt:lpstr>
      <vt:lpstr>Building with Flash</vt:lpstr>
      <vt:lpstr>Questions &amp; Comments?</vt:lpstr>
    </vt:vector>
  </TitlesOfParts>
  <Company>Yukiko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Yukiko Ishida</dc:creator>
  <cp:lastModifiedBy>Yukiko Ishida</cp:lastModifiedBy>
  <cp:revision>26</cp:revision>
  <dcterms:created xsi:type="dcterms:W3CDTF">2011-05-15T20:38:57Z</dcterms:created>
  <dcterms:modified xsi:type="dcterms:W3CDTF">2011-05-17T01:48:56Z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0x010100DFD754BE78D08F478EAF9E33CB8A1DCD001FC1D9889A01274CB898C5D14780D88E</vt:lpwstr>
  </property>
</Properties>
</file>